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2.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5" r:id="rId2"/>
  </p:sldMasterIdLst>
  <p:notesMasterIdLst>
    <p:notesMasterId r:id="rId38"/>
  </p:notesMasterIdLst>
  <p:handoutMasterIdLst>
    <p:handoutMasterId r:id="rId39"/>
  </p:handoutMasterIdLst>
  <p:sldIdLst>
    <p:sldId id="780" r:id="rId3"/>
    <p:sldId id="743" r:id="rId4"/>
    <p:sldId id="782" r:id="rId5"/>
    <p:sldId id="854" r:id="rId6"/>
    <p:sldId id="737" r:id="rId7"/>
    <p:sldId id="848" r:id="rId8"/>
    <p:sldId id="822" r:id="rId9"/>
    <p:sldId id="850" r:id="rId10"/>
    <p:sldId id="823" r:id="rId11"/>
    <p:sldId id="824" r:id="rId12"/>
    <p:sldId id="825" r:id="rId13"/>
    <p:sldId id="835" r:id="rId14"/>
    <p:sldId id="836" r:id="rId15"/>
    <p:sldId id="837" r:id="rId16"/>
    <p:sldId id="838" r:id="rId17"/>
    <p:sldId id="826" r:id="rId18"/>
    <p:sldId id="827" r:id="rId19"/>
    <p:sldId id="828" r:id="rId20"/>
    <p:sldId id="839" r:id="rId21"/>
    <p:sldId id="840" r:id="rId22"/>
    <p:sldId id="842" r:id="rId23"/>
    <p:sldId id="841" r:id="rId24"/>
    <p:sldId id="829" r:id="rId25"/>
    <p:sldId id="830" r:id="rId26"/>
    <p:sldId id="843" r:id="rId27"/>
    <p:sldId id="831" r:id="rId28"/>
    <p:sldId id="844" r:id="rId29"/>
    <p:sldId id="845" r:id="rId30"/>
    <p:sldId id="832" r:id="rId31"/>
    <p:sldId id="833" r:id="rId32"/>
    <p:sldId id="834" r:id="rId33"/>
    <p:sldId id="846" r:id="rId34"/>
    <p:sldId id="847" r:id="rId35"/>
    <p:sldId id="856" r:id="rId36"/>
    <p:sldId id="857" r:id="rId37"/>
  </p:sldIdLst>
  <p:sldSz cx="12196763" cy="6858000"/>
  <p:notesSz cx="6858000" cy="9144000"/>
  <p:custDataLst>
    <p:tags r:id="rId40"/>
  </p:custDataLst>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A0000"/>
    <a:srgbClr val="DA0000"/>
    <a:srgbClr val="F8F8F8"/>
    <a:srgbClr val="ED5A00"/>
    <a:srgbClr val="F9C900"/>
    <a:srgbClr val="99CC39"/>
    <a:srgbClr val="006BBC"/>
    <a:srgbClr val="29607B"/>
    <a:srgbClr val="1E3F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5" autoAdjust="0"/>
    <p:restoredTop sz="49635" autoAdjust="0"/>
  </p:normalViewPr>
  <p:slideViewPr>
    <p:cSldViewPr snapToObjects="1">
      <p:cViewPr>
        <p:scale>
          <a:sx n="75" d="100"/>
          <a:sy n="75" d="100"/>
        </p:scale>
        <p:origin x="-492" y="-330"/>
      </p:cViewPr>
      <p:guideLst>
        <p:guide orient="horz" pos="2142"/>
        <p:guide pos="3841"/>
      </p:guideLst>
    </p:cSldViewPr>
  </p:slideViewPr>
  <p:outlineViewPr>
    <p:cViewPr>
      <p:scale>
        <a:sx n="33" d="100"/>
        <a:sy n="33" d="100"/>
      </p:scale>
      <p:origin x="0" y="0"/>
    </p:cViewPr>
  </p:outlineViewPr>
  <p:notesTextViewPr>
    <p:cViewPr>
      <p:scale>
        <a:sx n="1" d="1"/>
        <a:sy n="1" d="1"/>
      </p:scale>
      <p:origin x="0" y="0"/>
    </p:cViewPr>
  </p:notesTextViewPr>
  <p:sorterViewPr>
    <p:cViewPr>
      <p:scale>
        <a:sx n="140" d="100"/>
        <a:sy n="140" d="100"/>
      </p:scale>
      <p:origin x="0" y="0"/>
    </p:cViewPr>
  </p:sorterViewPr>
  <p:notesViewPr>
    <p:cSldViewPr snapToObjects="1">
      <p:cViewPr varScale="1">
        <p:scale>
          <a:sx n="86" d="100"/>
          <a:sy n="86" d="100"/>
        </p:scale>
        <p:origin x="-329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610686-844B-4A1B-87C8-BB90DB4BAB84}" type="slidenum">
              <a:rPr lang="zh-CN" altLang="en-US" smtClean="0"/>
              <a:t>‹#›</a:t>
            </a:fld>
            <a:endParaRPr lang="zh-CN" altLang="en-US"/>
          </a:p>
        </p:txBody>
      </p:sp>
    </p:spTree>
    <p:extLst>
      <p:ext uri="{BB962C8B-B14F-4D97-AF65-F5344CB8AC3E}">
        <p14:creationId xmlns:p14="http://schemas.microsoft.com/office/powerpoint/2010/main" val="3806555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fld id="{B9EEDA17-7CE7-49CA-897E-A1888A19DA62}" type="datetimeFigureOut">
              <a:rPr lang="zh-CN" altLang="en-US"/>
              <a:pPr/>
              <a:t>2017/7/30</a:t>
            </a:fld>
            <a:endParaRPr lang="en-US"/>
          </a:p>
        </p:txBody>
      </p:sp>
      <p:sp>
        <p:nvSpPr>
          <p:cNvPr id="3076"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CE1689F0-D8FB-450F-A36F-553F26501FEE}" type="slidenum">
              <a:rPr lang="zh-CN" altLang="en-US"/>
              <a:pPr/>
              <a:t>‹#›</a:t>
            </a:fld>
            <a:endParaRPr lang="en-US"/>
          </a:p>
        </p:txBody>
      </p:sp>
    </p:spTree>
    <p:extLst>
      <p:ext uri="{BB962C8B-B14F-4D97-AF65-F5344CB8AC3E}">
        <p14:creationId xmlns:p14="http://schemas.microsoft.com/office/powerpoint/2010/main" val="21761610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a:t>
            </a:fld>
            <a:endParaRPr lang="en-US"/>
          </a:p>
        </p:txBody>
      </p:sp>
    </p:spTree>
    <p:extLst>
      <p:ext uri="{BB962C8B-B14F-4D97-AF65-F5344CB8AC3E}">
        <p14:creationId xmlns:p14="http://schemas.microsoft.com/office/powerpoint/2010/main" val="33622106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19183996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a:t>
            </a:fld>
            <a:endParaRPr lang="en-US"/>
          </a:p>
        </p:txBody>
      </p:sp>
    </p:spTree>
    <p:extLst>
      <p:ext uri="{BB962C8B-B14F-4D97-AF65-F5344CB8AC3E}">
        <p14:creationId xmlns:p14="http://schemas.microsoft.com/office/powerpoint/2010/main" val="3575062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19183996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1918399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19183996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34</a:t>
            </a:fld>
            <a:endParaRPr lang="en-US"/>
          </a:p>
        </p:txBody>
      </p:sp>
    </p:spTree>
    <p:extLst>
      <p:ext uri="{BB962C8B-B14F-4D97-AF65-F5344CB8AC3E}">
        <p14:creationId xmlns:p14="http://schemas.microsoft.com/office/powerpoint/2010/main" val="3362210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19183996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8860498"/>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78274003"/>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89430995"/>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4" name="Picture 2" descr="PPECLOGO-eff-0-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4146913" y="2886609"/>
            <a:ext cx="1060349" cy="7987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PPECLOGO-eff-0-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30462" y="2758265"/>
            <a:ext cx="1096814" cy="8389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PPECLOGO-eff-0-3"/>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1040451" y="1447779"/>
            <a:ext cx="3013731" cy="23762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PPECLOGO-eff-0-1"/>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4467436" y="3771071"/>
            <a:ext cx="524127" cy="3956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PPECLOGO-eff-0-1"/>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7376340" y="2904246"/>
            <a:ext cx="401158" cy="302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PPECLOGO-eff-0-2"/>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5277817" y="2574149"/>
            <a:ext cx="981731" cy="75091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PPECLOGO-eff-5-4"/>
          <p:cNvPicPr>
            <a:picLocks noChangeAspect="1" noChangeArrowheads="1"/>
          </p:cNvPicPr>
          <p:nvPr userDrawn="1"/>
        </p:nvPicPr>
        <p:blipFill>
          <a:blip r:embed="rId8" cstate="email">
            <a:extLst>
              <a:ext uri="{28A0092B-C50C-407E-A947-70E740481C1C}">
                <a14:useLocalDpi xmlns:a14="http://schemas.microsoft.com/office/drawing/2010/main"/>
              </a:ext>
            </a:extLst>
          </a:blip>
          <a:srcRect/>
          <a:stretch>
            <a:fillRect/>
          </a:stretch>
        </p:blipFill>
        <p:spPr bwMode="auto">
          <a:xfrm>
            <a:off x="3261942" y="3206628"/>
            <a:ext cx="1477636" cy="112384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PPECLOGO-eff-5-2"/>
          <p:cNvPicPr>
            <a:picLocks noChangeAspect="1" noChangeArrowheads="1"/>
          </p:cNvPicPr>
          <p:nvPr userDrawn="1"/>
        </p:nvPicPr>
        <p:blipFill>
          <a:blip r:embed="rId9" cstate="email">
            <a:extLst>
              <a:ext uri="{28A0092B-C50C-407E-A947-70E740481C1C}">
                <a14:useLocalDpi xmlns:a14="http://schemas.microsoft.com/office/drawing/2010/main"/>
              </a:ext>
            </a:extLst>
          </a:blip>
          <a:srcRect/>
          <a:stretch>
            <a:fillRect/>
          </a:stretch>
        </p:blipFill>
        <p:spPr bwMode="auto">
          <a:xfrm>
            <a:off x="5352404" y="3446014"/>
            <a:ext cx="1834444" cy="14363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PPECLOGO-eff-5-4"/>
          <p:cNvPicPr>
            <a:picLocks noChangeAspect="1" noChangeArrowheads="1"/>
          </p:cNvPicPr>
          <p:nvPr userDrawn="1"/>
        </p:nvPicPr>
        <p:blipFill>
          <a:blip r:embed="rId10" cstate="email">
            <a:extLst>
              <a:ext uri="{28A0092B-C50C-407E-A947-70E740481C1C}">
                <a14:useLocalDpi xmlns:a14="http://schemas.microsoft.com/office/drawing/2010/main"/>
              </a:ext>
            </a:extLst>
          </a:blip>
          <a:srcRect/>
          <a:stretch>
            <a:fillRect/>
          </a:stretch>
        </p:blipFill>
        <p:spPr bwMode="auto">
          <a:xfrm>
            <a:off x="9886102" y="2725338"/>
            <a:ext cx="1116794" cy="85170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PPECLOGO-eff-0-1"/>
          <p:cNvPicPr>
            <a:picLocks noChangeAspect="1" noChangeArrowheads="1"/>
          </p:cNvPicPr>
          <p:nvPr userDrawn="1"/>
        </p:nvPicPr>
        <p:blipFill>
          <a:blip r:embed="rId11" cstate="email">
            <a:extLst>
              <a:ext uri="{28A0092B-C50C-407E-A947-70E740481C1C}">
                <a14:useLocalDpi xmlns:a14="http://schemas.microsoft.com/office/drawing/2010/main"/>
              </a:ext>
            </a:extLst>
          </a:blip>
          <a:srcRect/>
          <a:stretch>
            <a:fillRect/>
          </a:stretch>
        </p:blipFill>
        <p:spPr bwMode="auto">
          <a:xfrm>
            <a:off x="7942800" y="3624920"/>
            <a:ext cx="522112" cy="3930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PPECLOGO-eff-0-1"/>
          <p:cNvPicPr>
            <a:picLocks noChangeAspect="1" noChangeArrowheads="1"/>
          </p:cNvPicPr>
          <p:nvPr userDrawn="1"/>
        </p:nvPicPr>
        <p:blipFill>
          <a:blip r:embed="rId11" cstate="email">
            <a:extLst>
              <a:ext uri="{28A0092B-C50C-407E-A947-70E740481C1C}">
                <a14:useLocalDpi xmlns:a14="http://schemas.microsoft.com/office/drawing/2010/main"/>
              </a:ext>
            </a:extLst>
          </a:blip>
          <a:srcRect/>
          <a:stretch>
            <a:fillRect/>
          </a:stretch>
        </p:blipFill>
        <p:spPr bwMode="auto">
          <a:xfrm>
            <a:off x="11254880" y="2365000"/>
            <a:ext cx="522110" cy="39309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PPECLOGO-eff2-1-2"/>
          <p:cNvPicPr>
            <a:picLocks noChangeAspect="1" noChangeArrowheads="1"/>
          </p:cNvPicPr>
          <p:nvPr userDrawn="1"/>
        </p:nvPicPr>
        <p:blipFill>
          <a:blip r:embed="rId12">
            <a:extLst>
              <a:ext uri="{28A0092B-C50C-407E-A947-70E740481C1C}">
                <a14:useLocalDpi xmlns:a14="http://schemas.microsoft.com/office/drawing/2010/main"/>
              </a:ext>
            </a:extLst>
          </a:blip>
          <a:srcRect/>
          <a:stretch>
            <a:fillRect/>
          </a:stretch>
        </p:blipFill>
        <p:spPr bwMode="auto">
          <a:xfrm>
            <a:off x="2054437" y="2795894"/>
            <a:ext cx="1697365" cy="142874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PPECLOGO-eff2-1-3"/>
          <p:cNvPicPr>
            <a:picLocks noChangeAspect="1" noChangeArrowheads="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3983626" y="2785815"/>
            <a:ext cx="437445" cy="36537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PPECLOGO-eff2-1-4"/>
          <p:cNvPicPr>
            <a:picLocks noChangeAspect="1" noChangeArrowheads="1"/>
          </p:cNvPicPr>
          <p:nvPr userDrawn="1"/>
        </p:nvPicPr>
        <p:blipFill>
          <a:blip r:embed="rId14" cstate="email">
            <a:extLst>
              <a:ext uri="{28A0092B-C50C-407E-A947-70E740481C1C}">
                <a14:useLocalDpi xmlns:a14="http://schemas.microsoft.com/office/drawing/2010/main"/>
              </a:ext>
            </a:extLst>
          </a:blip>
          <a:srcRect/>
          <a:stretch>
            <a:fillRect/>
          </a:stretch>
        </p:blipFill>
        <p:spPr bwMode="auto">
          <a:xfrm>
            <a:off x="8519340" y="3325061"/>
            <a:ext cx="703540" cy="5871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PPECLOGO-eff2-1-3"/>
          <p:cNvPicPr>
            <a:picLocks noChangeAspect="1" noChangeArrowheads="1"/>
          </p:cNvPicPr>
          <p:nvPr userDrawn="1"/>
        </p:nvPicPr>
        <p:blipFill>
          <a:blip r:embed="rId15" cstate="email">
            <a:extLst>
              <a:ext uri="{28A0092B-C50C-407E-A947-70E740481C1C}">
                <a14:useLocalDpi xmlns:a14="http://schemas.microsoft.com/office/drawing/2010/main"/>
              </a:ext>
            </a:extLst>
          </a:blip>
          <a:srcRect/>
          <a:stretch>
            <a:fillRect/>
          </a:stretch>
        </p:blipFill>
        <p:spPr bwMode="auto">
          <a:xfrm>
            <a:off x="9239008" y="2909285"/>
            <a:ext cx="360841" cy="30238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PPECLOGO-eff2-1-3"/>
          <p:cNvPicPr>
            <a:picLocks noChangeAspect="1" noChangeArrowheads="1"/>
          </p:cNvPicPr>
          <p:nvPr userDrawn="1"/>
        </p:nvPicPr>
        <p:blipFill>
          <a:blip r:embed="rId16" cstate="email">
            <a:extLst>
              <a:ext uri="{28A0092B-C50C-407E-A947-70E740481C1C}">
                <a14:useLocalDpi xmlns:a14="http://schemas.microsoft.com/office/drawing/2010/main"/>
              </a:ext>
            </a:extLst>
          </a:blip>
          <a:srcRect/>
          <a:stretch>
            <a:fillRect/>
          </a:stretch>
        </p:blipFill>
        <p:spPr bwMode="auto">
          <a:xfrm>
            <a:off x="9744990" y="3446013"/>
            <a:ext cx="282222" cy="236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7560194"/>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0"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757" y="2130426"/>
            <a:ext cx="1036724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515" y="3886200"/>
            <a:ext cx="85377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6905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7477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460" y="4406901"/>
            <a:ext cx="1036724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460" y="2906713"/>
            <a:ext cx="1036724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03027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838"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021"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93384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535113"/>
            <a:ext cx="53890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838" y="2174875"/>
            <a:ext cx="53890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5787" y="1535113"/>
            <a:ext cx="539113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5787" y="2174875"/>
            <a:ext cx="539113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79028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12506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1514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6121183"/>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839" y="273050"/>
            <a:ext cx="4012651"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596" y="273051"/>
            <a:ext cx="68183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839" y="1435101"/>
            <a:ext cx="401265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1762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651" y="4800600"/>
            <a:ext cx="731805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651" y="612775"/>
            <a:ext cx="731805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651" y="5367338"/>
            <a:ext cx="731805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78056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98920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653" y="274639"/>
            <a:ext cx="2744272"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838" y="274639"/>
            <a:ext cx="8029536"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4041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854233"/>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89888020"/>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97472325"/>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204940995"/>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5341209"/>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204799047"/>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989314081"/>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accent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dirty="0" smtClean="0"/>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dirty="0" smtClean="0"/>
              <a:t>单击此处编辑母版文本样式</a:t>
            </a:r>
          </a:p>
          <a:p>
            <a:pPr lvl="1"/>
            <a:r>
              <a:rPr lang="zh-CN" dirty="0" smtClean="0"/>
              <a:t>第二级</a:t>
            </a:r>
          </a:p>
        </p:txBody>
      </p:sp>
    </p:spTree>
    <p:extLst>
      <p:ext uri="{BB962C8B-B14F-4D97-AF65-F5344CB8AC3E}">
        <p14:creationId xmlns:p14="http://schemas.microsoft.com/office/powerpoint/2010/main" val="25681296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84" r:id="rId12"/>
  </p:sldLayoutIdLst>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par>
    </p:tnLst>
  </p:timing>
  <p:txStyles>
    <p:titleStyle>
      <a:lvl1pPr algn="l" rtl="0" fontAlgn="base">
        <a:spcBef>
          <a:spcPct val="0"/>
        </a:spcBef>
        <a:spcAft>
          <a:spcPct val="0"/>
        </a:spcAft>
        <a:defRPr sz="2400">
          <a:solidFill>
            <a:schemeClr val="accent1"/>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fontAlgn="base">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838" y="274638"/>
            <a:ext cx="10977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600201"/>
            <a:ext cx="10977087"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838" y="6356351"/>
            <a:ext cx="284591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2017/7/30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7228" y="6356351"/>
            <a:ext cx="38623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41014" y="6356351"/>
            <a:ext cx="28459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179100784"/>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17.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17.png"/><Relationship Id="rId4" Type="http://schemas.microsoft.com/office/2007/relationships/hdphoto" Target="../media/hdphoto1.wdp"/></Relationships>
</file>

<file path=ppt/slides/_rels/slide3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1.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0">
          <a:fgClr>
            <a:schemeClr val="accent2">
              <a:lumMod val="75000"/>
            </a:schemeClr>
          </a:fgClr>
          <a:bgClr>
            <a:schemeClr val="accent2"/>
          </a:bgClr>
        </a:patt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p:blipFill>
        <p:spPr>
          <a:xfrm>
            <a:off x="-22299" y="-915654"/>
            <a:ext cx="12219062" cy="12037305"/>
          </a:xfrm>
          <a:prstGeom prst="rect">
            <a:avLst/>
          </a:prstGeom>
        </p:spPr>
      </p:pic>
      <p:sp>
        <p:nvSpPr>
          <p:cNvPr id="84" name="TextBox 7"/>
          <p:cNvSpPr>
            <a:spLocks noChangeArrowheads="1"/>
          </p:cNvSpPr>
          <p:nvPr/>
        </p:nvSpPr>
        <p:spPr bwMode="auto">
          <a:xfrm>
            <a:off x="3002037" y="3356992"/>
            <a:ext cx="6916368" cy="307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2000" dirty="0" smtClean="0">
                <a:solidFill>
                  <a:schemeClr val="accent1">
                    <a:lumMod val="75000"/>
                  </a:schemeClr>
                </a:solidFill>
                <a:latin typeface="微软雅黑" pitchFamily="34" charset="-122"/>
                <a:ea typeface="微软雅黑" pitchFamily="34" charset="-122"/>
                <a:sym typeface="微软雅黑" pitchFamily="34" charset="-122"/>
              </a:rPr>
              <a:t>汇报人</a:t>
            </a:r>
            <a:r>
              <a:rPr lang="zh-CN" altLang="en-US" sz="2000" dirty="0" smtClean="0">
                <a:solidFill>
                  <a:schemeClr val="accent1">
                    <a:lumMod val="75000"/>
                  </a:schemeClr>
                </a:solidFill>
                <a:latin typeface="微软雅黑" pitchFamily="34" charset="-122"/>
                <a:ea typeface="微软雅黑" pitchFamily="34" charset="-122"/>
                <a:sym typeface="微软雅黑" pitchFamily="34" charset="-122"/>
              </a:rPr>
              <a:t>：第一</a:t>
            </a:r>
            <a:r>
              <a:rPr lang="en-US" altLang="zh-CN" sz="2000" dirty="0" smtClean="0">
                <a:solidFill>
                  <a:schemeClr val="accent1">
                    <a:lumMod val="75000"/>
                  </a:schemeClr>
                </a:solidFill>
                <a:latin typeface="微软雅黑" pitchFamily="34" charset="-122"/>
                <a:ea typeface="微软雅黑" pitchFamily="34" charset="-122"/>
                <a:sym typeface="微软雅黑" pitchFamily="34" charset="-122"/>
              </a:rPr>
              <a:t>PPT   </a:t>
            </a:r>
            <a:r>
              <a:rPr lang="zh-CN" altLang="en-US" sz="2000" dirty="0" smtClean="0">
                <a:solidFill>
                  <a:schemeClr val="accent1">
                    <a:lumMod val="75000"/>
                  </a:schemeClr>
                </a:solidFill>
                <a:latin typeface="微软雅黑" pitchFamily="34" charset="-122"/>
                <a:ea typeface="微软雅黑" pitchFamily="34" charset="-122"/>
                <a:sym typeface="微软雅黑" pitchFamily="34" charset="-122"/>
              </a:rPr>
              <a:t>汇报时间：</a:t>
            </a:r>
            <a:r>
              <a:rPr lang="en-US" altLang="zh-CN" sz="2000" dirty="0" smtClean="0">
                <a:solidFill>
                  <a:schemeClr val="accent1">
                    <a:lumMod val="75000"/>
                  </a:schemeClr>
                </a:solidFill>
                <a:latin typeface="微软雅黑" pitchFamily="34" charset="-122"/>
                <a:ea typeface="微软雅黑" pitchFamily="34" charset="-122"/>
                <a:sym typeface="微软雅黑" pitchFamily="34" charset="-122"/>
              </a:rPr>
              <a:t>2019</a:t>
            </a:r>
            <a:r>
              <a:rPr lang="zh-CN" altLang="en-US" sz="2000" dirty="0" smtClean="0">
                <a:solidFill>
                  <a:schemeClr val="accent1">
                    <a:lumMod val="75000"/>
                  </a:schemeClr>
                </a:solidFill>
                <a:latin typeface="微软雅黑" pitchFamily="34" charset="-122"/>
                <a:ea typeface="微软雅黑" pitchFamily="34" charset="-122"/>
                <a:sym typeface="微软雅黑" pitchFamily="34" charset="-122"/>
              </a:rPr>
              <a:t>年</a:t>
            </a:r>
            <a:r>
              <a:rPr lang="en-US" altLang="zh-CN" sz="2000" dirty="0" smtClean="0">
                <a:solidFill>
                  <a:schemeClr val="accent1">
                    <a:lumMod val="75000"/>
                  </a:schemeClr>
                </a:solidFill>
                <a:latin typeface="微软雅黑" pitchFamily="34" charset="-122"/>
                <a:ea typeface="微软雅黑" pitchFamily="34" charset="-122"/>
                <a:sym typeface="微软雅黑" pitchFamily="34" charset="-122"/>
              </a:rPr>
              <a:t>1</a:t>
            </a:r>
            <a:r>
              <a:rPr lang="zh-CN" altLang="en-US" sz="2000" dirty="0" smtClean="0">
                <a:solidFill>
                  <a:schemeClr val="accent1">
                    <a:lumMod val="75000"/>
                  </a:schemeClr>
                </a:solidFill>
                <a:latin typeface="微软雅黑" pitchFamily="34" charset="-122"/>
                <a:ea typeface="微软雅黑" pitchFamily="34" charset="-122"/>
                <a:sym typeface="微软雅黑" pitchFamily="34" charset="-122"/>
              </a:rPr>
              <a:t>月</a:t>
            </a:r>
            <a:endParaRPr lang="zh-CN" altLang="en-US" sz="2000" dirty="0">
              <a:solidFill>
                <a:schemeClr val="accent1">
                  <a:lumMod val="75000"/>
                </a:schemeClr>
              </a:solidFill>
              <a:latin typeface="微软雅黑" pitchFamily="34" charset="-122"/>
              <a:ea typeface="微软雅黑" pitchFamily="34" charset="-122"/>
              <a:sym typeface="微软雅黑" pitchFamily="34" charset="-122"/>
            </a:endParaRPr>
          </a:p>
        </p:txBody>
      </p:sp>
      <p:grpSp>
        <p:nvGrpSpPr>
          <p:cNvPr id="104" name="组合 103"/>
          <p:cNvGrpSpPr/>
          <p:nvPr/>
        </p:nvGrpSpPr>
        <p:grpSpPr>
          <a:xfrm>
            <a:off x="2145459" y="1700808"/>
            <a:ext cx="1432642" cy="1432228"/>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06" name="椭圆 105"/>
            <p:cNvSpPr/>
            <p:nvPr/>
          </p:nvSpPr>
          <p:spPr>
            <a:xfrm>
              <a:off x="392113" y="760413"/>
              <a:ext cx="3825874" cy="3825874"/>
            </a:xfrm>
            <a:prstGeom prst="rect">
              <a:avLst/>
            </a:prstGeom>
            <a:gradFill>
              <a:gsLst>
                <a:gs pos="0">
                  <a:srgbClr val="EA0000"/>
                </a:gs>
                <a:gs pos="51000">
                  <a:srgbClr val="DA0000"/>
                </a:gs>
                <a:gs pos="100000">
                  <a:srgbClr val="C00000"/>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107" name="组合 106"/>
          <p:cNvGrpSpPr/>
          <p:nvPr/>
        </p:nvGrpSpPr>
        <p:grpSpPr>
          <a:xfrm>
            <a:off x="3801643" y="1708740"/>
            <a:ext cx="1432642" cy="1432228"/>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09" name="椭圆 108"/>
            <p:cNvSpPr/>
            <p:nvPr/>
          </p:nvSpPr>
          <p:spPr>
            <a:xfrm>
              <a:off x="392113" y="760413"/>
              <a:ext cx="3825874" cy="3825874"/>
            </a:xfrm>
            <a:prstGeom prst="rect">
              <a:avLst/>
            </a:prstGeom>
            <a:gradFill>
              <a:gsLst>
                <a:gs pos="0">
                  <a:srgbClr val="EA0000"/>
                </a:gs>
                <a:gs pos="51000">
                  <a:srgbClr val="DA0000"/>
                </a:gs>
                <a:gs pos="100000">
                  <a:srgbClr val="C00000"/>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110" name="组合 109"/>
          <p:cNvGrpSpPr/>
          <p:nvPr/>
        </p:nvGrpSpPr>
        <p:grpSpPr>
          <a:xfrm>
            <a:off x="5457827" y="1708740"/>
            <a:ext cx="1432642" cy="1432228"/>
            <a:chOff x="304800" y="673100"/>
            <a:chExt cx="4000500" cy="4000500"/>
          </a:xfrm>
          <a:effectLst>
            <a:outerShdw blurRad="444500" dist="254000" dir="8100000" algn="tr" rotWithShape="0">
              <a:prstClr val="black">
                <a:alpha val="50000"/>
              </a:prstClr>
            </a:outerShdw>
          </a:effectLst>
        </p:grpSpPr>
        <p:sp>
          <p:nvSpPr>
            <p:cNvPr id="111" name="同心圆 110"/>
            <p:cNvSpPr/>
            <p:nvPr/>
          </p:nvSpPr>
          <p:spPr>
            <a:xfrm>
              <a:off x="304800" y="673100"/>
              <a:ext cx="4000500" cy="4000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12" name="椭圆 111"/>
            <p:cNvSpPr/>
            <p:nvPr/>
          </p:nvSpPr>
          <p:spPr>
            <a:xfrm>
              <a:off x="392113" y="760413"/>
              <a:ext cx="3825874" cy="3825874"/>
            </a:xfrm>
            <a:prstGeom prst="rect">
              <a:avLst/>
            </a:prstGeom>
            <a:gradFill>
              <a:gsLst>
                <a:gs pos="0">
                  <a:srgbClr val="EA0000"/>
                </a:gs>
                <a:gs pos="51000">
                  <a:srgbClr val="DA0000"/>
                </a:gs>
                <a:gs pos="100000">
                  <a:srgbClr val="C00000"/>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113" name="组合 112"/>
          <p:cNvGrpSpPr/>
          <p:nvPr/>
        </p:nvGrpSpPr>
        <p:grpSpPr>
          <a:xfrm>
            <a:off x="7121529" y="1708740"/>
            <a:ext cx="1432642" cy="1432228"/>
            <a:chOff x="304800" y="673100"/>
            <a:chExt cx="4000500" cy="4000500"/>
          </a:xfrm>
          <a:effectLst>
            <a:outerShdw blurRad="444500" dist="254000" dir="8100000" algn="tr" rotWithShape="0">
              <a:prstClr val="black">
                <a:alpha val="50000"/>
              </a:prstClr>
            </a:outerShdw>
          </a:effectLst>
        </p:grpSpPr>
        <p:sp>
          <p:nvSpPr>
            <p:cNvPr id="114" name="同心圆 113"/>
            <p:cNvSpPr/>
            <p:nvPr/>
          </p:nvSpPr>
          <p:spPr>
            <a:xfrm>
              <a:off x="304800" y="673100"/>
              <a:ext cx="4000500" cy="4000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15" name="椭圆 114"/>
            <p:cNvSpPr/>
            <p:nvPr/>
          </p:nvSpPr>
          <p:spPr>
            <a:xfrm>
              <a:off x="392113" y="760413"/>
              <a:ext cx="3825874" cy="3825874"/>
            </a:xfrm>
            <a:prstGeom prst="rect">
              <a:avLst/>
            </a:prstGeom>
            <a:gradFill>
              <a:gsLst>
                <a:gs pos="0">
                  <a:srgbClr val="EA0000"/>
                </a:gs>
                <a:gs pos="51000">
                  <a:srgbClr val="DA0000"/>
                </a:gs>
                <a:gs pos="100000">
                  <a:srgbClr val="C00000"/>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116" name="组合 115"/>
          <p:cNvGrpSpPr/>
          <p:nvPr/>
        </p:nvGrpSpPr>
        <p:grpSpPr>
          <a:xfrm>
            <a:off x="8770195" y="1708740"/>
            <a:ext cx="1432642" cy="1432228"/>
            <a:chOff x="304800" y="673100"/>
            <a:chExt cx="4000500" cy="4000500"/>
          </a:xfrm>
          <a:effectLst>
            <a:outerShdw blurRad="444500" dist="254000" dir="8100000" algn="tr" rotWithShape="0">
              <a:prstClr val="black">
                <a:alpha val="50000"/>
              </a:prstClr>
            </a:outerShdw>
          </a:effectLst>
        </p:grpSpPr>
        <p:sp>
          <p:nvSpPr>
            <p:cNvPr id="117" name="同心圆 116"/>
            <p:cNvSpPr/>
            <p:nvPr/>
          </p:nvSpPr>
          <p:spPr>
            <a:xfrm>
              <a:off x="304800" y="673100"/>
              <a:ext cx="4000500" cy="4000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18" name="椭圆 117"/>
            <p:cNvSpPr/>
            <p:nvPr/>
          </p:nvSpPr>
          <p:spPr>
            <a:xfrm>
              <a:off x="392113" y="760413"/>
              <a:ext cx="3825874" cy="3825874"/>
            </a:xfrm>
            <a:prstGeom prst="rect">
              <a:avLst/>
            </a:prstGeom>
            <a:gradFill>
              <a:gsLst>
                <a:gs pos="0">
                  <a:srgbClr val="EA0000"/>
                </a:gs>
                <a:gs pos="51000">
                  <a:srgbClr val="DA0000"/>
                </a:gs>
                <a:gs pos="100000">
                  <a:srgbClr val="C00000"/>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4" name="TextBox 3"/>
          <p:cNvSpPr txBox="1"/>
          <p:nvPr/>
        </p:nvSpPr>
        <p:spPr>
          <a:xfrm>
            <a:off x="2145459" y="1628800"/>
            <a:ext cx="1368152" cy="1569660"/>
          </a:xfrm>
          <a:prstGeom prst="rect">
            <a:avLst/>
          </a:prstGeom>
          <a:noFill/>
        </p:spPr>
        <p:txBody>
          <a:bodyPr wrap="square" rtlCol="0">
            <a:spAutoFit/>
          </a:bodyPr>
          <a:lstStyle/>
          <a:p>
            <a:r>
              <a:rPr lang="zh-CN" altLang="en-US" sz="9600" b="1" dirty="0" smtClean="0">
                <a:solidFill>
                  <a:srgbClr val="FFFFFF"/>
                </a:solidFill>
                <a:latin typeface="+mn-ea"/>
                <a:ea typeface="+mn-ea"/>
              </a:rPr>
              <a:t>建</a:t>
            </a:r>
            <a:endParaRPr lang="zh-CN" altLang="en-US" sz="9600" b="1" dirty="0">
              <a:solidFill>
                <a:srgbClr val="FFFFFF"/>
              </a:solidFill>
              <a:latin typeface="+mn-ea"/>
              <a:ea typeface="+mn-ea"/>
            </a:endParaRPr>
          </a:p>
        </p:txBody>
      </p:sp>
      <p:sp>
        <p:nvSpPr>
          <p:cNvPr id="38" name="TextBox 37"/>
          <p:cNvSpPr txBox="1"/>
          <p:nvPr/>
        </p:nvSpPr>
        <p:spPr>
          <a:xfrm>
            <a:off x="3801643" y="1628800"/>
            <a:ext cx="1368152" cy="1569660"/>
          </a:xfrm>
          <a:prstGeom prst="rect">
            <a:avLst/>
          </a:prstGeom>
          <a:noFill/>
        </p:spPr>
        <p:txBody>
          <a:bodyPr wrap="square" rtlCol="0">
            <a:spAutoFit/>
          </a:bodyPr>
          <a:lstStyle/>
          <a:p>
            <a:r>
              <a:rPr lang="zh-CN" altLang="en-US" sz="9600" b="1" dirty="0" smtClean="0">
                <a:solidFill>
                  <a:srgbClr val="FFFFFF"/>
                </a:solidFill>
                <a:latin typeface="+mn-ea"/>
                <a:ea typeface="+mn-ea"/>
              </a:rPr>
              <a:t>筑</a:t>
            </a:r>
            <a:endParaRPr lang="zh-CN" altLang="en-US" sz="9600" b="1" dirty="0">
              <a:solidFill>
                <a:srgbClr val="FFFFFF"/>
              </a:solidFill>
              <a:latin typeface="+mn-ea"/>
              <a:ea typeface="+mn-ea"/>
            </a:endParaRPr>
          </a:p>
        </p:txBody>
      </p:sp>
      <p:sp>
        <p:nvSpPr>
          <p:cNvPr id="39" name="TextBox 38"/>
          <p:cNvSpPr txBox="1"/>
          <p:nvPr/>
        </p:nvSpPr>
        <p:spPr>
          <a:xfrm>
            <a:off x="5457827" y="1628800"/>
            <a:ext cx="1368152" cy="1569660"/>
          </a:xfrm>
          <a:prstGeom prst="rect">
            <a:avLst/>
          </a:prstGeom>
          <a:noFill/>
        </p:spPr>
        <p:txBody>
          <a:bodyPr wrap="square" rtlCol="0">
            <a:spAutoFit/>
          </a:bodyPr>
          <a:lstStyle/>
          <a:p>
            <a:r>
              <a:rPr lang="zh-CN" altLang="en-US" sz="9600" b="1" dirty="0" smtClean="0">
                <a:solidFill>
                  <a:srgbClr val="FFFFFF"/>
                </a:solidFill>
                <a:latin typeface="+mn-ea"/>
                <a:ea typeface="+mn-ea"/>
              </a:rPr>
              <a:t>计</a:t>
            </a:r>
            <a:endParaRPr lang="zh-CN" altLang="en-US" sz="9600" b="1" dirty="0">
              <a:solidFill>
                <a:srgbClr val="FFFFFF"/>
              </a:solidFill>
              <a:latin typeface="+mn-ea"/>
              <a:ea typeface="+mn-ea"/>
            </a:endParaRPr>
          </a:p>
        </p:txBody>
      </p:sp>
      <p:sp>
        <p:nvSpPr>
          <p:cNvPr id="40" name="TextBox 39"/>
          <p:cNvSpPr txBox="1"/>
          <p:nvPr/>
        </p:nvSpPr>
        <p:spPr>
          <a:xfrm>
            <a:off x="7114011" y="1643316"/>
            <a:ext cx="1368152" cy="1569660"/>
          </a:xfrm>
          <a:prstGeom prst="rect">
            <a:avLst/>
          </a:prstGeom>
          <a:noFill/>
        </p:spPr>
        <p:txBody>
          <a:bodyPr wrap="square" rtlCol="0">
            <a:spAutoFit/>
          </a:bodyPr>
          <a:lstStyle/>
          <a:p>
            <a:r>
              <a:rPr lang="zh-CN" altLang="en-US" sz="9600" b="1" dirty="0" smtClean="0">
                <a:solidFill>
                  <a:srgbClr val="FFFFFF"/>
                </a:solidFill>
                <a:latin typeface="+mn-ea"/>
                <a:ea typeface="+mn-ea"/>
              </a:rPr>
              <a:t>划</a:t>
            </a:r>
            <a:endParaRPr lang="zh-CN" altLang="en-US" sz="9600" b="1" dirty="0">
              <a:solidFill>
                <a:srgbClr val="FFFFFF"/>
              </a:solidFill>
              <a:latin typeface="+mn-ea"/>
              <a:ea typeface="+mn-ea"/>
            </a:endParaRPr>
          </a:p>
        </p:txBody>
      </p:sp>
      <p:sp>
        <p:nvSpPr>
          <p:cNvPr id="41" name="TextBox 40"/>
          <p:cNvSpPr txBox="1"/>
          <p:nvPr/>
        </p:nvSpPr>
        <p:spPr>
          <a:xfrm>
            <a:off x="8770195" y="1628800"/>
            <a:ext cx="1368152" cy="1569660"/>
          </a:xfrm>
          <a:prstGeom prst="rect">
            <a:avLst/>
          </a:prstGeom>
          <a:noFill/>
        </p:spPr>
        <p:txBody>
          <a:bodyPr wrap="square" rtlCol="0">
            <a:spAutoFit/>
          </a:bodyPr>
          <a:lstStyle/>
          <a:p>
            <a:r>
              <a:rPr lang="zh-CN" altLang="en-US" sz="9600" b="1" dirty="0">
                <a:solidFill>
                  <a:srgbClr val="FFFFFF"/>
                </a:solidFill>
                <a:latin typeface="+mn-ea"/>
                <a:ea typeface="+mn-ea"/>
              </a:rPr>
              <a:t>书</a:t>
            </a:r>
          </a:p>
        </p:txBody>
      </p:sp>
      <p:pic>
        <p:nvPicPr>
          <p:cNvPr id="5" name="图片 4"/>
          <p:cNvPicPr>
            <a:picLocks noChangeAspect="1"/>
          </p:cNvPicPr>
          <p:nvPr/>
        </p:nvPicPr>
        <p:blipFill>
          <a:blip r:embed="rId5" cstate="email">
            <a:extLst>
              <a:ext uri="{BEBA8EAE-BF5A-486C-A8C5-ECC9F3942E4B}">
                <a14:imgProps xmlns:a14="http://schemas.microsoft.com/office/drawing/2010/main">
                  <a14:imgLayer r:embed="rId6">
                    <a14:imgEffect>
                      <a14:saturation sat="300000"/>
                    </a14:imgEffect>
                  </a14:imgLayer>
                </a14:imgProps>
              </a:ext>
              <a:ext uri="{28A0092B-C50C-407E-A947-70E740481C1C}">
                <a14:useLocalDpi xmlns:a14="http://schemas.microsoft.com/office/drawing/2010/main"/>
              </a:ext>
            </a:extLst>
          </a:blip>
          <a:stretch>
            <a:fillRect/>
          </a:stretch>
        </p:blipFill>
        <p:spPr>
          <a:xfrm>
            <a:off x="2309230" y="-27384"/>
            <a:ext cx="2498370" cy="1962356"/>
          </a:xfrm>
          <a:prstGeom prst="rect">
            <a:avLst/>
          </a:prstGeom>
        </p:spPr>
      </p:pic>
    </p:spTree>
    <p:extLst>
      <p:ext uri="{BB962C8B-B14F-4D97-AF65-F5344CB8AC3E}">
        <p14:creationId xmlns:p14="http://schemas.microsoft.com/office/powerpoint/2010/main" val="1624874197"/>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1" presetClass="entr" presetSubtype="0" fill="hold" nodeType="withEffect">
                                  <p:stCondLst>
                                    <p:cond delay="400"/>
                                  </p:stCondLst>
                                  <p:childTnLst>
                                    <p:set>
                                      <p:cBhvr>
                                        <p:cTn id="11" dur="1" fill="hold">
                                          <p:stCondLst>
                                            <p:cond delay="0"/>
                                          </p:stCondLst>
                                        </p:cTn>
                                        <p:tgtEl>
                                          <p:spTgt spid="104"/>
                                        </p:tgtEl>
                                        <p:attrNameLst>
                                          <p:attrName>style.visibility</p:attrName>
                                        </p:attrNameLst>
                                      </p:cBhvr>
                                      <p:to>
                                        <p:strVal val="visible"/>
                                      </p:to>
                                    </p:set>
                                  </p:childTnLst>
                                </p:cTn>
                              </p:par>
                              <p:par>
                                <p:cTn id="12" presetID="53" presetClass="entr" presetSubtype="16" fill="hold" nodeType="withEffect">
                                  <p:stCondLst>
                                    <p:cond delay="300"/>
                                  </p:stCondLst>
                                  <p:childTnLst>
                                    <p:set>
                                      <p:cBhvr>
                                        <p:cTn id="13" dur="1" fill="hold">
                                          <p:stCondLst>
                                            <p:cond delay="0"/>
                                          </p:stCondLst>
                                        </p:cTn>
                                        <p:tgtEl>
                                          <p:spTgt spid="104"/>
                                        </p:tgtEl>
                                        <p:attrNameLst>
                                          <p:attrName>style.visibility</p:attrName>
                                        </p:attrNameLst>
                                      </p:cBhvr>
                                      <p:to>
                                        <p:strVal val="visible"/>
                                      </p:to>
                                    </p:set>
                                    <p:anim calcmode="lin" valueType="num">
                                      <p:cBhvr>
                                        <p:cTn id="14" dur="1000" fill="hold"/>
                                        <p:tgtEl>
                                          <p:spTgt spid="104"/>
                                        </p:tgtEl>
                                        <p:attrNameLst>
                                          <p:attrName>ppt_w</p:attrName>
                                        </p:attrNameLst>
                                      </p:cBhvr>
                                      <p:tavLst>
                                        <p:tav tm="0">
                                          <p:val>
                                            <p:fltVal val="0"/>
                                          </p:val>
                                        </p:tav>
                                        <p:tav tm="100000">
                                          <p:val>
                                            <p:strVal val="#ppt_w"/>
                                          </p:val>
                                        </p:tav>
                                      </p:tavLst>
                                    </p:anim>
                                    <p:anim calcmode="lin" valueType="num">
                                      <p:cBhvr>
                                        <p:cTn id="15" dur="1000" fill="hold"/>
                                        <p:tgtEl>
                                          <p:spTgt spid="104"/>
                                        </p:tgtEl>
                                        <p:attrNameLst>
                                          <p:attrName>ppt_h</p:attrName>
                                        </p:attrNameLst>
                                      </p:cBhvr>
                                      <p:tavLst>
                                        <p:tav tm="0">
                                          <p:val>
                                            <p:fltVal val="0"/>
                                          </p:val>
                                        </p:tav>
                                        <p:tav tm="100000">
                                          <p:val>
                                            <p:strVal val="#ppt_h"/>
                                          </p:val>
                                        </p:tav>
                                      </p:tavLst>
                                    </p:anim>
                                    <p:animEffect transition="in" filter="fade">
                                      <p:cBhvr>
                                        <p:cTn id="16" dur="1000"/>
                                        <p:tgtEl>
                                          <p:spTgt spid="104"/>
                                        </p:tgtEl>
                                      </p:cBhvr>
                                    </p:animEffect>
                                  </p:childTnLst>
                                </p:cTn>
                              </p:par>
                              <p:par>
                                <p:cTn id="17" presetID="64" presetClass="path" presetSubtype="0" fill="hold" nodeType="withEffect">
                                  <p:stCondLst>
                                    <p:cond delay="300"/>
                                  </p:stCondLst>
                                  <p:childTnLst>
                                    <p:animMotion origin="layout" path="M 0.00087 -0.00679 L -0.58542 -0.34105 " pathEditMode="relative" rAng="0" ptsTypes="AA">
                                      <p:cBhvr>
                                        <p:cTn id="18" dur="1000" spd="-100000" fill="hold"/>
                                        <p:tgtEl>
                                          <p:spTgt spid="104"/>
                                        </p:tgtEl>
                                        <p:attrNameLst>
                                          <p:attrName>ppt_x</p:attrName>
                                          <p:attrName>ppt_y</p:attrName>
                                        </p:attrNameLst>
                                      </p:cBhvr>
                                      <p:rCtr x="-29323" y="-16728"/>
                                    </p:animMotion>
                                  </p:childTnLst>
                                </p:cTn>
                              </p:par>
                              <p:par>
                                <p:cTn id="19" presetID="1" presetClass="entr" presetSubtype="0" fill="hold" nodeType="withEffect">
                                  <p:stCondLst>
                                    <p:cond delay="200"/>
                                  </p:stCondLst>
                                  <p:childTnLst>
                                    <p:set>
                                      <p:cBhvr>
                                        <p:cTn id="20" dur="1" fill="hold">
                                          <p:stCondLst>
                                            <p:cond delay="0"/>
                                          </p:stCondLst>
                                        </p:cTn>
                                        <p:tgtEl>
                                          <p:spTgt spid="107"/>
                                        </p:tgtEl>
                                        <p:attrNameLst>
                                          <p:attrName>style.visibility</p:attrName>
                                        </p:attrNameLst>
                                      </p:cBhvr>
                                      <p:to>
                                        <p:strVal val="visible"/>
                                      </p:to>
                                    </p:set>
                                  </p:childTnLst>
                                </p:cTn>
                              </p:par>
                              <p:par>
                                <p:cTn id="21" presetID="53" presetClass="entr" presetSubtype="16" fill="hold" nodeType="withEffect">
                                  <p:stCondLst>
                                    <p:cond delay="200"/>
                                  </p:stCondLst>
                                  <p:childTnLst>
                                    <p:set>
                                      <p:cBhvr>
                                        <p:cTn id="22" dur="1" fill="hold">
                                          <p:stCondLst>
                                            <p:cond delay="0"/>
                                          </p:stCondLst>
                                        </p:cTn>
                                        <p:tgtEl>
                                          <p:spTgt spid="107"/>
                                        </p:tgtEl>
                                        <p:attrNameLst>
                                          <p:attrName>style.visibility</p:attrName>
                                        </p:attrNameLst>
                                      </p:cBhvr>
                                      <p:to>
                                        <p:strVal val="visible"/>
                                      </p:to>
                                    </p:set>
                                    <p:anim calcmode="lin" valueType="num">
                                      <p:cBhvr>
                                        <p:cTn id="23" dur="800" fill="hold"/>
                                        <p:tgtEl>
                                          <p:spTgt spid="107"/>
                                        </p:tgtEl>
                                        <p:attrNameLst>
                                          <p:attrName>ppt_w</p:attrName>
                                        </p:attrNameLst>
                                      </p:cBhvr>
                                      <p:tavLst>
                                        <p:tav tm="0">
                                          <p:val>
                                            <p:fltVal val="0"/>
                                          </p:val>
                                        </p:tav>
                                        <p:tav tm="100000">
                                          <p:val>
                                            <p:strVal val="#ppt_w"/>
                                          </p:val>
                                        </p:tav>
                                      </p:tavLst>
                                    </p:anim>
                                    <p:anim calcmode="lin" valueType="num">
                                      <p:cBhvr>
                                        <p:cTn id="24" dur="800" fill="hold"/>
                                        <p:tgtEl>
                                          <p:spTgt spid="107"/>
                                        </p:tgtEl>
                                        <p:attrNameLst>
                                          <p:attrName>ppt_h</p:attrName>
                                        </p:attrNameLst>
                                      </p:cBhvr>
                                      <p:tavLst>
                                        <p:tav tm="0">
                                          <p:val>
                                            <p:fltVal val="0"/>
                                          </p:val>
                                        </p:tav>
                                        <p:tav tm="100000">
                                          <p:val>
                                            <p:strVal val="#ppt_h"/>
                                          </p:val>
                                        </p:tav>
                                      </p:tavLst>
                                    </p:anim>
                                    <p:animEffect transition="in" filter="fade">
                                      <p:cBhvr>
                                        <p:cTn id="25" dur="800"/>
                                        <p:tgtEl>
                                          <p:spTgt spid="107"/>
                                        </p:tgtEl>
                                      </p:cBhvr>
                                    </p:animEffect>
                                  </p:childTnLst>
                                </p:cTn>
                              </p:par>
                              <p:par>
                                <p:cTn id="26" presetID="64" presetClass="path" presetSubtype="0" fill="hold" nodeType="withEffect">
                                  <p:stCondLst>
                                    <p:cond delay="200"/>
                                  </p:stCondLst>
                                  <p:childTnLst>
                                    <p:animMotion origin="layout" path="M 0.00087 -0.00679 L -0.58542 -0.34105 " pathEditMode="relative" rAng="0" ptsTypes="AA">
                                      <p:cBhvr>
                                        <p:cTn id="27" dur="800" spd="-100000" fill="hold"/>
                                        <p:tgtEl>
                                          <p:spTgt spid="107"/>
                                        </p:tgtEl>
                                        <p:attrNameLst>
                                          <p:attrName>ppt_x</p:attrName>
                                          <p:attrName>ppt_y</p:attrName>
                                        </p:attrNameLst>
                                      </p:cBhvr>
                                      <p:rCtr x="-29323" y="-16728"/>
                                    </p:animMotion>
                                  </p:childTnLst>
                                </p:cTn>
                              </p:par>
                              <p:par>
                                <p:cTn id="28" presetID="1" presetClass="entr" presetSubtype="0" fill="hold" nodeType="withEffect">
                                  <p:stCondLst>
                                    <p:cond delay="800"/>
                                  </p:stCondLst>
                                  <p:childTnLst>
                                    <p:set>
                                      <p:cBhvr>
                                        <p:cTn id="29" dur="1" fill="hold">
                                          <p:stCondLst>
                                            <p:cond delay="0"/>
                                          </p:stCondLst>
                                        </p:cTn>
                                        <p:tgtEl>
                                          <p:spTgt spid="110"/>
                                        </p:tgtEl>
                                        <p:attrNameLst>
                                          <p:attrName>style.visibility</p:attrName>
                                        </p:attrNameLst>
                                      </p:cBhvr>
                                      <p:to>
                                        <p:strVal val="visible"/>
                                      </p:to>
                                    </p:set>
                                  </p:childTnLst>
                                </p:cTn>
                              </p:par>
                              <p:par>
                                <p:cTn id="30" presetID="53" presetClass="entr" presetSubtype="16" fill="hold" nodeType="withEffect">
                                  <p:stCondLst>
                                    <p:cond delay="800"/>
                                  </p:stCondLst>
                                  <p:childTnLst>
                                    <p:set>
                                      <p:cBhvr>
                                        <p:cTn id="31" dur="1" fill="hold">
                                          <p:stCondLst>
                                            <p:cond delay="0"/>
                                          </p:stCondLst>
                                        </p:cTn>
                                        <p:tgtEl>
                                          <p:spTgt spid="110"/>
                                        </p:tgtEl>
                                        <p:attrNameLst>
                                          <p:attrName>style.visibility</p:attrName>
                                        </p:attrNameLst>
                                      </p:cBhvr>
                                      <p:to>
                                        <p:strVal val="visible"/>
                                      </p:to>
                                    </p:set>
                                    <p:anim calcmode="lin" valueType="num">
                                      <p:cBhvr>
                                        <p:cTn id="32" dur="600" fill="hold"/>
                                        <p:tgtEl>
                                          <p:spTgt spid="110"/>
                                        </p:tgtEl>
                                        <p:attrNameLst>
                                          <p:attrName>ppt_w</p:attrName>
                                        </p:attrNameLst>
                                      </p:cBhvr>
                                      <p:tavLst>
                                        <p:tav tm="0">
                                          <p:val>
                                            <p:fltVal val="0"/>
                                          </p:val>
                                        </p:tav>
                                        <p:tav tm="100000">
                                          <p:val>
                                            <p:strVal val="#ppt_w"/>
                                          </p:val>
                                        </p:tav>
                                      </p:tavLst>
                                    </p:anim>
                                    <p:anim calcmode="lin" valueType="num">
                                      <p:cBhvr>
                                        <p:cTn id="33" dur="600" fill="hold"/>
                                        <p:tgtEl>
                                          <p:spTgt spid="110"/>
                                        </p:tgtEl>
                                        <p:attrNameLst>
                                          <p:attrName>ppt_h</p:attrName>
                                        </p:attrNameLst>
                                      </p:cBhvr>
                                      <p:tavLst>
                                        <p:tav tm="0">
                                          <p:val>
                                            <p:fltVal val="0"/>
                                          </p:val>
                                        </p:tav>
                                        <p:tav tm="100000">
                                          <p:val>
                                            <p:strVal val="#ppt_h"/>
                                          </p:val>
                                        </p:tav>
                                      </p:tavLst>
                                    </p:anim>
                                    <p:animEffect transition="in" filter="fade">
                                      <p:cBhvr>
                                        <p:cTn id="34" dur="600"/>
                                        <p:tgtEl>
                                          <p:spTgt spid="110"/>
                                        </p:tgtEl>
                                      </p:cBhvr>
                                    </p:animEffect>
                                  </p:childTnLst>
                                </p:cTn>
                              </p:par>
                              <p:par>
                                <p:cTn id="35" presetID="64" presetClass="path" presetSubtype="0" fill="hold" nodeType="withEffect">
                                  <p:stCondLst>
                                    <p:cond delay="800"/>
                                  </p:stCondLst>
                                  <p:childTnLst>
                                    <p:animMotion origin="layout" path="M 0.00087 -0.00679 L -0.58542 -0.34105 " pathEditMode="relative" rAng="0" ptsTypes="AA">
                                      <p:cBhvr>
                                        <p:cTn id="36" dur="600" spd="-100000" fill="hold"/>
                                        <p:tgtEl>
                                          <p:spTgt spid="110"/>
                                        </p:tgtEl>
                                        <p:attrNameLst>
                                          <p:attrName>ppt_x</p:attrName>
                                          <p:attrName>ppt_y</p:attrName>
                                        </p:attrNameLst>
                                      </p:cBhvr>
                                      <p:rCtr x="-29323" y="-16728"/>
                                    </p:animMotion>
                                  </p:childTnLst>
                                </p:cTn>
                              </p:par>
                              <p:par>
                                <p:cTn id="37" presetID="1" presetClass="entr" presetSubtype="0" fill="hold" nodeType="withEffect">
                                  <p:stCondLst>
                                    <p:cond delay="300"/>
                                  </p:stCondLst>
                                  <p:childTnLst>
                                    <p:set>
                                      <p:cBhvr>
                                        <p:cTn id="38" dur="1" fill="hold">
                                          <p:stCondLst>
                                            <p:cond delay="0"/>
                                          </p:stCondLst>
                                        </p:cTn>
                                        <p:tgtEl>
                                          <p:spTgt spid="113"/>
                                        </p:tgtEl>
                                        <p:attrNameLst>
                                          <p:attrName>style.visibility</p:attrName>
                                        </p:attrNameLst>
                                      </p:cBhvr>
                                      <p:to>
                                        <p:strVal val="visible"/>
                                      </p:to>
                                    </p:set>
                                  </p:childTnLst>
                                </p:cTn>
                              </p:par>
                              <p:par>
                                <p:cTn id="39" presetID="53" presetClass="entr" presetSubtype="16" fill="hold" nodeType="withEffect">
                                  <p:stCondLst>
                                    <p:cond delay="300"/>
                                  </p:stCondLst>
                                  <p:childTnLst>
                                    <p:set>
                                      <p:cBhvr>
                                        <p:cTn id="40" dur="1" fill="hold">
                                          <p:stCondLst>
                                            <p:cond delay="0"/>
                                          </p:stCondLst>
                                        </p:cTn>
                                        <p:tgtEl>
                                          <p:spTgt spid="113"/>
                                        </p:tgtEl>
                                        <p:attrNameLst>
                                          <p:attrName>style.visibility</p:attrName>
                                        </p:attrNameLst>
                                      </p:cBhvr>
                                      <p:to>
                                        <p:strVal val="visible"/>
                                      </p:to>
                                    </p:set>
                                    <p:anim calcmode="lin" valueType="num">
                                      <p:cBhvr>
                                        <p:cTn id="41" dur="600" fill="hold"/>
                                        <p:tgtEl>
                                          <p:spTgt spid="113"/>
                                        </p:tgtEl>
                                        <p:attrNameLst>
                                          <p:attrName>ppt_w</p:attrName>
                                        </p:attrNameLst>
                                      </p:cBhvr>
                                      <p:tavLst>
                                        <p:tav tm="0">
                                          <p:val>
                                            <p:fltVal val="0"/>
                                          </p:val>
                                        </p:tav>
                                        <p:tav tm="100000">
                                          <p:val>
                                            <p:strVal val="#ppt_w"/>
                                          </p:val>
                                        </p:tav>
                                      </p:tavLst>
                                    </p:anim>
                                    <p:anim calcmode="lin" valueType="num">
                                      <p:cBhvr>
                                        <p:cTn id="42" dur="600" fill="hold"/>
                                        <p:tgtEl>
                                          <p:spTgt spid="113"/>
                                        </p:tgtEl>
                                        <p:attrNameLst>
                                          <p:attrName>ppt_h</p:attrName>
                                        </p:attrNameLst>
                                      </p:cBhvr>
                                      <p:tavLst>
                                        <p:tav tm="0">
                                          <p:val>
                                            <p:fltVal val="0"/>
                                          </p:val>
                                        </p:tav>
                                        <p:tav tm="100000">
                                          <p:val>
                                            <p:strVal val="#ppt_h"/>
                                          </p:val>
                                        </p:tav>
                                      </p:tavLst>
                                    </p:anim>
                                    <p:animEffect transition="in" filter="fade">
                                      <p:cBhvr>
                                        <p:cTn id="43" dur="600"/>
                                        <p:tgtEl>
                                          <p:spTgt spid="113"/>
                                        </p:tgtEl>
                                      </p:cBhvr>
                                    </p:animEffect>
                                  </p:childTnLst>
                                </p:cTn>
                              </p:par>
                              <p:par>
                                <p:cTn id="44" presetID="64" presetClass="path" presetSubtype="0" fill="hold" nodeType="withEffect">
                                  <p:stCondLst>
                                    <p:cond delay="300"/>
                                  </p:stCondLst>
                                  <p:childTnLst>
                                    <p:animMotion origin="layout" path="M 0.00087 -0.00679 L -0.58542 -0.34105 " pathEditMode="relative" rAng="0" ptsTypes="AA">
                                      <p:cBhvr>
                                        <p:cTn id="45" dur="600" spd="-100000" fill="hold"/>
                                        <p:tgtEl>
                                          <p:spTgt spid="113"/>
                                        </p:tgtEl>
                                        <p:attrNameLst>
                                          <p:attrName>ppt_x</p:attrName>
                                          <p:attrName>ppt_y</p:attrName>
                                        </p:attrNameLst>
                                      </p:cBhvr>
                                      <p:rCtr x="-29323" y="-16728"/>
                                    </p:animMotion>
                                  </p:childTnLst>
                                </p:cTn>
                              </p:par>
                              <p:par>
                                <p:cTn id="46" presetID="1" presetClass="entr" presetSubtype="0" fill="hold" nodeType="withEffect">
                                  <p:stCondLst>
                                    <p:cond delay="1200"/>
                                  </p:stCondLst>
                                  <p:childTnLst>
                                    <p:set>
                                      <p:cBhvr>
                                        <p:cTn id="47" dur="1" fill="hold">
                                          <p:stCondLst>
                                            <p:cond delay="0"/>
                                          </p:stCondLst>
                                        </p:cTn>
                                        <p:tgtEl>
                                          <p:spTgt spid="116"/>
                                        </p:tgtEl>
                                        <p:attrNameLst>
                                          <p:attrName>style.visibility</p:attrName>
                                        </p:attrNameLst>
                                      </p:cBhvr>
                                      <p:to>
                                        <p:strVal val="visible"/>
                                      </p:to>
                                    </p:set>
                                  </p:childTnLst>
                                </p:cTn>
                              </p:par>
                              <p:par>
                                <p:cTn id="48" presetID="53" presetClass="entr" presetSubtype="16" fill="hold" nodeType="withEffect">
                                  <p:stCondLst>
                                    <p:cond delay="1200"/>
                                  </p:stCondLst>
                                  <p:childTnLst>
                                    <p:set>
                                      <p:cBhvr>
                                        <p:cTn id="49" dur="1" fill="hold">
                                          <p:stCondLst>
                                            <p:cond delay="0"/>
                                          </p:stCondLst>
                                        </p:cTn>
                                        <p:tgtEl>
                                          <p:spTgt spid="116"/>
                                        </p:tgtEl>
                                        <p:attrNameLst>
                                          <p:attrName>style.visibility</p:attrName>
                                        </p:attrNameLst>
                                      </p:cBhvr>
                                      <p:to>
                                        <p:strVal val="visible"/>
                                      </p:to>
                                    </p:set>
                                    <p:anim calcmode="lin" valueType="num">
                                      <p:cBhvr>
                                        <p:cTn id="50" dur="800" fill="hold"/>
                                        <p:tgtEl>
                                          <p:spTgt spid="116"/>
                                        </p:tgtEl>
                                        <p:attrNameLst>
                                          <p:attrName>ppt_w</p:attrName>
                                        </p:attrNameLst>
                                      </p:cBhvr>
                                      <p:tavLst>
                                        <p:tav tm="0">
                                          <p:val>
                                            <p:fltVal val="0"/>
                                          </p:val>
                                        </p:tav>
                                        <p:tav tm="100000">
                                          <p:val>
                                            <p:strVal val="#ppt_w"/>
                                          </p:val>
                                        </p:tav>
                                      </p:tavLst>
                                    </p:anim>
                                    <p:anim calcmode="lin" valueType="num">
                                      <p:cBhvr>
                                        <p:cTn id="51" dur="800" fill="hold"/>
                                        <p:tgtEl>
                                          <p:spTgt spid="116"/>
                                        </p:tgtEl>
                                        <p:attrNameLst>
                                          <p:attrName>ppt_h</p:attrName>
                                        </p:attrNameLst>
                                      </p:cBhvr>
                                      <p:tavLst>
                                        <p:tav tm="0">
                                          <p:val>
                                            <p:fltVal val="0"/>
                                          </p:val>
                                        </p:tav>
                                        <p:tav tm="100000">
                                          <p:val>
                                            <p:strVal val="#ppt_h"/>
                                          </p:val>
                                        </p:tav>
                                      </p:tavLst>
                                    </p:anim>
                                    <p:animEffect transition="in" filter="fade">
                                      <p:cBhvr>
                                        <p:cTn id="52" dur="800"/>
                                        <p:tgtEl>
                                          <p:spTgt spid="116"/>
                                        </p:tgtEl>
                                      </p:cBhvr>
                                    </p:animEffect>
                                  </p:childTnLst>
                                </p:cTn>
                              </p:par>
                              <p:par>
                                <p:cTn id="53" presetID="64" presetClass="path" presetSubtype="0" fill="hold" nodeType="withEffect">
                                  <p:stCondLst>
                                    <p:cond delay="1200"/>
                                  </p:stCondLst>
                                  <p:childTnLst>
                                    <p:animMotion origin="layout" path="M 0.00087 -0.00679 L -0.58542 -0.34105 " pathEditMode="relative" rAng="0" ptsTypes="AA">
                                      <p:cBhvr>
                                        <p:cTn id="54" dur="800" spd="-100000" fill="hold"/>
                                        <p:tgtEl>
                                          <p:spTgt spid="116"/>
                                        </p:tgtEl>
                                        <p:attrNameLst>
                                          <p:attrName>ppt_x</p:attrName>
                                          <p:attrName>ppt_y</p:attrName>
                                        </p:attrNameLst>
                                      </p:cBhvr>
                                      <p:rCtr x="-29323" y="-16728"/>
                                    </p:animMotion>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grpId="0" nodeType="click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fade">
                                      <p:cBhvr>
                                        <p:cTn id="59" dur="1000"/>
                                        <p:tgtEl>
                                          <p:spTgt spid="4"/>
                                        </p:tgtEl>
                                      </p:cBhvr>
                                    </p:animEffect>
                                    <p:anim calcmode="lin" valueType="num">
                                      <p:cBhvr>
                                        <p:cTn id="60" dur="1000" fill="hold"/>
                                        <p:tgtEl>
                                          <p:spTgt spid="4"/>
                                        </p:tgtEl>
                                        <p:attrNameLst>
                                          <p:attrName>ppt_x</p:attrName>
                                        </p:attrNameLst>
                                      </p:cBhvr>
                                      <p:tavLst>
                                        <p:tav tm="0">
                                          <p:val>
                                            <p:strVal val="#ppt_x"/>
                                          </p:val>
                                        </p:tav>
                                        <p:tav tm="100000">
                                          <p:val>
                                            <p:strVal val="#ppt_x"/>
                                          </p:val>
                                        </p:tav>
                                      </p:tavLst>
                                    </p:anim>
                                    <p:anim calcmode="lin" valueType="num">
                                      <p:cBhvr>
                                        <p:cTn id="61" dur="1000" fill="hold"/>
                                        <p:tgtEl>
                                          <p:spTgt spid="4"/>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fade">
                                      <p:cBhvr>
                                        <p:cTn id="64" dur="1000"/>
                                        <p:tgtEl>
                                          <p:spTgt spid="38"/>
                                        </p:tgtEl>
                                      </p:cBhvr>
                                    </p:animEffect>
                                    <p:anim calcmode="lin" valueType="num">
                                      <p:cBhvr>
                                        <p:cTn id="65" dur="1000" fill="hold"/>
                                        <p:tgtEl>
                                          <p:spTgt spid="38"/>
                                        </p:tgtEl>
                                        <p:attrNameLst>
                                          <p:attrName>ppt_x</p:attrName>
                                        </p:attrNameLst>
                                      </p:cBhvr>
                                      <p:tavLst>
                                        <p:tav tm="0">
                                          <p:val>
                                            <p:strVal val="#ppt_x"/>
                                          </p:val>
                                        </p:tav>
                                        <p:tav tm="100000">
                                          <p:val>
                                            <p:strVal val="#ppt_x"/>
                                          </p:val>
                                        </p:tav>
                                      </p:tavLst>
                                    </p:anim>
                                    <p:anim calcmode="lin" valueType="num">
                                      <p:cBhvr>
                                        <p:cTn id="66" dur="1000" fill="hold"/>
                                        <p:tgtEl>
                                          <p:spTgt spid="38"/>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1000"/>
                                        <p:tgtEl>
                                          <p:spTgt spid="39"/>
                                        </p:tgtEl>
                                      </p:cBhvr>
                                    </p:animEffect>
                                    <p:anim calcmode="lin" valueType="num">
                                      <p:cBhvr>
                                        <p:cTn id="70" dur="1000" fill="hold"/>
                                        <p:tgtEl>
                                          <p:spTgt spid="39"/>
                                        </p:tgtEl>
                                        <p:attrNameLst>
                                          <p:attrName>ppt_x</p:attrName>
                                        </p:attrNameLst>
                                      </p:cBhvr>
                                      <p:tavLst>
                                        <p:tav tm="0">
                                          <p:val>
                                            <p:strVal val="#ppt_x"/>
                                          </p:val>
                                        </p:tav>
                                        <p:tav tm="100000">
                                          <p:val>
                                            <p:strVal val="#ppt_x"/>
                                          </p:val>
                                        </p:tav>
                                      </p:tavLst>
                                    </p:anim>
                                    <p:anim calcmode="lin" valueType="num">
                                      <p:cBhvr>
                                        <p:cTn id="71" dur="1000" fill="hold"/>
                                        <p:tgtEl>
                                          <p:spTgt spid="39"/>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1000"/>
                                        <p:tgtEl>
                                          <p:spTgt spid="40"/>
                                        </p:tgtEl>
                                      </p:cBhvr>
                                    </p:animEffect>
                                    <p:anim calcmode="lin" valueType="num">
                                      <p:cBhvr>
                                        <p:cTn id="75" dur="1000" fill="hold"/>
                                        <p:tgtEl>
                                          <p:spTgt spid="40"/>
                                        </p:tgtEl>
                                        <p:attrNameLst>
                                          <p:attrName>ppt_x</p:attrName>
                                        </p:attrNameLst>
                                      </p:cBhvr>
                                      <p:tavLst>
                                        <p:tav tm="0">
                                          <p:val>
                                            <p:strVal val="#ppt_x"/>
                                          </p:val>
                                        </p:tav>
                                        <p:tav tm="100000">
                                          <p:val>
                                            <p:strVal val="#ppt_x"/>
                                          </p:val>
                                        </p:tav>
                                      </p:tavLst>
                                    </p:anim>
                                    <p:anim calcmode="lin" valueType="num">
                                      <p:cBhvr>
                                        <p:cTn id="76" dur="1000" fill="hold"/>
                                        <p:tgtEl>
                                          <p:spTgt spid="40"/>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1000"/>
                                        <p:tgtEl>
                                          <p:spTgt spid="41"/>
                                        </p:tgtEl>
                                      </p:cBhvr>
                                    </p:animEffect>
                                    <p:anim calcmode="lin" valueType="num">
                                      <p:cBhvr>
                                        <p:cTn id="80" dur="1000" fill="hold"/>
                                        <p:tgtEl>
                                          <p:spTgt spid="41"/>
                                        </p:tgtEl>
                                        <p:attrNameLst>
                                          <p:attrName>ppt_x</p:attrName>
                                        </p:attrNameLst>
                                      </p:cBhvr>
                                      <p:tavLst>
                                        <p:tav tm="0">
                                          <p:val>
                                            <p:strVal val="#ppt_x"/>
                                          </p:val>
                                        </p:tav>
                                        <p:tav tm="100000">
                                          <p:val>
                                            <p:strVal val="#ppt_x"/>
                                          </p:val>
                                        </p:tav>
                                      </p:tavLst>
                                    </p:anim>
                                    <p:anim calcmode="lin" valueType="num">
                                      <p:cBhvr>
                                        <p:cTn id="81"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7" presetClass="entr" presetSubtype="0" fill="hold" nodeType="click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fade">
                                      <p:cBhvr>
                                        <p:cTn id="86" dur="1000"/>
                                        <p:tgtEl>
                                          <p:spTgt spid="5"/>
                                        </p:tgtEl>
                                      </p:cBhvr>
                                    </p:animEffect>
                                    <p:anim calcmode="lin" valueType="num">
                                      <p:cBhvr>
                                        <p:cTn id="87" dur="1000" fill="hold"/>
                                        <p:tgtEl>
                                          <p:spTgt spid="5"/>
                                        </p:tgtEl>
                                        <p:attrNameLst>
                                          <p:attrName>ppt_x</p:attrName>
                                        </p:attrNameLst>
                                      </p:cBhvr>
                                      <p:tavLst>
                                        <p:tav tm="0">
                                          <p:val>
                                            <p:strVal val="#ppt_x"/>
                                          </p:val>
                                        </p:tav>
                                        <p:tav tm="100000">
                                          <p:val>
                                            <p:strVal val="#ppt_x"/>
                                          </p:val>
                                        </p:tav>
                                      </p:tavLst>
                                    </p:anim>
                                    <p:anim calcmode="lin" valueType="num">
                                      <p:cBhvr>
                                        <p:cTn id="88" dur="1000" fill="hold"/>
                                        <p:tgtEl>
                                          <p:spTgt spid="5"/>
                                        </p:tgtEl>
                                        <p:attrNameLst>
                                          <p:attrName>ppt_y</p:attrName>
                                        </p:attrNameLst>
                                      </p:cBhvr>
                                      <p:tavLst>
                                        <p:tav tm="0">
                                          <p:val>
                                            <p:strVal val="#ppt_y-.1"/>
                                          </p:val>
                                        </p:tav>
                                        <p:tav tm="100000">
                                          <p:val>
                                            <p:strVal val="#ppt_y"/>
                                          </p:val>
                                        </p:tav>
                                      </p:tavLst>
                                    </p:anim>
                                  </p:childTnLst>
                                </p:cTn>
                              </p:par>
                            </p:childTnLst>
                          </p:cTn>
                        </p:par>
                        <p:par>
                          <p:cTn id="89" fill="hold">
                            <p:stCondLst>
                              <p:cond delay="1000"/>
                            </p:stCondLst>
                            <p:childTnLst>
                              <p:par>
                                <p:cTn id="90" presetID="52" presetClass="entr" presetSubtype="0" fill="hold" grpId="0" nodeType="afterEffect">
                                  <p:stCondLst>
                                    <p:cond delay="0"/>
                                  </p:stCondLst>
                                  <p:iterate type="lt">
                                    <p:tmPct val="10000"/>
                                  </p:iterate>
                                  <p:childTnLst>
                                    <p:set>
                                      <p:cBhvr>
                                        <p:cTn id="91" dur="1" fill="hold">
                                          <p:stCondLst>
                                            <p:cond delay="0"/>
                                          </p:stCondLst>
                                        </p:cTn>
                                        <p:tgtEl>
                                          <p:spTgt spid="84"/>
                                        </p:tgtEl>
                                        <p:attrNameLst>
                                          <p:attrName>style.visibility</p:attrName>
                                        </p:attrNameLst>
                                      </p:cBhvr>
                                      <p:to>
                                        <p:strVal val="visible"/>
                                      </p:to>
                                    </p:set>
                                    <p:animScale>
                                      <p:cBhvr>
                                        <p:cTn id="92" dur="500" decel="50000" fill="hold">
                                          <p:stCondLst>
                                            <p:cond delay="0"/>
                                          </p:stCondLst>
                                        </p:cTn>
                                        <p:tgtEl>
                                          <p:spTgt spid="8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3" dur="500" decel="50000" fill="hold">
                                          <p:stCondLst>
                                            <p:cond delay="0"/>
                                          </p:stCondLst>
                                        </p:cTn>
                                        <p:tgtEl>
                                          <p:spTgt spid="84"/>
                                        </p:tgtEl>
                                        <p:attrNameLst>
                                          <p:attrName>ppt_x</p:attrName>
                                          <p:attrName>ppt_y</p:attrName>
                                        </p:attrNameLst>
                                      </p:cBhvr>
                                    </p:animMotion>
                                    <p:animEffect transition="in" filter="fade">
                                      <p:cBhvr>
                                        <p:cTn id="9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4" grpId="0"/>
      <p:bldP spid="38" grpId="0"/>
      <p:bldP spid="39" grpId="0"/>
      <p:bldP spid="40" grpId="0"/>
      <p:bldP spid="41" grpId="0"/>
    </p:bldLst>
  </p:timing>
  <p:extLst mod="1">
    <p:ext uri="{E180D4A7-C9FB-4DFB-919C-405C955672EB}">
      <p14:showEvtLst xmlns:p14="http://schemas.microsoft.com/office/powerpoint/2010/main">
        <p14:playEvt time="0" objId="1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直接连接符 35"/>
          <p:cNvCxnSpPr/>
          <p:nvPr/>
        </p:nvCxnSpPr>
        <p:spPr>
          <a:xfrm flipH="1">
            <a:off x="3421766" y="2892669"/>
            <a:ext cx="612000" cy="0"/>
          </a:xfrm>
          <a:prstGeom prst="line">
            <a:avLst/>
          </a:prstGeom>
          <a:ln w="127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sp>
        <p:nvSpPr>
          <p:cNvPr id="61" name="矩形 47"/>
          <p:cNvSpPr>
            <a:spLocks noChangeArrowheads="1"/>
          </p:cNvSpPr>
          <p:nvPr/>
        </p:nvSpPr>
        <p:spPr bwMode="auto">
          <a:xfrm>
            <a:off x="1345853" y="3281158"/>
            <a:ext cx="1997346"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400" dirty="0" smtClean="0"/>
              <a:t>第一</a:t>
            </a:r>
            <a:r>
              <a:rPr lang="en-US" altLang="zh-CN" sz="1400" dirty="0" smtClean="0"/>
              <a:t>PPT</a:t>
            </a:r>
            <a:r>
              <a:rPr lang="zh-CN" altLang="en-US" sz="1400" dirty="0" smtClean="0"/>
              <a:t>签</a:t>
            </a:r>
            <a:r>
              <a:rPr lang="zh-CN" altLang="en-US" sz="1400" dirty="0"/>
              <a:t>约设计师原创作品，请勿盗卖！否则将被追究法律责任！ </a:t>
            </a:r>
          </a:p>
        </p:txBody>
      </p:sp>
      <p:grpSp>
        <p:nvGrpSpPr>
          <p:cNvPr id="133" name="组合 132"/>
          <p:cNvGrpSpPr/>
          <p:nvPr/>
        </p:nvGrpSpPr>
        <p:grpSpPr>
          <a:xfrm>
            <a:off x="1782014" y="2676383"/>
            <a:ext cx="1645526" cy="432572"/>
            <a:chOff x="8701327" y="1998214"/>
            <a:chExt cx="1645526" cy="432572"/>
          </a:xfrm>
        </p:grpSpPr>
        <p:grpSp>
          <p:nvGrpSpPr>
            <p:cNvPr id="134" name="组合 133"/>
            <p:cNvGrpSpPr/>
            <p:nvPr/>
          </p:nvGrpSpPr>
          <p:grpSpPr>
            <a:xfrm>
              <a:off x="8701327" y="1998214"/>
              <a:ext cx="1645526" cy="432572"/>
              <a:chOff x="4304043" y="1286668"/>
              <a:chExt cx="3837944" cy="2757793"/>
            </a:xfrm>
            <a:effectLst>
              <a:outerShdw blurRad="381000" dist="254000" dir="8100000" algn="tr" rotWithShape="0">
                <a:prstClr val="black">
                  <a:alpha val="40000"/>
                </a:prstClr>
              </a:outerShdw>
            </a:effectLst>
          </p:grpSpPr>
          <p:sp>
            <p:nvSpPr>
              <p:cNvPr id="136" name="圆角矩形 135"/>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圆角矩形 136"/>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5" name="矩形 134"/>
            <p:cNvSpPr/>
            <p:nvPr/>
          </p:nvSpPr>
          <p:spPr>
            <a:xfrm>
              <a:off x="8834685" y="2060848"/>
              <a:ext cx="1415754" cy="338546"/>
            </a:xfrm>
            <a:prstGeom prst="rect">
              <a:avLst/>
            </a:prstGeom>
          </p:spPr>
          <p:txBody>
            <a:bodyPr wrap="none" lIns="91431" tIns="45716" rIns="91431" bIns="45716">
              <a:spAutoFit/>
            </a:bodyPr>
            <a:lstStyle/>
            <a:p>
              <a:pPr algn="r"/>
              <a:r>
                <a:rPr lang="zh-CN" altLang="en-US" sz="1600" b="1" dirty="0">
                  <a:solidFill>
                    <a:schemeClr val="accent1"/>
                  </a:solidFill>
                  <a:latin typeface="微软雅黑" pitchFamily="34" charset="-122"/>
                  <a:ea typeface="微软雅黑" pitchFamily="34" charset="-122"/>
                </a:rPr>
                <a:t>此处添加标题</a:t>
              </a:r>
              <a:endParaRPr lang="en-US" altLang="zh-CN" sz="1600" b="1" dirty="0">
                <a:solidFill>
                  <a:schemeClr val="accent1"/>
                </a:solidFill>
                <a:latin typeface="微软雅黑" pitchFamily="34" charset="-122"/>
                <a:ea typeface="微软雅黑" pitchFamily="34" charset="-122"/>
              </a:endParaRPr>
            </a:p>
          </p:txBody>
        </p:sp>
      </p:grpSp>
      <p:cxnSp>
        <p:nvCxnSpPr>
          <p:cNvPr id="35" name="直接连接符 34"/>
          <p:cNvCxnSpPr/>
          <p:nvPr/>
        </p:nvCxnSpPr>
        <p:spPr>
          <a:xfrm flipH="1">
            <a:off x="3599282" y="4653136"/>
            <a:ext cx="612000" cy="0"/>
          </a:xfrm>
          <a:prstGeom prst="line">
            <a:avLst/>
          </a:prstGeom>
          <a:ln w="127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sp>
        <p:nvSpPr>
          <p:cNvPr id="63" name="矩形 47"/>
          <p:cNvSpPr>
            <a:spLocks noChangeArrowheads="1"/>
          </p:cNvSpPr>
          <p:nvPr/>
        </p:nvSpPr>
        <p:spPr bwMode="auto">
          <a:xfrm>
            <a:off x="1561877" y="5009350"/>
            <a:ext cx="1997345"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400" dirty="0" smtClean="0"/>
              <a:t>第一</a:t>
            </a:r>
            <a:r>
              <a:rPr lang="en-US" altLang="zh-CN" sz="1400" dirty="0" smtClean="0"/>
              <a:t>PPT</a:t>
            </a:r>
            <a:r>
              <a:rPr lang="zh-CN" altLang="en-US" sz="1400" dirty="0" smtClean="0"/>
              <a:t>签</a:t>
            </a:r>
            <a:r>
              <a:rPr lang="zh-CN" altLang="en-US" sz="1400" dirty="0"/>
              <a:t>约设计师原创作品，请勿盗卖！否则将被追究法律责任！ </a:t>
            </a:r>
          </a:p>
        </p:txBody>
      </p:sp>
      <p:grpSp>
        <p:nvGrpSpPr>
          <p:cNvPr id="128" name="组合 127"/>
          <p:cNvGrpSpPr/>
          <p:nvPr/>
        </p:nvGrpSpPr>
        <p:grpSpPr>
          <a:xfrm>
            <a:off x="1980061" y="4444651"/>
            <a:ext cx="1645526" cy="432572"/>
            <a:chOff x="8701327" y="1998214"/>
            <a:chExt cx="1645526" cy="432572"/>
          </a:xfrm>
        </p:grpSpPr>
        <p:grpSp>
          <p:nvGrpSpPr>
            <p:cNvPr id="129" name="组合 128"/>
            <p:cNvGrpSpPr/>
            <p:nvPr/>
          </p:nvGrpSpPr>
          <p:grpSpPr>
            <a:xfrm>
              <a:off x="8701327" y="1998214"/>
              <a:ext cx="1645526" cy="432572"/>
              <a:chOff x="4304043" y="1286668"/>
              <a:chExt cx="3837944" cy="2757793"/>
            </a:xfrm>
            <a:effectLst>
              <a:outerShdw blurRad="381000" dist="254000" dir="8100000" algn="tr" rotWithShape="0">
                <a:prstClr val="black">
                  <a:alpha val="40000"/>
                </a:prstClr>
              </a:outerShdw>
            </a:effectLst>
          </p:grpSpPr>
          <p:sp>
            <p:nvSpPr>
              <p:cNvPr id="131" name="圆角矩形 130"/>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圆角矩形 131"/>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0" name="矩形 129"/>
            <p:cNvSpPr/>
            <p:nvPr/>
          </p:nvSpPr>
          <p:spPr>
            <a:xfrm>
              <a:off x="8834685" y="2060848"/>
              <a:ext cx="1415754" cy="338546"/>
            </a:xfrm>
            <a:prstGeom prst="rect">
              <a:avLst/>
            </a:prstGeom>
          </p:spPr>
          <p:txBody>
            <a:bodyPr wrap="none" lIns="91431" tIns="45716" rIns="91431" bIns="45716">
              <a:spAutoFit/>
            </a:bodyPr>
            <a:lstStyle/>
            <a:p>
              <a:pPr algn="r"/>
              <a:r>
                <a:rPr lang="zh-CN" altLang="en-US" sz="1600" b="1" dirty="0">
                  <a:solidFill>
                    <a:schemeClr val="accent1"/>
                  </a:solidFill>
                  <a:latin typeface="微软雅黑" pitchFamily="34" charset="-122"/>
                  <a:ea typeface="微软雅黑" pitchFamily="34" charset="-122"/>
                </a:rPr>
                <a:t>此处添加标题</a:t>
              </a:r>
              <a:endParaRPr lang="en-US" altLang="zh-CN" sz="1600" b="1" dirty="0">
                <a:solidFill>
                  <a:schemeClr val="accent1"/>
                </a:solidFill>
                <a:latin typeface="微软雅黑" pitchFamily="34" charset="-122"/>
                <a:ea typeface="微软雅黑" pitchFamily="34" charset="-122"/>
              </a:endParaRPr>
            </a:p>
          </p:txBody>
        </p:sp>
      </p:grpSp>
      <p:cxnSp>
        <p:nvCxnSpPr>
          <p:cNvPr id="34" name="直接连接符 33"/>
          <p:cNvCxnSpPr/>
          <p:nvPr/>
        </p:nvCxnSpPr>
        <p:spPr>
          <a:xfrm>
            <a:off x="6296509" y="5470374"/>
            <a:ext cx="1291413" cy="0"/>
          </a:xfrm>
          <a:prstGeom prst="line">
            <a:avLst/>
          </a:prstGeom>
          <a:ln w="127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grpSp>
        <p:nvGrpSpPr>
          <p:cNvPr id="70" name="组合 69"/>
          <p:cNvGrpSpPr/>
          <p:nvPr/>
        </p:nvGrpSpPr>
        <p:grpSpPr>
          <a:xfrm flipH="1">
            <a:off x="7602129" y="2116641"/>
            <a:ext cx="884112" cy="262891"/>
            <a:chOff x="4255294" y="1661160"/>
            <a:chExt cx="1505426" cy="262890"/>
          </a:xfrm>
        </p:grpSpPr>
        <p:cxnSp>
          <p:nvCxnSpPr>
            <p:cNvPr id="71" name="直接连接符 70"/>
            <p:cNvCxnSpPr/>
            <p:nvPr/>
          </p:nvCxnSpPr>
          <p:spPr>
            <a:xfrm flipH="1" flipV="1">
              <a:off x="5410200" y="1661160"/>
              <a:ext cx="350520" cy="262890"/>
            </a:xfrm>
            <a:prstGeom prst="line">
              <a:avLst/>
            </a:prstGeom>
            <a:ln w="127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4255294" y="1663541"/>
              <a:ext cx="1157287" cy="0"/>
            </a:xfrm>
            <a:prstGeom prst="line">
              <a:avLst/>
            </a:prstGeom>
            <a:ln w="127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3" name="直接连接符 32"/>
          <p:cNvCxnSpPr/>
          <p:nvPr/>
        </p:nvCxnSpPr>
        <p:spPr>
          <a:xfrm flipH="1">
            <a:off x="7811682" y="3887655"/>
            <a:ext cx="612000" cy="0"/>
          </a:xfrm>
          <a:prstGeom prst="line">
            <a:avLst/>
          </a:prstGeom>
          <a:ln w="127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4577804" y="1358242"/>
            <a:ext cx="1041574" cy="262891"/>
            <a:chOff x="4470269" y="1661160"/>
            <a:chExt cx="1290451" cy="262890"/>
          </a:xfrm>
        </p:grpSpPr>
        <p:cxnSp>
          <p:nvCxnSpPr>
            <p:cNvPr id="38" name="直接连接符 37"/>
            <p:cNvCxnSpPr/>
            <p:nvPr/>
          </p:nvCxnSpPr>
          <p:spPr>
            <a:xfrm flipH="1" flipV="1">
              <a:off x="5410200" y="1661160"/>
              <a:ext cx="350520" cy="262890"/>
            </a:xfrm>
            <a:prstGeom prst="line">
              <a:avLst/>
            </a:prstGeom>
            <a:ln w="127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a:off x="4470269" y="1663541"/>
              <a:ext cx="942312" cy="0"/>
            </a:xfrm>
            <a:prstGeom prst="line">
              <a:avLst/>
            </a:prstGeom>
            <a:ln w="127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1">
                    <a:lumMod val="75000"/>
                  </a:schemeClr>
                </a:solidFill>
                <a:latin typeface="微软雅黑"/>
                <a:ea typeface="微软雅黑"/>
              </a:rPr>
              <a:t>2.1 </a:t>
            </a:r>
            <a:r>
              <a:rPr lang="zh-CN" altLang="en-US" sz="2800" dirty="0">
                <a:solidFill>
                  <a:schemeClr val="accent1">
                    <a:lumMod val="75000"/>
                  </a:schemeClr>
                </a:solidFill>
                <a:latin typeface="微软雅黑"/>
                <a:ea typeface="微软雅黑"/>
              </a:rPr>
              <a:t>项目来源</a:t>
            </a:r>
          </a:p>
        </p:txBody>
      </p:sp>
      <p:sp>
        <p:nvSpPr>
          <p:cNvPr id="19" name="TextBox 18"/>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accent1">
                    <a:lumMod val="75000"/>
                  </a:schemeClr>
                </a:solidFill>
              </a:rPr>
              <a:t>Part</a:t>
            </a:r>
            <a:r>
              <a:rPr lang="en-US" altLang="zh-CN" dirty="0" smtClean="0">
                <a:solidFill>
                  <a:schemeClr val="accent1">
                    <a:lumMod val="75000"/>
                  </a:schemeClr>
                </a:solidFill>
              </a:rPr>
              <a:t> 2</a:t>
            </a:r>
            <a:endParaRPr lang="zh-CN" altLang="en-US" dirty="0">
              <a:solidFill>
                <a:schemeClr val="accent1">
                  <a:lumMod val="75000"/>
                </a:schemeClr>
              </a:solidFill>
            </a:endParaRPr>
          </a:p>
        </p:txBody>
      </p:sp>
      <p:cxnSp>
        <p:nvCxnSpPr>
          <p:cNvPr id="32" name="直接连接符 31"/>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6" name="组合 5"/>
          <p:cNvGrpSpPr/>
          <p:nvPr/>
        </p:nvGrpSpPr>
        <p:grpSpPr>
          <a:xfrm>
            <a:off x="6693528" y="2363792"/>
            <a:ext cx="1262170" cy="1065208"/>
            <a:chOff x="6693528" y="2363792"/>
            <a:chExt cx="1262170" cy="1065208"/>
          </a:xfrm>
        </p:grpSpPr>
        <p:grpSp>
          <p:nvGrpSpPr>
            <p:cNvPr id="108" name="组合 107"/>
            <p:cNvGrpSpPr/>
            <p:nvPr/>
          </p:nvGrpSpPr>
          <p:grpSpPr>
            <a:xfrm>
              <a:off x="6693528" y="2363792"/>
              <a:ext cx="1262170" cy="1065208"/>
              <a:chOff x="5170742" y="2974249"/>
              <a:chExt cx="1887055" cy="1592580"/>
            </a:xfrm>
          </p:grpSpPr>
          <p:sp>
            <p:nvSpPr>
              <p:cNvPr id="109" name="六边形 108"/>
              <p:cNvSpPr/>
              <p:nvPr/>
            </p:nvSpPr>
            <p:spPr>
              <a:xfrm>
                <a:off x="5170742" y="2974249"/>
                <a:ext cx="1887055" cy="1592580"/>
              </a:xfrm>
              <a:prstGeom prst="hexagon">
                <a:avLst/>
              </a:prstGeom>
              <a:gradFill flip="none" rotWithShape="1">
                <a:gsLst>
                  <a:gs pos="0">
                    <a:schemeClr val="accent1">
                      <a:lumMod val="20000"/>
                      <a:lumOff val="80000"/>
                    </a:schemeClr>
                  </a:gs>
                  <a:gs pos="100000">
                    <a:schemeClr val="accent2">
                      <a:shade val="100000"/>
                      <a:satMod val="115000"/>
                    </a:schemeClr>
                  </a:gs>
                </a:gsLst>
                <a:path path="circle">
                  <a:fillToRect t="100000" r="100000"/>
                </a:path>
                <a:tileRect l="-100000" b="-100000"/>
              </a:gradFill>
              <a:ln>
                <a:noFill/>
              </a:ln>
              <a:effectLst>
                <a:outerShdw blurRad="393700" dist="139700" dir="9000000" algn="t"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sp>
            <p:nvSpPr>
              <p:cNvPr id="110" name="六边形 109"/>
              <p:cNvSpPr/>
              <p:nvPr/>
            </p:nvSpPr>
            <p:spPr>
              <a:xfrm>
                <a:off x="5262966" y="3052082"/>
                <a:ext cx="1702606" cy="1436914"/>
              </a:xfrm>
              <a:prstGeom prst="hexagon">
                <a:avLst/>
              </a:prstGeom>
              <a:gradFill flip="none" rotWithShape="1">
                <a:gsLst>
                  <a:gs pos="0">
                    <a:schemeClr val="accent2">
                      <a:lumMod val="85000"/>
                    </a:schemeClr>
                  </a:gs>
                  <a:gs pos="100000">
                    <a:schemeClr val="accent2">
                      <a:shade val="100000"/>
                      <a:satMod val="115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42" name="文本框 61"/>
            <p:cNvSpPr txBox="1"/>
            <p:nvPr/>
          </p:nvSpPr>
          <p:spPr>
            <a:xfrm>
              <a:off x="6918950" y="2540439"/>
              <a:ext cx="820724" cy="707887"/>
            </a:xfrm>
            <a:prstGeom prst="rect">
              <a:avLst/>
            </a:prstGeom>
            <a:noFill/>
          </p:spPr>
          <p:txBody>
            <a:bodyPr wrap="square" rtlCol="0">
              <a:spAutoFit/>
            </a:bodyPr>
            <a:lstStyle/>
            <a:p>
              <a:pPr algn="ctr"/>
              <a:r>
                <a:rPr lang="en-US" altLang="zh-CN" sz="4000" dirty="0">
                  <a:solidFill>
                    <a:srgbClr val="C00000"/>
                  </a:solidFill>
                  <a:latin typeface="Arial" panose="020B0604020202020204" pitchFamily="34" charset="0"/>
                  <a:ea typeface="微软雅黑" panose="020B0503020204020204" pitchFamily="34" charset="-122"/>
                  <a:cs typeface="Arial" panose="020B0604020202020204" pitchFamily="34" charset="0"/>
                </a:rPr>
                <a:t>02</a:t>
              </a:r>
              <a:endParaRPr lang="zh-CN" altLang="en-US" sz="4000" baseline="-3000" dirty="0">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 name="组合 4"/>
          <p:cNvGrpSpPr/>
          <p:nvPr/>
        </p:nvGrpSpPr>
        <p:grpSpPr>
          <a:xfrm>
            <a:off x="5336459" y="1630479"/>
            <a:ext cx="1262170" cy="1065208"/>
            <a:chOff x="5336459" y="1630479"/>
            <a:chExt cx="1262170" cy="1065208"/>
          </a:xfrm>
        </p:grpSpPr>
        <p:grpSp>
          <p:nvGrpSpPr>
            <p:cNvPr id="120" name="组合 119"/>
            <p:cNvGrpSpPr/>
            <p:nvPr/>
          </p:nvGrpSpPr>
          <p:grpSpPr>
            <a:xfrm>
              <a:off x="5336459" y="1630479"/>
              <a:ext cx="1262170" cy="1065208"/>
              <a:chOff x="5170742" y="2974249"/>
              <a:chExt cx="1887055" cy="1592580"/>
            </a:xfrm>
          </p:grpSpPr>
          <p:sp>
            <p:nvSpPr>
              <p:cNvPr id="121" name="六边形 120"/>
              <p:cNvSpPr/>
              <p:nvPr/>
            </p:nvSpPr>
            <p:spPr>
              <a:xfrm>
                <a:off x="5170742" y="2974249"/>
                <a:ext cx="1887055" cy="1592580"/>
              </a:xfrm>
              <a:prstGeom prst="hexagon">
                <a:avLst/>
              </a:prstGeom>
              <a:gradFill flip="none" rotWithShape="1">
                <a:gsLst>
                  <a:gs pos="0">
                    <a:schemeClr val="accent1">
                      <a:lumMod val="20000"/>
                      <a:lumOff val="80000"/>
                    </a:schemeClr>
                  </a:gs>
                  <a:gs pos="100000">
                    <a:schemeClr val="accent2">
                      <a:shade val="100000"/>
                      <a:satMod val="115000"/>
                    </a:schemeClr>
                  </a:gs>
                </a:gsLst>
                <a:path path="circle">
                  <a:fillToRect t="100000" r="100000"/>
                </a:path>
                <a:tileRect l="-100000" b="-100000"/>
              </a:gradFill>
              <a:ln>
                <a:noFill/>
              </a:ln>
              <a:effectLst>
                <a:outerShdw blurRad="393700" dist="139700" dir="9000000" algn="t"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sp>
            <p:nvSpPr>
              <p:cNvPr id="122" name="六边形 121"/>
              <p:cNvSpPr/>
              <p:nvPr/>
            </p:nvSpPr>
            <p:spPr>
              <a:xfrm>
                <a:off x="5262966" y="3052082"/>
                <a:ext cx="1702606" cy="1436914"/>
              </a:xfrm>
              <a:prstGeom prst="hexagon">
                <a:avLst/>
              </a:prstGeom>
              <a:gradFill flip="none" rotWithShape="1">
                <a:gsLst>
                  <a:gs pos="0">
                    <a:schemeClr val="accent2">
                      <a:lumMod val="85000"/>
                    </a:schemeClr>
                  </a:gs>
                  <a:gs pos="100000">
                    <a:schemeClr val="accent2">
                      <a:shade val="100000"/>
                      <a:satMod val="115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45" name="文本框 64"/>
            <p:cNvSpPr txBox="1"/>
            <p:nvPr/>
          </p:nvSpPr>
          <p:spPr>
            <a:xfrm>
              <a:off x="5561203" y="1729802"/>
              <a:ext cx="882327" cy="763094"/>
            </a:xfrm>
            <a:prstGeom prst="rect">
              <a:avLst/>
            </a:prstGeom>
            <a:noFill/>
          </p:spPr>
          <p:txBody>
            <a:bodyPr wrap="square" rtlCol="0">
              <a:spAutoFit/>
            </a:bodyPr>
            <a:lstStyle/>
            <a:p>
              <a:pPr algn="ctr">
                <a:lnSpc>
                  <a:spcPct val="120000"/>
                </a:lnSpc>
              </a:pPr>
              <a:r>
                <a:rPr lang="en-US" altLang="zh-CN" sz="4000" dirty="0">
                  <a:solidFill>
                    <a:srgbClr val="C00000"/>
                  </a:solidFill>
                  <a:latin typeface="Arial" panose="020B0604020202020204" pitchFamily="34" charset="0"/>
                  <a:ea typeface="微软雅黑" panose="020B0503020204020204" pitchFamily="34" charset="-122"/>
                  <a:cs typeface="Arial" panose="020B0604020202020204" pitchFamily="34" charset="0"/>
                </a:rPr>
                <a:t>01</a:t>
              </a:r>
              <a:endParaRPr lang="zh-CN" altLang="en-US" sz="4000" baseline="-3000" dirty="0">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7" name="组合 6"/>
          <p:cNvGrpSpPr/>
          <p:nvPr/>
        </p:nvGrpSpPr>
        <p:grpSpPr>
          <a:xfrm>
            <a:off x="6693528" y="3688094"/>
            <a:ext cx="1262170" cy="1065208"/>
            <a:chOff x="6693528" y="3688094"/>
            <a:chExt cx="1262170" cy="1065208"/>
          </a:xfrm>
        </p:grpSpPr>
        <p:grpSp>
          <p:nvGrpSpPr>
            <p:cNvPr id="89" name="组合 88"/>
            <p:cNvGrpSpPr/>
            <p:nvPr/>
          </p:nvGrpSpPr>
          <p:grpSpPr>
            <a:xfrm>
              <a:off x="6693528" y="3688094"/>
              <a:ext cx="1262170" cy="1065208"/>
              <a:chOff x="5170742" y="2974249"/>
              <a:chExt cx="1887055" cy="1592580"/>
            </a:xfrm>
          </p:grpSpPr>
          <p:sp>
            <p:nvSpPr>
              <p:cNvPr id="90" name="六边形 89"/>
              <p:cNvSpPr/>
              <p:nvPr/>
            </p:nvSpPr>
            <p:spPr>
              <a:xfrm>
                <a:off x="5170742" y="2974249"/>
                <a:ext cx="1887055" cy="1592580"/>
              </a:xfrm>
              <a:prstGeom prst="hexagon">
                <a:avLst/>
              </a:prstGeom>
              <a:gradFill flip="none" rotWithShape="1">
                <a:gsLst>
                  <a:gs pos="0">
                    <a:schemeClr val="accent1">
                      <a:lumMod val="20000"/>
                      <a:lumOff val="80000"/>
                    </a:schemeClr>
                  </a:gs>
                  <a:gs pos="100000">
                    <a:schemeClr val="accent2">
                      <a:shade val="100000"/>
                      <a:satMod val="115000"/>
                    </a:schemeClr>
                  </a:gs>
                </a:gsLst>
                <a:path path="circle">
                  <a:fillToRect t="100000" r="100000"/>
                </a:path>
                <a:tileRect l="-100000" b="-100000"/>
              </a:gradFill>
              <a:ln>
                <a:noFill/>
              </a:ln>
              <a:effectLst>
                <a:outerShdw blurRad="393700" dist="139700" dir="9000000" algn="t"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sp>
            <p:nvSpPr>
              <p:cNvPr id="91" name="六边形 90"/>
              <p:cNvSpPr/>
              <p:nvPr/>
            </p:nvSpPr>
            <p:spPr>
              <a:xfrm>
                <a:off x="5262966" y="3052082"/>
                <a:ext cx="1702606" cy="1436914"/>
              </a:xfrm>
              <a:prstGeom prst="hexagon">
                <a:avLst/>
              </a:prstGeom>
              <a:gradFill flip="none" rotWithShape="1">
                <a:gsLst>
                  <a:gs pos="0">
                    <a:schemeClr val="accent2">
                      <a:lumMod val="85000"/>
                    </a:schemeClr>
                  </a:gs>
                  <a:gs pos="100000">
                    <a:schemeClr val="accent2">
                      <a:shade val="100000"/>
                      <a:satMod val="115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48" name="文本框 67"/>
            <p:cNvSpPr txBox="1"/>
            <p:nvPr/>
          </p:nvSpPr>
          <p:spPr>
            <a:xfrm>
              <a:off x="6874416" y="3805546"/>
              <a:ext cx="926211" cy="763094"/>
            </a:xfrm>
            <a:prstGeom prst="rect">
              <a:avLst/>
            </a:prstGeom>
            <a:noFill/>
          </p:spPr>
          <p:txBody>
            <a:bodyPr wrap="square" rtlCol="0">
              <a:spAutoFit/>
            </a:bodyPr>
            <a:lstStyle/>
            <a:p>
              <a:pPr algn="ctr">
                <a:lnSpc>
                  <a:spcPct val="120000"/>
                </a:lnSpc>
              </a:pPr>
              <a:r>
                <a:rPr lang="en-US" altLang="zh-CN" sz="4000" dirty="0">
                  <a:solidFill>
                    <a:srgbClr val="C00000"/>
                  </a:solidFill>
                  <a:latin typeface="Arial" panose="020B0604020202020204" pitchFamily="34" charset="0"/>
                  <a:ea typeface="微软雅黑" panose="020B0503020204020204" pitchFamily="34" charset="-122"/>
                  <a:cs typeface="Arial" panose="020B0604020202020204" pitchFamily="34" charset="0"/>
                </a:rPr>
                <a:t>03</a:t>
              </a:r>
              <a:endParaRPr lang="zh-CN" altLang="en-US" sz="4000" baseline="-3000" dirty="0">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9" name="组合 8"/>
          <p:cNvGrpSpPr/>
          <p:nvPr/>
        </p:nvGrpSpPr>
        <p:grpSpPr>
          <a:xfrm>
            <a:off x="3995258" y="3735659"/>
            <a:ext cx="1262170" cy="1065208"/>
            <a:chOff x="3995258" y="3735659"/>
            <a:chExt cx="1262170" cy="1065208"/>
          </a:xfrm>
        </p:grpSpPr>
        <p:grpSp>
          <p:nvGrpSpPr>
            <p:cNvPr id="114" name="组合 113"/>
            <p:cNvGrpSpPr/>
            <p:nvPr/>
          </p:nvGrpSpPr>
          <p:grpSpPr>
            <a:xfrm>
              <a:off x="3995258" y="3735659"/>
              <a:ext cx="1262170" cy="1065208"/>
              <a:chOff x="5170742" y="2974249"/>
              <a:chExt cx="1887055" cy="1592580"/>
            </a:xfrm>
          </p:grpSpPr>
          <p:sp>
            <p:nvSpPr>
              <p:cNvPr id="115" name="六边形 114"/>
              <p:cNvSpPr/>
              <p:nvPr/>
            </p:nvSpPr>
            <p:spPr>
              <a:xfrm>
                <a:off x="5170742" y="2974249"/>
                <a:ext cx="1887055" cy="1592580"/>
              </a:xfrm>
              <a:prstGeom prst="hexagon">
                <a:avLst/>
              </a:prstGeom>
              <a:gradFill flip="none" rotWithShape="1">
                <a:gsLst>
                  <a:gs pos="0">
                    <a:schemeClr val="accent1">
                      <a:lumMod val="20000"/>
                      <a:lumOff val="80000"/>
                    </a:schemeClr>
                  </a:gs>
                  <a:gs pos="100000">
                    <a:schemeClr val="accent2">
                      <a:shade val="100000"/>
                      <a:satMod val="115000"/>
                    </a:schemeClr>
                  </a:gs>
                </a:gsLst>
                <a:path path="circle">
                  <a:fillToRect t="100000" r="100000"/>
                </a:path>
                <a:tileRect l="-100000" b="-100000"/>
              </a:gradFill>
              <a:ln>
                <a:noFill/>
              </a:ln>
              <a:effectLst>
                <a:outerShdw blurRad="393700" dist="139700" dir="9000000" algn="t"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sp>
            <p:nvSpPr>
              <p:cNvPr id="116" name="六边形 115"/>
              <p:cNvSpPr/>
              <p:nvPr/>
            </p:nvSpPr>
            <p:spPr>
              <a:xfrm>
                <a:off x="5262966" y="3052082"/>
                <a:ext cx="1702606" cy="1436914"/>
              </a:xfrm>
              <a:prstGeom prst="hexagon">
                <a:avLst/>
              </a:prstGeom>
              <a:gradFill flip="none" rotWithShape="1">
                <a:gsLst>
                  <a:gs pos="0">
                    <a:schemeClr val="accent2">
                      <a:lumMod val="85000"/>
                    </a:schemeClr>
                  </a:gs>
                  <a:gs pos="100000">
                    <a:schemeClr val="accent2">
                      <a:shade val="100000"/>
                      <a:satMod val="115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1" name="文本框 70"/>
            <p:cNvSpPr txBox="1"/>
            <p:nvPr/>
          </p:nvSpPr>
          <p:spPr>
            <a:xfrm>
              <a:off x="4209969" y="3860568"/>
              <a:ext cx="820725" cy="763094"/>
            </a:xfrm>
            <a:prstGeom prst="rect">
              <a:avLst/>
            </a:prstGeom>
            <a:noFill/>
          </p:spPr>
          <p:txBody>
            <a:bodyPr wrap="square" rtlCol="0">
              <a:spAutoFit/>
            </a:bodyPr>
            <a:lstStyle/>
            <a:p>
              <a:pPr algn="ctr">
                <a:lnSpc>
                  <a:spcPct val="120000"/>
                </a:lnSpc>
              </a:pPr>
              <a:r>
                <a:rPr lang="en-US" altLang="zh-CN" sz="4000" dirty="0">
                  <a:solidFill>
                    <a:srgbClr val="C00000"/>
                  </a:solidFill>
                  <a:latin typeface="Arial" panose="020B0604020202020204" pitchFamily="34" charset="0"/>
                  <a:ea typeface="微软雅黑" panose="020B0503020204020204" pitchFamily="34" charset="-122"/>
                  <a:cs typeface="Arial" panose="020B0604020202020204" pitchFamily="34" charset="0"/>
                </a:rPr>
                <a:t>05</a:t>
              </a:r>
              <a:endParaRPr lang="zh-CN" altLang="en-US" sz="4000" baseline="-3000" dirty="0">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3923250" y="2348880"/>
            <a:ext cx="1262170" cy="1065208"/>
            <a:chOff x="3923250" y="2348880"/>
            <a:chExt cx="1262170" cy="1065208"/>
          </a:xfrm>
        </p:grpSpPr>
        <p:grpSp>
          <p:nvGrpSpPr>
            <p:cNvPr id="111" name="组合 110"/>
            <p:cNvGrpSpPr/>
            <p:nvPr/>
          </p:nvGrpSpPr>
          <p:grpSpPr>
            <a:xfrm>
              <a:off x="3923250" y="2348880"/>
              <a:ext cx="1262170" cy="1065208"/>
              <a:chOff x="5170742" y="2974249"/>
              <a:chExt cx="1887055" cy="1592580"/>
            </a:xfrm>
          </p:grpSpPr>
          <p:sp>
            <p:nvSpPr>
              <p:cNvPr id="112" name="六边形 111"/>
              <p:cNvSpPr/>
              <p:nvPr/>
            </p:nvSpPr>
            <p:spPr>
              <a:xfrm>
                <a:off x="5170742" y="2974249"/>
                <a:ext cx="1887055" cy="1592580"/>
              </a:xfrm>
              <a:prstGeom prst="hexagon">
                <a:avLst/>
              </a:prstGeom>
              <a:gradFill flip="none" rotWithShape="1">
                <a:gsLst>
                  <a:gs pos="0">
                    <a:schemeClr val="accent1">
                      <a:lumMod val="20000"/>
                      <a:lumOff val="80000"/>
                    </a:schemeClr>
                  </a:gs>
                  <a:gs pos="100000">
                    <a:schemeClr val="accent2">
                      <a:shade val="100000"/>
                      <a:satMod val="115000"/>
                    </a:schemeClr>
                  </a:gs>
                </a:gsLst>
                <a:path path="circle">
                  <a:fillToRect t="100000" r="100000"/>
                </a:path>
                <a:tileRect l="-100000" b="-100000"/>
              </a:gradFill>
              <a:ln>
                <a:noFill/>
              </a:ln>
              <a:effectLst>
                <a:outerShdw blurRad="393700" dist="139700" dir="9000000" algn="t"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sp>
            <p:nvSpPr>
              <p:cNvPr id="113" name="六边形 112"/>
              <p:cNvSpPr/>
              <p:nvPr/>
            </p:nvSpPr>
            <p:spPr>
              <a:xfrm>
                <a:off x="5262966" y="3052082"/>
                <a:ext cx="1702606" cy="1436914"/>
              </a:xfrm>
              <a:prstGeom prst="hexagon">
                <a:avLst/>
              </a:prstGeom>
              <a:gradFill flip="none" rotWithShape="1">
                <a:gsLst>
                  <a:gs pos="0">
                    <a:schemeClr val="accent2">
                      <a:lumMod val="85000"/>
                    </a:schemeClr>
                  </a:gs>
                  <a:gs pos="100000">
                    <a:schemeClr val="accent2">
                      <a:shade val="100000"/>
                      <a:satMod val="115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4" name="文本框 73"/>
            <p:cNvSpPr txBox="1"/>
            <p:nvPr/>
          </p:nvSpPr>
          <p:spPr>
            <a:xfrm>
              <a:off x="4139274" y="2514313"/>
              <a:ext cx="820724" cy="707887"/>
            </a:xfrm>
            <a:prstGeom prst="rect">
              <a:avLst/>
            </a:prstGeom>
            <a:noFill/>
          </p:spPr>
          <p:txBody>
            <a:bodyPr wrap="square" rtlCol="0">
              <a:spAutoFit/>
            </a:bodyPr>
            <a:lstStyle/>
            <a:p>
              <a:pPr algn="ctr"/>
              <a:r>
                <a:rPr lang="en-US" altLang="zh-CN" sz="4000" dirty="0">
                  <a:solidFill>
                    <a:srgbClr val="C00000"/>
                  </a:solidFill>
                  <a:latin typeface="Arial" panose="020B0604020202020204" pitchFamily="34" charset="0"/>
                  <a:ea typeface="微软雅黑" panose="020B0503020204020204" pitchFamily="34" charset="-122"/>
                  <a:cs typeface="Arial" panose="020B0604020202020204" pitchFamily="34" charset="0"/>
                </a:rPr>
                <a:t>06</a:t>
              </a:r>
              <a:endParaRPr lang="zh-CN" altLang="en-US" sz="4000" baseline="-3000" dirty="0">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8" name="组合 7"/>
          <p:cNvGrpSpPr/>
          <p:nvPr/>
        </p:nvGrpSpPr>
        <p:grpSpPr>
          <a:xfrm>
            <a:off x="5324277" y="4437112"/>
            <a:ext cx="1262170" cy="1065208"/>
            <a:chOff x="5324277" y="4437112"/>
            <a:chExt cx="1262170" cy="1065208"/>
          </a:xfrm>
        </p:grpSpPr>
        <p:grpSp>
          <p:nvGrpSpPr>
            <p:cNvPr id="117" name="组合 116"/>
            <p:cNvGrpSpPr/>
            <p:nvPr/>
          </p:nvGrpSpPr>
          <p:grpSpPr>
            <a:xfrm>
              <a:off x="5324277" y="4437112"/>
              <a:ext cx="1262170" cy="1065208"/>
              <a:chOff x="5170742" y="2974249"/>
              <a:chExt cx="1887055" cy="1592580"/>
            </a:xfrm>
          </p:grpSpPr>
          <p:sp>
            <p:nvSpPr>
              <p:cNvPr id="118" name="六边形 117"/>
              <p:cNvSpPr/>
              <p:nvPr/>
            </p:nvSpPr>
            <p:spPr>
              <a:xfrm>
                <a:off x="5170742" y="2974249"/>
                <a:ext cx="1887055" cy="1592580"/>
              </a:xfrm>
              <a:prstGeom prst="hexagon">
                <a:avLst/>
              </a:prstGeom>
              <a:gradFill flip="none" rotWithShape="1">
                <a:gsLst>
                  <a:gs pos="0">
                    <a:schemeClr val="accent1">
                      <a:lumMod val="20000"/>
                      <a:lumOff val="80000"/>
                    </a:schemeClr>
                  </a:gs>
                  <a:gs pos="100000">
                    <a:schemeClr val="accent2">
                      <a:shade val="100000"/>
                      <a:satMod val="115000"/>
                    </a:schemeClr>
                  </a:gs>
                </a:gsLst>
                <a:path path="circle">
                  <a:fillToRect t="100000" r="100000"/>
                </a:path>
                <a:tileRect l="-100000" b="-100000"/>
              </a:gradFill>
              <a:ln>
                <a:noFill/>
              </a:ln>
              <a:effectLst>
                <a:outerShdw blurRad="393700" dist="139700" dir="9000000" algn="t"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sp>
            <p:nvSpPr>
              <p:cNvPr id="119" name="六边形 118"/>
              <p:cNvSpPr/>
              <p:nvPr/>
            </p:nvSpPr>
            <p:spPr>
              <a:xfrm>
                <a:off x="5262966" y="3052082"/>
                <a:ext cx="1702606" cy="1436914"/>
              </a:xfrm>
              <a:prstGeom prst="hexagon">
                <a:avLst/>
              </a:prstGeom>
              <a:gradFill flip="none" rotWithShape="1">
                <a:gsLst>
                  <a:gs pos="0">
                    <a:schemeClr val="accent2">
                      <a:lumMod val="85000"/>
                    </a:schemeClr>
                  </a:gs>
                  <a:gs pos="100000">
                    <a:schemeClr val="accent2">
                      <a:shade val="100000"/>
                      <a:satMod val="115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7" name="文本框 76"/>
            <p:cNvSpPr txBox="1"/>
            <p:nvPr/>
          </p:nvSpPr>
          <p:spPr>
            <a:xfrm>
              <a:off x="5550798" y="4640073"/>
              <a:ext cx="820724" cy="707887"/>
            </a:xfrm>
            <a:prstGeom prst="rect">
              <a:avLst/>
            </a:prstGeom>
            <a:noFill/>
          </p:spPr>
          <p:txBody>
            <a:bodyPr wrap="square" rtlCol="0">
              <a:spAutoFit/>
            </a:bodyPr>
            <a:lstStyle/>
            <a:p>
              <a:pPr algn="ctr"/>
              <a:r>
                <a:rPr lang="en-US" altLang="zh-CN" sz="4000" dirty="0">
                  <a:solidFill>
                    <a:srgbClr val="C00000"/>
                  </a:solidFill>
                  <a:latin typeface="Arial" panose="020B0604020202020204" pitchFamily="34" charset="0"/>
                  <a:ea typeface="微软雅黑" panose="020B0503020204020204" pitchFamily="34" charset="-122"/>
                  <a:cs typeface="Arial" panose="020B0604020202020204" pitchFamily="34" charset="0"/>
                </a:rPr>
                <a:t>04</a:t>
              </a:r>
              <a:endParaRPr lang="zh-CN" altLang="en-US" sz="4000" baseline="-3000" dirty="0">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9" name="矩形 47"/>
          <p:cNvSpPr>
            <a:spLocks noChangeArrowheads="1"/>
          </p:cNvSpPr>
          <p:nvPr/>
        </p:nvSpPr>
        <p:spPr bwMode="auto">
          <a:xfrm>
            <a:off x="1353305" y="1667482"/>
            <a:ext cx="3290025" cy="52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400" dirty="0" smtClean="0"/>
              <a:t>第一</a:t>
            </a:r>
            <a:r>
              <a:rPr lang="en-US" altLang="zh-CN" sz="1400" dirty="0" smtClean="0"/>
              <a:t>PPT</a:t>
            </a:r>
            <a:r>
              <a:rPr lang="zh-CN" altLang="en-US" sz="1400" dirty="0" smtClean="0"/>
              <a:t>签</a:t>
            </a:r>
            <a:r>
              <a:rPr lang="zh-CN" altLang="en-US" sz="1400" dirty="0"/>
              <a:t>约设计师原创作品，请勿盗卖！否则将被追究法律责任！ </a:t>
            </a:r>
          </a:p>
        </p:txBody>
      </p:sp>
      <p:grpSp>
        <p:nvGrpSpPr>
          <p:cNvPr id="3" name="组合 2"/>
          <p:cNvGrpSpPr/>
          <p:nvPr/>
        </p:nvGrpSpPr>
        <p:grpSpPr>
          <a:xfrm>
            <a:off x="8470412" y="1854198"/>
            <a:ext cx="1645526" cy="432572"/>
            <a:chOff x="8701327" y="1998214"/>
            <a:chExt cx="1645526" cy="432572"/>
          </a:xfrm>
        </p:grpSpPr>
        <p:grpSp>
          <p:nvGrpSpPr>
            <p:cNvPr id="95" name="组合 94"/>
            <p:cNvGrpSpPr/>
            <p:nvPr/>
          </p:nvGrpSpPr>
          <p:grpSpPr>
            <a:xfrm>
              <a:off x="8701327" y="1998214"/>
              <a:ext cx="1645526" cy="432572"/>
              <a:chOff x="4304043" y="1286668"/>
              <a:chExt cx="3837944" cy="2757793"/>
            </a:xfrm>
            <a:effectLst>
              <a:outerShdw blurRad="381000" dist="254000" dir="8100000" algn="tr" rotWithShape="0">
                <a:prstClr val="black">
                  <a:alpha val="40000"/>
                </a:prstClr>
              </a:outerShdw>
            </a:effectLst>
          </p:grpSpPr>
          <p:sp>
            <p:nvSpPr>
              <p:cNvPr id="96" name="圆角矩形 95"/>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圆角矩形 96"/>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矩形 63"/>
            <p:cNvSpPr/>
            <p:nvPr/>
          </p:nvSpPr>
          <p:spPr>
            <a:xfrm>
              <a:off x="8834685" y="2060848"/>
              <a:ext cx="1415754" cy="338546"/>
            </a:xfrm>
            <a:prstGeom prst="rect">
              <a:avLst/>
            </a:prstGeom>
          </p:spPr>
          <p:txBody>
            <a:bodyPr wrap="none" lIns="91431" tIns="45716" rIns="91431" bIns="45716">
              <a:spAutoFit/>
            </a:bodyPr>
            <a:lstStyle/>
            <a:p>
              <a:pPr algn="r"/>
              <a:r>
                <a:rPr lang="zh-CN" altLang="en-US" sz="1600" b="1" dirty="0">
                  <a:solidFill>
                    <a:schemeClr val="accent1"/>
                  </a:solidFill>
                  <a:latin typeface="微软雅黑" pitchFamily="34" charset="-122"/>
                  <a:ea typeface="微软雅黑" pitchFamily="34" charset="-122"/>
                </a:rPr>
                <a:t>此处添加标题</a:t>
              </a:r>
              <a:endParaRPr lang="en-US" altLang="zh-CN" sz="1600" b="1" dirty="0">
                <a:solidFill>
                  <a:schemeClr val="accent1"/>
                </a:solidFill>
                <a:latin typeface="微软雅黑" pitchFamily="34" charset="-122"/>
                <a:ea typeface="微软雅黑" pitchFamily="34" charset="-122"/>
              </a:endParaRPr>
            </a:p>
          </p:txBody>
        </p:sp>
      </p:grpSp>
      <p:sp>
        <p:nvSpPr>
          <p:cNvPr id="65" name="矩形 47"/>
          <p:cNvSpPr>
            <a:spLocks noChangeArrowheads="1"/>
          </p:cNvSpPr>
          <p:nvPr/>
        </p:nvSpPr>
        <p:spPr bwMode="auto">
          <a:xfrm>
            <a:off x="8533541" y="2489070"/>
            <a:ext cx="2140708"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400" dirty="0" smtClean="0"/>
              <a:t>第一</a:t>
            </a:r>
            <a:r>
              <a:rPr lang="en-US" altLang="zh-CN" sz="1400" dirty="0" smtClean="0"/>
              <a:t>PPT</a:t>
            </a:r>
            <a:r>
              <a:rPr lang="zh-CN" altLang="en-US" sz="1400" dirty="0" smtClean="0"/>
              <a:t>签</a:t>
            </a:r>
            <a:r>
              <a:rPr lang="zh-CN" altLang="en-US" sz="1400" dirty="0"/>
              <a:t>约设计师原创作品，请勿盗卖！否则将被追究法律责任！ </a:t>
            </a:r>
          </a:p>
        </p:txBody>
      </p:sp>
      <p:sp>
        <p:nvSpPr>
          <p:cNvPr id="67" name="矩形 47"/>
          <p:cNvSpPr>
            <a:spLocks noChangeArrowheads="1"/>
          </p:cNvSpPr>
          <p:nvPr/>
        </p:nvSpPr>
        <p:spPr bwMode="auto">
          <a:xfrm>
            <a:off x="8360548" y="4188286"/>
            <a:ext cx="2932796" cy="52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400" dirty="0" smtClean="0"/>
              <a:t>第一</a:t>
            </a:r>
            <a:r>
              <a:rPr lang="en-US" altLang="zh-CN" sz="1400" dirty="0" smtClean="0"/>
              <a:t>PPT</a:t>
            </a:r>
            <a:r>
              <a:rPr lang="zh-CN" altLang="en-US" sz="1400" dirty="0" smtClean="0"/>
              <a:t>签</a:t>
            </a:r>
            <a:r>
              <a:rPr lang="zh-CN" altLang="en-US" sz="1400" dirty="0"/>
              <a:t>约设计师原创作品，请勿盗卖！否则将被追究法律责任！ </a:t>
            </a:r>
          </a:p>
        </p:txBody>
      </p:sp>
      <p:sp>
        <p:nvSpPr>
          <p:cNvPr id="69" name="矩形 47"/>
          <p:cNvSpPr>
            <a:spLocks noChangeArrowheads="1"/>
          </p:cNvSpPr>
          <p:nvPr/>
        </p:nvSpPr>
        <p:spPr bwMode="auto">
          <a:xfrm>
            <a:off x="7550889" y="5733256"/>
            <a:ext cx="2853081" cy="52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400" dirty="0" smtClean="0"/>
              <a:t>第一</a:t>
            </a:r>
            <a:r>
              <a:rPr lang="en-US" altLang="zh-CN" sz="1400" dirty="0" smtClean="0"/>
              <a:t>PPT</a:t>
            </a:r>
            <a:r>
              <a:rPr lang="zh-CN" altLang="en-US" sz="1400" dirty="0" smtClean="0"/>
              <a:t>签</a:t>
            </a:r>
            <a:r>
              <a:rPr lang="zh-CN" altLang="en-US" sz="1400" dirty="0"/>
              <a:t>约设计师原创作品，请勿盗卖！否则将被追究法律责任！ </a:t>
            </a:r>
          </a:p>
        </p:txBody>
      </p:sp>
      <p:grpSp>
        <p:nvGrpSpPr>
          <p:cNvPr id="4" name="组合 3"/>
          <p:cNvGrpSpPr/>
          <p:nvPr/>
        </p:nvGrpSpPr>
        <p:grpSpPr>
          <a:xfrm>
            <a:off x="5011835" y="2753516"/>
            <a:ext cx="1887055" cy="1592580"/>
            <a:chOff x="5242750" y="2825524"/>
            <a:chExt cx="1887055" cy="1592580"/>
          </a:xfrm>
        </p:grpSpPr>
        <p:grpSp>
          <p:nvGrpSpPr>
            <p:cNvPr id="2" name="组合 1"/>
            <p:cNvGrpSpPr/>
            <p:nvPr/>
          </p:nvGrpSpPr>
          <p:grpSpPr>
            <a:xfrm>
              <a:off x="5242750" y="2825524"/>
              <a:ext cx="1887055" cy="1592580"/>
              <a:chOff x="5170742" y="2974249"/>
              <a:chExt cx="1887055" cy="1592580"/>
            </a:xfrm>
          </p:grpSpPr>
          <p:sp>
            <p:nvSpPr>
              <p:cNvPr id="74" name="六边形 73"/>
              <p:cNvSpPr/>
              <p:nvPr/>
            </p:nvSpPr>
            <p:spPr>
              <a:xfrm>
                <a:off x="5170742" y="2974249"/>
                <a:ext cx="1887055" cy="1592580"/>
              </a:xfrm>
              <a:prstGeom prst="hexagon">
                <a:avLst/>
              </a:prstGeom>
              <a:gradFill flip="none" rotWithShape="1">
                <a:gsLst>
                  <a:gs pos="0">
                    <a:schemeClr val="accent1">
                      <a:lumMod val="20000"/>
                      <a:lumOff val="80000"/>
                    </a:schemeClr>
                  </a:gs>
                  <a:gs pos="100000">
                    <a:schemeClr val="accent2">
                      <a:shade val="100000"/>
                      <a:satMod val="115000"/>
                    </a:schemeClr>
                  </a:gs>
                </a:gsLst>
                <a:path path="circle">
                  <a:fillToRect t="100000" r="100000"/>
                </a:path>
                <a:tileRect l="-100000" b="-100000"/>
              </a:gradFill>
              <a:ln>
                <a:noFill/>
              </a:ln>
              <a:effectLst>
                <a:outerShdw blurRad="393700" dist="38100" dir="9000000" algn="t"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sp>
            <p:nvSpPr>
              <p:cNvPr id="76" name="六边形 75"/>
              <p:cNvSpPr/>
              <p:nvPr/>
            </p:nvSpPr>
            <p:spPr>
              <a:xfrm>
                <a:off x="5262966" y="3052082"/>
                <a:ext cx="1702606" cy="1436914"/>
              </a:xfrm>
              <a:prstGeom prst="hexagon">
                <a:avLst/>
              </a:prstGeom>
              <a:gradFill flip="none" rotWithShape="1">
                <a:gsLst>
                  <a:gs pos="0">
                    <a:schemeClr val="accent2">
                      <a:lumMod val="85000"/>
                    </a:schemeClr>
                  </a:gs>
                  <a:gs pos="100000">
                    <a:schemeClr val="accent2">
                      <a:shade val="100000"/>
                      <a:satMod val="115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5" name="文本框 1"/>
            <p:cNvSpPr txBox="1"/>
            <p:nvPr/>
          </p:nvSpPr>
          <p:spPr>
            <a:xfrm>
              <a:off x="5607278" y="3070151"/>
              <a:ext cx="1157999" cy="1077218"/>
            </a:xfrm>
            <a:prstGeom prst="rect">
              <a:avLst/>
            </a:prstGeom>
            <a:noFill/>
          </p:spPr>
          <p:txBody>
            <a:bodyPr wrap="square" rtlCol="0">
              <a:spAutoFit/>
            </a:bodyPr>
            <a:lstStyle/>
            <a:p>
              <a:pPr algn="ctr"/>
              <a:r>
                <a:rPr lang="zh-CN" altLang="en-US" sz="3200" b="1" dirty="0" smtClean="0">
                  <a:solidFill>
                    <a:srgbClr val="C00000"/>
                  </a:solidFill>
                  <a:latin typeface="微软雅黑" panose="020B0503020204020204" pitchFamily="34" charset="-122"/>
                  <a:ea typeface="微软雅黑" panose="020B0503020204020204" pitchFamily="34" charset="-122"/>
                </a:rPr>
                <a:t>项目来源</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grpSp>
        <p:nvGrpSpPr>
          <p:cNvPr id="98" name="组合 97"/>
          <p:cNvGrpSpPr/>
          <p:nvPr/>
        </p:nvGrpSpPr>
        <p:grpSpPr>
          <a:xfrm>
            <a:off x="7587922" y="5228676"/>
            <a:ext cx="1645526" cy="432572"/>
            <a:chOff x="8701327" y="1998214"/>
            <a:chExt cx="1645526" cy="432572"/>
          </a:xfrm>
        </p:grpSpPr>
        <p:grpSp>
          <p:nvGrpSpPr>
            <p:cNvPr id="99" name="组合 98"/>
            <p:cNvGrpSpPr/>
            <p:nvPr/>
          </p:nvGrpSpPr>
          <p:grpSpPr>
            <a:xfrm>
              <a:off x="8701327" y="1998214"/>
              <a:ext cx="1645526" cy="432572"/>
              <a:chOff x="4304043" y="1286668"/>
              <a:chExt cx="3837944" cy="2757793"/>
            </a:xfrm>
            <a:effectLst>
              <a:outerShdw blurRad="381000" dist="254000" dir="8100000" algn="tr" rotWithShape="0">
                <a:prstClr val="black">
                  <a:alpha val="40000"/>
                </a:prstClr>
              </a:outerShdw>
            </a:effectLst>
          </p:grpSpPr>
          <p:sp>
            <p:nvSpPr>
              <p:cNvPr id="101" name="圆角矩形 100"/>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圆角矩形 101"/>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0" name="矩形 99"/>
            <p:cNvSpPr/>
            <p:nvPr/>
          </p:nvSpPr>
          <p:spPr>
            <a:xfrm>
              <a:off x="8834685" y="2060848"/>
              <a:ext cx="1415754" cy="338546"/>
            </a:xfrm>
            <a:prstGeom prst="rect">
              <a:avLst/>
            </a:prstGeom>
          </p:spPr>
          <p:txBody>
            <a:bodyPr wrap="none" lIns="91431" tIns="45716" rIns="91431" bIns="45716">
              <a:spAutoFit/>
            </a:bodyPr>
            <a:lstStyle/>
            <a:p>
              <a:pPr algn="r"/>
              <a:r>
                <a:rPr lang="zh-CN" altLang="en-US" sz="1600" b="1" dirty="0">
                  <a:solidFill>
                    <a:schemeClr val="accent1"/>
                  </a:solidFill>
                  <a:latin typeface="微软雅黑" pitchFamily="34" charset="-122"/>
                  <a:ea typeface="微软雅黑" pitchFamily="34" charset="-122"/>
                </a:rPr>
                <a:t>此处添加标题</a:t>
              </a:r>
              <a:endParaRPr lang="en-US" altLang="zh-CN" sz="1600" b="1" dirty="0">
                <a:solidFill>
                  <a:schemeClr val="accent1"/>
                </a:solidFill>
                <a:latin typeface="微软雅黑" pitchFamily="34" charset="-122"/>
                <a:ea typeface="微软雅黑" pitchFamily="34" charset="-122"/>
              </a:endParaRPr>
            </a:p>
          </p:txBody>
        </p:sp>
      </p:grpSp>
      <p:grpSp>
        <p:nvGrpSpPr>
          <p:cNvPr id="103" name="组合 102"/>
          <p:cNvGrpSpPr/>
          <p:nvPr/>
        </p:nvGrpSpPr>
        <p:grpSpPr>
          <a:xfrm>
            <a:off x="8413024" y="3645024"/>
            <a:ext cx="1645526" cy="432572"/>
            <a:chOff x="8701327" y="1998214"/>
            <a:chExt cx="1645526" cy="432572"/>
          </a:xfrm>
        </p:grpSpPr>
        <p:grpSp>
          <p:nvGrpSpPr>
            <p:cNvPr id="104" name="组合 103"/>
            <p:cNvGrpSpPr/>
            <p:nvPr/>
          </p:nvGrpSpPr>
          <p:grpSpPr>
            <a:xfrm>
              <a:off x="8701327" y="1998214"/>
              <a:ext cx="1645526" cy="432572"/>
              <a:chOff x="4304043" y="1286668"/>
              <a:chExt cx="3837944" cy="2757793"/>
            </a:xfrm>
            <a:effectLst>
              <a:outerShdw blurRad="381000" dist="254000" dir="8100000" algn="tr" rotWithShape="0">
                <a:prstClr val="black">
                  <a:alpha val="40000"/>
                </a:prstClr>
              </a:outerShdw>
            </a:effectLst>
          </p:grpSpPr>
          <p:sp>
            <p:nvSpPr>
              <p:cNvPr id="106" name="圆角矩形 105"/>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圆角矩形 106"/>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5" name="矩形 104"/>
            <p:cNvSpPr/>
            <p:nvPr/>
          </p:nvSpPr>
          <p:spPr>
            <a:xfrm>
              <a:off x="8834685" y="2060848"/>
              <a:ext cx="1415754" cy="338546"/>
            </a:xfrm>
            <a:prstGeom prst="rect">
              <a:avLst/>
            </a:prstGeom>
          </p:spPr>
          <p:txBody>
            <a:bodyPr wrap="none" lIns="91431" tIns="45716" rIns="91431" bIns="45716">
              <a:spAutoFit/>
            </a:bodyPr>
            <a:lstStyle/>
            <a:p>
              <a:pPr algn="r"/>
              <a:r>
                <a:rPr lang="zh-CN" altLang="en-US" sz="1600" b="1" dirty="0">
                  <a:solidFill>
                    <a:schemeClr val="accent1"/>
                  </a:solidFill>
                  <a:latin typeface="微软雅黑" pitchFamily="34" charset="-122"/>
                  <a:ea typeface="微软雅黑" pitchFamily="34" charset="-122"/>
                </a:rPr>
                <a:t>此处添加标题</a:t>
              </a:r>
              <a:endParaRPr lang="en-US" altLang="zh-CN" sz="1600" b="1" dirty="0">
                <a:solidFill>
                  <a:schemeClr val="accent1"/>
                </a:solidFill>
                <a:latin typeface="微软雅黑" pitchFamily="34" charset="-122"/>
                <a:ea typeface="微软雅黑" pitchFamily="34" charset="-122"/>
              </a:endParaRPr>
            </a:p>
          </p:txBody>
        </p:sp>
      </p:grpSp>
      <p:grpSp>
        <p:nvGrpSpPr>
          <p:cNvPr id="123" name="组合 122"/>
          <p:cNvGrpSpPr/>
          <p:nvPr/>
        </p:nvGrpSpPr>
        <p:grpSpPr>
          <a:xfrm>
            <a:off x="2956685" y="1124744"/>
            <a:ext cx="1645526" cy="432572"/>
            <a:chOff x="8701327" y="1998214"/>
            <a:chExt cx="1645526" cy="432572"/>
          </a:xfrm>
        </p:grpSpPr>
        <p:grpSp>
          <p:nvGrpSpPr>
            <p:cNvPr id="124" name="组合 123"/>
            <p:cNvGrpSpPr/>
            <p:nvPr/>
          </p:nvGrpSpPr>
          <p:grpSpPr>
            <a:xfrm>
              <a:off x="8701327" y="1998214"/>
              <a:ext cx="1645526" cy="432572"/>
              <a:chOff x="4304043" y="1286668"/>
              <a:chExt cx="3837944" cy="2757793"/>
            </a:xfrm>
            <a:effectLst>
              <a:outerShdw blurRad="381000" dist="254000" dir="8100000" algn="tr" rotWithShape="0">
                <a:prstClr val="black">
                  <a:alpha val="40000"/>
                </a:prstClr>
              </a:outerShdw>
            </a:effectLst>
          </p:grpSpPr>
          <p:sp>
            <p:nvSpPr>
              <p:cNvPr id="126" name="圆角矩形 125"/>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圆角矩形 126"/>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5" name="矩形 124"/>
            <p:cNvSpPr/>
            <p:nvPr/>
          </p:nvSpPr>
          <p:spPr>
            <a:xfrm>
              <a:off x="8834685" y="2060848"/>
              <a:ext cx="1415754" cy="338546"/>
            </a:xfrm>
            <a:prstGeom prst="rect">
              <a:avLst/>
            </a:prstGeom>
          </p:spPr>
          <p:txBody>
            <a:bodyPr wrap="none" lIns="91431" tIns="45716" rIns="91431" bIns="45716">
              <a:spAutoFit/>
            </a:bodyPr>
            <a:lstStyle/>
            <a:p>
              <a:pPr algn="r"/>
              <a:r>
                <a:rPr lang="zh-CN" altLang="en-US" sz="1600" b="1" dirty="0">
                  <a:solidFill>
                    <a:schemeClr val="accent1"/>
                  </a:solidFill>
                  <a:latin typeface="微软雅黑" pitchFamily="34" charset="-122"/>
                  <a:ea typeface="微软雅黑" pitchFamily="34" charset="-122"/>
                </a:rPr>
                <a:t>此处添加标题</a:t>
              </a:r>
              <a:endParaRPr lang="en-US" altLang="zh-CN" sz="1600" b="1" dirty="0">
                <a:solidFill>
                  <a:schemeClr val="accent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04693592"/>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4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8"/>
                                            </p:tgtEl>
                                            <p:attrNameLst>
                                              <p:attrName>ppt_y</p:attrName>
                                            </p:attrNameLst>
                                          </p:cBhvr>
                                          <p:tavLst>
                                            <p:tav tm="0">
                                              <p:val>
                                                <p:strVal val="#ppt_y"/>
                                              </p:val>
                                            </p:tav>
                                            <p:tav tm="100000">
                                              <p:val>
                                                <p:strVal val="#ppt_y"/>
                                              </p:val>
                                            </p:tav>
                                          </p:tavLst>
                                        </p:anim>
                                        <p:anim calcmode="lin" valueType="num">
                                          <p:cBhvr>
                                            <p:cTn id="9" dur="4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8"/>
                                            </p:tgtEl>
                                          </p:cBhvr>
                                        </p:animEffect>
                                      </p:childTnLst>
                                    </p:cTn>
                                  </p:par>
                                </p:childTnLst>
                              </p:cTn>
                            </p:par>
                            <p:par>
                              <p:cTn id="12" fill="hold">
                                <p:stCondLst>
                                  <p:cond delay="640"/>
                                </p:stCondLst>
                                <p:childTnLst>
                                  <p:par>
                                    <p:cTn id="13" presetID="31"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style.rotation</p:attrName>
                                            </p:attrNameLst>
                                          </p:cBhvr>
                                          <p:tavLst>
                                            <p:tav tm="0">
                                              <p:val>
                                                <p:fltVal val="90"/>
                                              </p:val>
                                            </p:tav>
                                            <p:tav tm="100000">
                                              <p:val>
                                                <p:fltVal val="0"/>
                                              </p:val>
                                            </p:tav>
                                          </p:tavLst>
                                        </p:anim>
                                        <p:animEffect transition="in" filter="fade">
                                          <p:cBhvr>
                                            <p:cTn id="18" dur="1000"/>
                                            <p:tgtEl>
                                              <p:spTgt spid="4"/>
                                            </p:tgtEl>
                                          </p:cBhvr>
                                        </p:animEffect>
                                      </p:childTnLst>
                                    </p:cTn>
                                  </p:par>
                                </p:childTnLst>
                              </p:cTn>
                            </p:par>
                            <p:par>
                              <p:cTn id="19" fill="hold">
                                <p:stCondLst>
                                  <p:cond delay="1640"/>
                                </p:stCondLst>
                                <p:childTnLst>
                                  <p:par>
                                    <p:cTn id="20" presetID="2" presetClass="entr" presetSubtype="1" accel="52000" fill="hold" nodeType="afterEffect" p14:presetBounceEnd="26000">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14:bounceEnd="26000">
                                          <p:cBhvr additive="base">
                                            <p:cTn id="22" dur="500" fill="hold"/>
                                            <p:tgtEl>
                                              <p:spTgt spid="5"/>
                                            </p:tgtEl>
                                            <p:attrNameLst>
                                              <p:attrName>ppt_x</p:attrName>
                                            </p:attrNameLst>
                                          </p:cBhvr>
                                          <p:tavLst>
                                            <p:tav tm="0">
                                              <p:val>
                                                <p:strVal val="#ppt_x"/>
                                              </p:val>
                                            </p:tav>
                                            <p:tav tm="100000">
                                              <p:val>
                                                <p:strVal val="#ppt_x"/>
                                              </p:val>
                                            </p:tav>
                                          </p:tavLst>
                                        </p:anim>
                                        <p:anim calcmode="lin" valueType="num" p14:bounceEnd="26000">
                                          <p:cBhvr additive="base">
                                            <p:cTn id="23" dur="500" fill="hold"/>
                                            <p:tgtEl>
                                              <p:spTgt spid="5"/>
                                            </p:tgtEl>
                                            <p:attrNameLst>
                                              <p:attrName>ppt_y</p:attrName>
                                            </p:attrNameLst>
                                          </p:cBhvr>
                                          <p:tavLst>
                                            <p:tav tm="0">
                                              <p:val>
                                                <p:strVal val="0-#ppt_h/2"/>
                                              </p:val>
                                            </p:tav>
                                            <p:tav tm="100000">
                                              <p:val>
                                                <p:strVal val="#ppt_y"/>
                                              </p:val>
                                            </p:tav>
                                          </p:tavLst>
                                        </p:anim>
                                      </p:childTnLst>
                                    </p:cTn>
                                  </p:par>
                                  <p:par>
                                    <p:cTn id="24" presetID="2" presetClass="entr" presetSubtype="3" accel="52000" fill="hold" nodeType="withEffect" p14:presetBounceEnd="26000">
                                      <p:stCondLst>
                                        <p:cond delay="160"/>
                                      </p:stCondLst>
                                      <p:childTnLst>
                                        <p:set>
                                          <p:cBhvr>
                                            <p:cTn id="25" dur="1" fill="hold">
                                              <p:stCondLst>
                                                <p:cond delay="0"/>
                                              </p:stCondLst>
                                            </p:cTn>
                                            <p:tgtEl>
                                              <p:spTgt spid="6"/>
                                            </p:tgtEl>
                                            <p:attrNameLst>
                                              <p:attrName>style.visibility</p:attrName>
                                            </p:attrNameLst>
                                          </p:cBhvr>
                                          <p:to>
                                            <p:strVal val="visible"/>
                                          </p:to>
                                        </p:set>
                                        <p:anim calcmode="lin" valueType="num" p14:bounceEnd="26000">
                                          <p:cBhvr additive="base">
                                            <p:cTn id="26" dur="500" fill="hold"/>
                                            <p:tgtEl>
                                              <p:spTgt spid="6"/>
                                            </p:tgtEl>
                                            <p:attrNameLst>
                                              <p:attrName>ppt_x</p:attrName>
                                            </p:attrNameLst>
                                          </p:cBhvr>
                                          <p:tavLst>
                                            <p:tav tm="0">
                                              <p:val>
                                                <p:strVal val="1+#ppt_w/2"/>
                                              </p:val>
                                            </p:tav>
                                            <p:tav tm="100000">
                                              <p:val>
                                                <p:strVal val="#ppt_x"/>
                                              </p:val>
                                            </p:tav>
                                          </p:tavLst>
                                        </p:anim>
                                        <p:anim calcmode="lin" valueType="num" p14:bounceEnd="26000">
                                          <p:cBhvr additive="base">
                                            <p:cTn id="27" dur="500" fill="hold"/>
                                            <p:tgtEl>
                                              <p:spTgt spid="6"/>
                                            </p:tgtEl>
                                            <p:attrNameLst>
                                              <p:attrName>ppt_y</p:attrName>
                                            </p:attrNameLst>
                                          </p:cBhvr>
                                          <p:tavLst>
                                            <p:tav tm="0">
                                              <p:val>
                                                <p:strVal val="0-#ppt_h/2"/>
                                              </p:val>
                                            </p:tav>
                                            <p:tav tm="100000">
                                              <p:val>
                                                <p:strVal val="#ppt_y"/>
                                              </p:val>
                                            </p:tav>
                                          </p:tavLst>
                                        </p:anim>
                                      </p:childTnLst>
                                    </p:cTn>
                                  </p:par>
                                  <p:par>
                                    <p:cTn id="28" presetID="2" presetClass="entr" presetSubtype="6" accel="52000" fill="hold" nodeType="withEffect" p14:presetBounceEnd="26000">
                                      <p:stCondLst>
                                        <p:cond delay="360"/>
                                      </p:stCondLst>
                                      <p:childTnLst>
                                        <p:set>
                                          <p:cBhvr>
                                            <p:cTn id="29" dur="1" fill="hold">
                                              <p:stCondLst>
                                                <p:cond delay="0"/>
                                              </p:stCondLst>
                                            </p:cTn>
                                            <p:tgtEl>
                                              <p:spTgt spid="7"/>
                                            </p:tgtEl>
                                            <p:attrNameLst>
                                              <p:attrName>style.visibility</p:attrName>
                                            </p:attrNameLst>
                                          </p:cBhvr>
                                          <p:to>
                                            <p:strVal val="visible"/>
                                          </p:to>
                                        </p:set>
                                        <p:anim calcmode="lin" valueType="num" p14:bounceEnd="26000">
                                          <p:cBhvr additive="base">
                                            <p:cTn id="30" dur="500" fill="hold"/>
                                            <p:tgtEl>
                                              <p:spTgt spid="7"/>
                                            </p:tgtEl>
                                            <p:attrNameLst>
                                              <p:attrName>ppt_x</p:attrName>
                                            </p:attrNameLst>
                                          </p:cBhvr>
                                          <p:tavLst>
                                            <p:tav tm="0">
                                              <p:val>
                                                <p:strVal val="1+#ppt_w/2"/>
                                              </p:val>
                                            </p:tav>
                                            <p:tav tm="100000">
                                              <p:val>
                                                <p:strVal val="#ppt_x"/>
                                              </p:val>
                                            </p:tav>
                                          </p:tavLst>
                                        </p:anim>
                                        <p:anim calcmode="lin" valueType="num" p14:bounceEnd="26000">
                                          <p:cBhvr additive="base">
                                            <p:cTn id="31" dur="5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accel="52000" fill="hold" nodeType="withEffect" p14:presetBounceEnd="26000">
                                      <p:stCondLst>
                                        <p:cond delay="560"/>
                                      </p:stCondLst>
                                      <p:childTnLst>
                                        <p:set>
                                          <p:cBhvr>
                                            <p:cTn id="33" dur="1" fill="hold">
                                              <p:stCondLst>
                                                <p:cond delay="0"/>
                                              </p:stCondLst>
                                            </p:cTn>
                                            <p:tgtEl>
                                              <p:spTgt spid="8"/>
                                            </p:tgtEl>
                                            <p:attrNameLst>
                                              <p:attrName>style.visibility</p:attrName>
                                            </p:attrNameLst>
                                          </p:cBhvr>
                                          <p:to>
                                            <p:strVal val="visible"/>
                                          </p:to>
                                        </p:set>
                                        <p:anim calcmode="lin" valueType="num" p14:bounceEnd="26000">
                                          <p:cBhvr additive="base">
                                            <p:cTn id="34" dur="500" fill="hold"/>
                                            <p:tgtEl>
                                              <p:spTgt spid="8"/>
                                            </p:tgtEl>
                                            <p:attrNameLst>
                                              <p:attrName>ppt_x</p:attrName>
                                            </p:attrNameLst>
                                          </p:cBhvr>
                                          <p:tavLst>
                                            <p:tav tm="0">
                                              <p:val>
                                                <p:strVal val="#ppt_x"/>
                                              </p:val>
                                            </p:tav>
                                            <p:tav tm="100000">
                                              <p:val>
                                                <p:strVal val="#ppt_x"/>
                                              </p:val>
                                            </p:tav>
                                          </p:tavLst>
                                        </p:anim>
                                        <p:anim calcmode="lin" valueType="num" p14:bounceEnd="26000">
                                          <p:cBhvr additive="base">
                                            <p:cTn id="35" dur="500" fill="hold"/>
                                            <p:tgtEl>
                                              <p:spTgt spid="8"/>
                                            </p:tgtEl>
                                            <p:attrNameLst>
                                              <p:attrName>ppt_y</p:attrName>
                                            </p:attrNameLst>
                                          </p:cBhvr>
                                          <p:tavLst>
                                            <p:tav tm="0">
                                              <p:val>
                                                <p:strVal val="1+#ppt_h/2"/>
                                              </p:val>
                                            </p:tav>
                                            <p:tav tm="100000">
                                              <p:val>
                                                <p:strVal val="#ppt_y"/>
                                              </p:val>
                                            </p:tav>
                                          </p:tavLst>
                                        </p:anim>
                                      </p:childTnLst>
                                    </p:cTn>
                                  </p:par>
                                  <p:par>
                                    <p:cTn id="36" presetID="2" presetClass="entr" presetSubtype="12" accel="52000" fill="hold" nodeType="withEffect" p14:presetBounceEnd="26000">
                                      <p:stCondLst>
                                        <p:cond delay="860"/>
                                      </p:stCondLst>
                                      <p:childTnLst>
                                        <p:set>
                                          <p:cBhvr>
                                            <p:cTn id="37" dur="1" fill="hold">
                                              <p:stCondLst>
                                                <p:cond delay="0"/>
                                              </p:stCondLst>
                                            </p:cTn>
                                            <p:tgtEl>
                                              <p:spTgt spid="9"/>
                                            </p:tgtEl>
                                            <p:attrNameLst>
                                              <p:attrName>style.visibility</p:attrName>
                                            </p:attrNameLst>
                                          </p:cBhvr>
                                          <p:to>
                                            <p:strVal val="visible"/>
                                          </p:to>
                                        </p:set>
                                        <p:anim calcmode="lin" valueType="num" p14:bounceEnd="26000">
                                          <p:cBhvr additive="base">
                                            <p:cTn id="38" dur="500" fill="hold"/>
                                            <p:tgtEl>
                                              <p:spTgt spid="9"/>
                                            </p:tgtEl>
                                            <p:attrNameLst>
                                              <p:attrName>ppt_x</p:attrName>
                                            </p:attrNameLst>
                                          </p:cBhvr>
                                          <p:tavLst>
                                            <p:tav tm="0">
                                              <p:val>
                                                <p:strVal val="0-#ppt_w/2"/>
                                              </p:val>
                                            </p:tav>
                                            <p:tav tm="100000">
                                              <p:val>
                                                <p:strVal val="#ppt_x"/>
                                              </p:val>
                                            </p:tav>
                                          </p:tavLst>
                                        </p:anim>
                                        <p:anim calcmode="lin" valueType="num" p14:bounceEnd="26000">
                                          <p:cBhvr additive="base">
                                            <p:cTn id="39" dur="500" fill="hold"/>
                                            <p:tgtEl>
                                              <p:spTgt spid="9"/>
                                            </p:tgtEl>
                                            <p:attrNameLst>
                                              <p:attrName>ppt_y</p:attrName>
                                            </p:attrNameLst>
                                          </p:cBhvr>
                                          <p:tavLst>
                                            <p:tav tm="0">
                                              <p:val>
                                                <p:strVal val="1+#ppt_h/2"/>
                                              </p:val>
                                            </p:tav>
                                            <p:tav tm="100000">
                                              <p:val>
                                                <p:strVal val="#ppt_y"/>
                                              </p:val>
                                            </p:tav>
                                          </p:tavLst>
                                        </p:anim>
                                      </p:childTnLst>
                                    </p:cTn>
                                  </p:par>
                                  <p:par>
                                    <p:cTn id="40" presetID="2" presetClass="entr" presetSubtype="9" accel="52000" fill="hold" nodeType="withEffect" p14:presetBounceEnd="26000">
                                      <p:stCondLst>
                                        <p:cond delay="1060"/>
                                      </p:stCondLst>
                                      <p:childTnLst>
                                        <p:set>
                                          <p:cBhvr>
                                            <p:cTn id="41" dur="1" fill="hold">
                                              <p:stCondLst>
                                                <p:cond delay="0"/>
                                              </p:stCondLst>
                                            </p:cTn>
                                            <p:tgtEl>
                                              <p:spTgt spid="10"/>
                                            </p:tgtEl>
                                            <p:attrNameLst>
                                              <p:attrName>style.visibility</p:attrName>
                                            </p:attrNameLst>
                                          </p:cBhvr>
                                          <p:to>
                                            <p:strVal val="visible"/>
                                          </p:to>
                                        </p:set>
                                        <p:anim calcmode="lin" valueType="num" p14:bounceEnd="26000">
                                          <p:cBhvr additive="base">
                                            <p:cTn id="42" dur="500" fill="hold"/>
                                            <p:tgtEl>
                                              <p:spTgt spid="10"/>
                                            </p:tgtEl>
                                            <p:attrNameLst>
                                              <p:attrName>ppt_x</p:attrName>
                                            </p:attrNameLst>
                                          </p:cBhvr>
                                          <p:tavLst>
                                            <p:tav tm="0">
                                              <p:val>
                                                <p:strVal val="0-#ppt_w/2"/>
                                              </p:val>
                                            </p:tav>
                                            <p:tav tm="100000">
                                              <p:val>
                                                <p:strVal val="#ppt_x"/>
                                              </p:val>
                                            </p:tav>
                                          </p:tavLst>
                                        </p:anim>
                                        <p:anim calcmode="lin" valueType="num" p14:bounceEnd="26000">
                                          <p:cBhvr additive="base">
                                            <p:cTn id="43" dur="500" fill="hold"/>
                                            <p:tgtEl>
                                              <p:spTgt spid="10"/>
                                            </p:tgtEl>
                                            <p:attrNameLst>
                                              <p:attrName>ppt_y</p:attrName>
                                            </p:attrNameLst>
                                          </p:cBhvr>
                                          <p:tavLst>
                                            <p:tav tm="0">
                                              <p:val>
                                                <p:strVal val="0-#ppt_h/2"/>
                                              </p:val>
                                            </p:tav>
                                            <p:tav tm="100000">
                                              <p:val>
                                                <p:strVal val="#ppt_y"/>
                                              </p:val>
                                            </p:tav>
                                          </p:tavLst>
                                        </p:anim>
                                      </p:childTnLst>
                                    </p:cTn>
                                  </p:par>
                                </p:childTnLst>
                              </p:cTn>
                            </p:par>
                            <p:par>
                              <p:cTn id="44" fill="hold">
                                <p:stCondLst>
                                  <p:cond delay="3200"/>
                                </p:stCondLst>
                                <p:childTnLst>
                                  <p:par>
                                    <p:cTn id="45" presetID="22" presetClass="entr" presetSubtype="8"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wipe(left)">
                                          <p:cBhvr>
                                            <p:cTn id="47" dur="500"/>
                                            <p:tgtEl>
                                              <p:spTgt spid="70"/>
                                            </p:tgtEl>
                                          </p:cBhvr>
                                        </p:animEffect>
                                      </p:childTnLst>
                                    </p:cTn>
                                  </p:par>
                                </p:childTnLst>
                              </p:cTn>
                            </p:par>
                            <p:par>
                              <p:cTn id="48" fill="hold">
                                <p:stCondLst>
                                  <p:cond delay="3700"/>
                                </p:stCondLst>
                                <p:childTnLst>
                                  <p:par>
                                    <p:cTn id="49" presetID="22" presetClass="entr" presetSubtype="8"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left)">
                                          <p:cBhvr>
                                            <p:cTn id="51" dur="500"/>
                                            <p:tgtEl>
                                              <p:spTgt spid="3"/>
                                            </p:tgtEl>
                                          </p:cBhvr>
                                        </p:animEffect>
                                      </p:childTnLst>
                                    </p:cTn>
                                  </p:par>
                                </p:childTnLst>
                              </p:cTn>
                            </p:par>
                            <p:par>
                              <p:cTn id="52" fill="hold">
                                <p:stCondLst>
                                  <p:cond delay="4200"/>
                                </p:stCondLst>
                                <p:childTnLst>
                                  <p:par>
                                    <p:cTn id="53" presetID="10" presetClass="entr" presetSubtype="0" fill="hold" grpId="0"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fade">
                                          <p:cBhvr>
                                            <p:cTn id="55" dur="500"/>
                                            <p:tgtEl>
                                              <p:spTgt spid="65"/>
                                            </p:tgtEl>
                                          </p:cBhvr>
                                        </p:animEffect>
                                      </p:childTnLst>
                                    </p:cTn>
                                  </p:par>
                                </p:childTnLst>
                              </p:cTn>
                            </p:par>
                            <p:par>
                              <p:cTn id="56" fill="hold">
                                <p:stCondLst>
                                  <p:cond delay="4700"/>
                                </p:stCondLst>
                                <p:childTnLst>
                                  <p:par>
                                    <p:cTn id="57" presetID="22" presetClass="entr" presetSubtype="8" fill="hold"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5200"/>
                                </p:stCondLst>
                                <p:childTnLst>
                                  <p:par>
                                    <p:cTn id="61" presetID="22" presetClass="entr" presetSubtype="8" fill="hold" nodeType="afterEffect">
                                      <p:stCondLst>
                                        <p:cond delay="0"/>
                                      </p:stCondLst>
                                      <p:childTnLst>
                                        <p:set>
                                          <p:cBhvr>
                                            <p:cTn id="62" dur="1" fill="hold">
                                              <p:stCondLst>
                                                <p:cond delay="0"/>
                                              </p:stCondLst>
                                            </p:cTn>
                                            <p:tgtEl>
                                              <p:spTgt spid="103"/>
                                            </p:tgtEl>
                                            <p:attrNameLst>
                                              <p:attrName>style.visibility</p:attrName>
                                            </p:attrNameLst>
                                          </p:cBhvr>
                                          <p:to>
                                            <p:strVal val="visible"/>
                                          </p:to>
                                        </p:set>
                                        <p:animEffect transition="in" filter="wipe(left)">
                                          <p:cBhvr>
                                            <p:cTn id="63" dur="500"/>
                                            <p:tgtEl>
                                              <p:spTgt spid="103"/>
                                            </p:tgtEl>
                                          </p:cBhvr>
                                        </p:animEffect>
                                      </p:childTnLst>
                                    </p:cTn>
                                  </p:par>
                                </p:childTnLst>
                              </p:cTn>
                            </p:par>
                            <p:par>
                              <p:cTn id="64" fill="hold">
                                <p:stCondLst>
                                  <p:cond delay="5700"/>
                                </p:stCondLst>
                                <p:childTnLst>
                                  <p:par>
                                    <p:cTn id="65" presetID="10" presetClass="entr" presetSubtype="0" fill="hold" grpId="0" nodeType="after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fade">
                                          <p:cBhvr>
                                            <p:cTn id="67" dur="500"/>
                                            <p:tgtEl>
                                              <p:spTgt spid="67"/>
                                            </p:tgtEl>
                                          </p:cBhvr>
                                        </p:animEffect>
                                      </p:childTnLst>
                                    </p:cTn>
                                  </p:par>
                                </p:childTnLst>
                              </p:cTn>
                            </p:par>
                            <p:par>
                              <p:cTn id="68" fill="hold">
                                <p:stCondLst>
                                  <p:cond delay="6200"/>
                                </p:stCondLst>
                                <p:childTnLst>
                                  <p:par>
                                    <p:cTn id="69" presetID="22" presetClass="entr" presetSubtype="8" fill="hold"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500"/>
                                            <p:tgtEl>
                                              <p:spTgt spid="34"/>
                                            </p:tgtEl>
                                          </p:cBhvr>
                                        </p:animEffect>
                                      </p:childTnLst>
                                    </p:cTn>
                                  </p:par>
                                </p:childTnLst>
                              </p:cTn>
                            </p:par>
                            <p:par>
                              <p:cTn id="72" fill="hold">
                                <p:stCondLst>
                                  <p:cond delay="6700"/>
                                </p:stCondLst>
                                <p:childTnLst>
                                  <p:par>
                                    <p:cTn id="73" presetID="22" presetClass="entr" presetSubtype="8" fill="hold" nodeType="afterEffect">
                                      <p:stCondLst>
                                        <p:cond delay="0"/>
                                      </p:stCondLst>
                                      <p:childTnLst>
                                        <p:set>
                                          <p:cBhvr>
                                            <p:cTn id="74" dur="1" fill="hold">
                                              <p:stCondLst>
                                                <p:cond delay="0"/>
                                              </p:stCondLst>
                                            </p:cTn>
                                            <p:tgtEl>
                                              <p:spTgt spid="98"/>
                                            </p:tgtEl>
                                            <p:attrNameLst>
                                              <p:attrName>style.visibility</p:attrName>
                                            </p:attrNameLst>
                                          </p:cBhvr>
                                          <p:to>
                                            <p:strVal val="visible"/>
                                          </p:to>
                                        </p:set>
                                        <p:animEffect transition="in" filter="wipe(left)">
                                          <p:cBhvr>
                                            <p:cTn id="75" dur="500"/>
                                            <p:tgtEl>
                                              <p:spTgt spid="98"/>
                                            </p:tgtEl>
                                          </p:cBhvr>
                                        </p:animEffect>
                                      </p:childTnLst>
                                    </p:cTn>
                                  </p:par>
                                </p:childTnLst>
                              </p:cTn>
                            </p:par>
                            <p:par>
                              <p:cTn id="76" fill="hold">
                                <p:stCondLst>
                                  <p:cond delay="7200"/>
                                </p:stCondLst>
                                <p:childTnLst>
                                  <p:par>
                                    <p:cTn id="77" presetID="10" presetClass="entr" presetSubtype="0"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fade">
                                          <p:cBhvr>
                                            <p:cTn id="79" dur="500"/>
                                            <p:tgtEl>
                                              <p:spTgt spid="69"/>
                                            </p:tgtEl>
                                          </p:cBhvr>
                                        </p:animEffect>
                                      </p:childTnLst>
                                    </p:cTn>
                                  </p:par>
                                </p:childTnLst>
                              </p:cTn>
                            </p:par>
                            <p:par>
                              <p:cTn id="80" fill="hold">
                                <p:stCondLst>
                                  <p:cond delay="7700"/>
                                </p:stCondLst>
                                <p:childTnLst>
                                  <p:par>
                                    <p:cTn id="81" presetID="22" presetClass="entr" presetSubtype="2" fill="hold"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wipe(right)">
                                          <p:cBhvr>
                                            <p:cTn id="83" dur="500"/>
                                            <p:tgtEl>
                                              <p:spTgt spid="35"/>
                                            </p:tgtEl>
                                          </p:cBhvr>
                                        </p:animEffect>
                                      </p:childTnLst>
                                    </p:cTn>
                                  </p:par>
                                </p:childTnLst>
                              </p:cTn>
                            </p:par>
                            <p:par>
                              <p:cTn id="84" fill="hold">
                                <p:stCondLst>
                                  <p:cond delay="8200"/>
                                </p:stCondLst>
                                <p:childTnLst>
                                  <p:par>
                                    <p:cTn id="85" presetID="22" presetClass="entr" presetSubtype="2" fill="hold" nodeType="afterEffect">
                                      <p:stCondLst>
                                        <p:cond delay="0"/>
                                      </p:stCondLst>
                                      <p:childTnLst>
                                        <p:set>
                                          <p:cBhvr>
                                            <p:cTn id="86" dur="1" fill="hold">
                                              <p:stCondLst>
                                                <p:cond delay="0"/>
                                              </p:stCondLst>
                                            </p:cTn>
                                            <p:tgtEl>
                                              <p:spTgt spid="128"/>
                                            </p:tgtEl>
                                            <p:attrNameLst>
                                              <p:attrName>style.visibility</p:attrName>
                                            </p:attrNameLst>
                                          </p:cBhvr>
                                          <p:to>
                                            <p:strVal val="visible"/>
                                          </p:to>
                                        </p:set>
                                        <p:animEffect transition="in" filter="wipe(right)">
                                          <p:cBhvr>
                                            <p:cTn id="87" dur="500"/>
                                            <p:tgtEl>
                                              <p:spTgt spid="128"/>
                                            </p:tgtEl>
                                          </p:cBhvr>
                                        </p:animEffect>
                                      </p:childTnLst>
                                    </p:cTn>
                                  </p:par>
                                </p:childTnLst>
                              </p:cTn>
                            </p:par>
                            <p:par>
                              <p:cTn id="88" fill="hold">
                                <p:stCondLst>
                                  <p:cond delay="8700"/>
                                </p:stCondLst>
                                <p:childTnLst>
                                  <p:par>
                                    <p:cTn id="89" presetID="10" presetClass="entr" presetSubtype="0" fill="hold" grpId="0" nodeType="after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fade">
                                          <p:cBhvr>
                                            <p:cTn id="91" dur="500"/>
                                            <p:tgtEl>
                                              <p:spTgt spid="63"/>
                                            </p:tgtEl>
                                          </p:cBhvr>
                                        </p:animEffect>
                                      </p:childTnLst>
                                    </p:cTn>
                                  </p:par>
                                </p:childTnLst>
                              </p:cTn>
                            </p:par>
                            <p:par>
                              <p:cTn id="92" fill="hold">
                                <p:stCondLst>
                                  <p:cond delay="9200"/>
                                </p:stCondLst>
                                <p:childTnLst>
                                  <p:par>
                                    <p:cTn id="93" presetID="22" presetClass="entr" presetSubtype="2" fill="hold" nodeType="after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wipe(right)">
                                          <p:cBhvr>
                                            <p:cTn id="95" dur="500"/>
                                            <p:tgtEl>
                                              <p:spTgt spid="36"/>
                                            </p:tgtEl>
                                          </p:cBhvr>
                                        </p:animEffect>
                                      </p:childTnLst>
                                    </p:cTn>
                                  </p:par>
                                </p:childTnLst>
                              </p:cTn>
                            </p:par>
                            <p:par>
                              <p:cTn id="96" fill="hold">
                                <p:stCondLst>
                                  <p:cond delay="9700"/>
                                </p:stCondLst>
                                <p:childTnLst>
                                  <p:par>
                                    <p:cTn id="97" presetID="22" presetClass="entr" presetSubtype="2" fill="hold" nodeType="afterEffect">
                                      <p:stCondLst>
                                        <p:cond delay="0"/>
                                      </p:stCondLst>
                                      <p:childTnLst>
                                        <p:set>
                                          <p:cBhvr>
                                            <p:cTn id="98" dur="1" fill="hold">
                                              <p:stCondLst>
                                                <p:cond delay="0"/>
                                              </p:stCondLst>
                                            </p:cTn>
                                            <p:tgtEl>
                                              <p:spTgt spid="133"/>
                                            </p:tgtEl>
                                            <p:attrNameLst>
                                              <p:attrName>style.visibility</p:attrName>
                                            </p:attrNameLst>
                                          </p:cBhvr>
                                          <p:to>
                                            <p:strVal val="visible"/>
                                          </p:to>
                                        </p:set>
                                        <p:animEffect transition="in" filter="wipe(right)">
                                          <p:cBhvr>
                                            <p:cTn id="99" dur="500"/>
                                            <p:tgtEl>
                                              <p:spTgt spid="133"/>
                                            </p:tgtEl>
                                          </p:cBhvr>
                                        </p:animEffect>
                                      </p:childTnLst>
                                    </p:cTn>
                                  </p:par>
                                </p:childTnLst>
                              </p:cTn>
                            </p:par>
                            <p:par>
                              <p:cTn id="100" fill="hold">
                                <p:stCondLst>
                                  <p:cond delay="10200"/>
                                </p:stCondLst>
                                <p:childTnLst>
                                  <p:par>
                                    <p:cTn id="101" presetID="10" presetClass="entr" presetSubtype="0" fill="hold" grpId="0" nodeType="afterEffect">
                                      <p:stCondLst>
                                        <p:cond delay="0"/>
                                      </p:stCondLst>
                                      <p:childTnLst>
                                        <p:set>
                                          <p:cBhvr>
                                            <p:cTn id="102" dur="1" fill="hold">
                                              <p:stCondLst>
                                                <p:cond delay="0"/>
                                              </p:stCondLst>
                                            </p:cTn>
                                            <p:tgtEl>
                                              <p:spTgt spid="61"/>
                                            </p:tgtEl>
                                            <p:attrNameLst>
                                              <p:attrName>style.visibility</p:attrName>
                                            </p:attrNameLst>
                                          </p:cBhvr>
                                          <p:to>
                                            <p:strVal val="visible"/>
                                          </p:to>
                                        </p:set>
                                        <p:animEffect transition="in" filter="fade">
                                          <p:cBhvr>
                                            <p:cTn id="103" dur="500"/>
                                            <p:tgtEl>
                                              <p:spTgt spid="61"/>
                                            </p:tgtEl>
                                          </p:cBhvr>
                                        </p:animEffect>
                                      </p:childTnLst>
                                    </p:cTn>
                                  </p:par>
                                </p:childTnLst>
                              </p:cTn>
                            </p:par>
                            <p:par>
                              <p:cTn id="104" fill="hold">
                                <p:stCondLst>
                                  <p:cond delay="10700"/>
                                </p:stCondLst>
                                <p:childTnLst>
                                  <p:par>
                                    <p:cTn id="105" presetID="22" presetClass="entr" presetSubtype="2" fill="hold" nodeType="afterEffect">
                                      <p:stCondLst>
                                        <p:cond delay="0"/>
                                      </p:stCondLst>
                                      <p:childTnLst>
                                        <p:set>
                                          <p:cBhvr>
                                            <p:cTn id="106" dur="1" fill="hold">
                                              <p:stCondLst>
                                                <p:cond delay="0"/>
                                              </p:stCondLst>
                                            </p:cTn>
                                            <p:tgtEl>
                                              <p:spTgt spid="37"/>
                                            </p:tgtEl>
                                            <p:attrNameLst>
                                              <p:attrName>style.visibility</p:attrName>
                                            </p:attrNameLst>
                                          </p:cBhvr>
                                          <p:to>
                                            <p:strVal val="visible"/>
                                          </p:to>
                                        </p:set>
                                        <p:animEffect transition="in" filter="wipe(right)">
                                          <p:cBhvr>
                                            <p:cTn id="107" dur="500"/>
                                            <p:tgtEl>
                                              <p:spTgt spid="37"/>
                                            </p:tgtEl>
                                          </p:cBhvr>
                                        </p:animEffect>
                                      </p:childTnLst>
                                    </p:cTn>
                                  </p:par>
                                </p:childTnLst>
                              </p:cTn>
                            </p:par>
                            <p:par>
                              <p:cTn id="108" fill="hold">
                                <p:stCondLst>
                                  <p:cond delay="11200"/>
                                </p:stCondLst>
                                <p:childTnLst>
                                  <p:par>
                                    <p:cTn id="109" presetID="22" presetClass="entr" presetSubtype="2" fill="hold" nodeType="afterEffect">
                                      <p:stCondLst>
                                        <p:cond delay="0"/>
                                      </p:stCondLst>
                                      <p:childTnLst>
                                        <p:set>
                                          <p:cBhvr>
                                            <p:cTn id="110" dur="1" fill="hold">
                                              <p:stCondLst>
                                                <p:cond delay="0"/>
                                              </p:stCondLst>
                                            </p:cTn>
                                            <p:tgtEl>
                                              <p:spTgt spid="123"/>
                                            </p:tgtEl>
                                            <p:attrNameLst>
                                              <p:attrName>style.visibility</p:attrName>
                                            </p:attrNameLst>
                                          </p:cBhvr>
                                          <p:to>
                                            <p:strVal val="visible"/>
                                          </p:to>
                                        </p:set>
                                        <p:animEffect transition="in" filter="wipe(right)">
                                          <p:cBhvr>
                                            <p:cTn id="111" dur="500"/>
                                            <p:tgtEl>
                                              <p:spTgt spid="123"/>
                                            </p:tgtEl>
                                          </p:cBhvr>
                                        </p:animEffect>
                                      </p:childTnLst>
                                    </p:cTn>
                                  </p:par>
                                </p:childTnLst>
                              </p:cTn>
                            </p:par>
                            <p:par>
                              <p:cTn id="112" fill="hold">
                                <p:stCondLst>
                                  <p:cond delay="11700"/>
                                </p:stCondLst>
                                <p:childTnLst>
                                  <p:par>
                                    <p:cTn id="113" presetID="10" presetClass="entr" presetSubtype="0" fill="hold" grpId="0" nodeType="afterEffect">
                                      <p:stCondLst>
                                        <p:cond delay="0"/>
                                      </p:stCondLst>
                                      <p:childTnLst>
                                        <p:set>
                                          <p:cBhvr>
                                            <p:cTn id="114" dur="1" fill="hold">
                                              <p:stCondLst>
                                                <p:cond delay="0"/>
                                              </p:stCondLst>
                                            </p:cTn>
                                            <p:tgtEl>
                                              <p:spTgt spid="59"/>
                                            </p:tgtEl>
                                            <p:attrNameLst>
                                              <p:attrName>style.visibility</p:attrName>
                                            </p:attrNameLst>
                                          </p:cBhvr>
                                          <p:to>
                                            <p:strVal val="visible"/>
                                          </p:to>
                                        </p:set>
                                        <p:animEffect transition="in" filter="fade">
                                          <p:cBhvr>
                                            <p:cTn id="115"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3" grpId="0"/>
          <p:bldP spid="18" grpId="0"/>
          <p:bldP spid="59" grpId="0"/>
          <p:bldP spid="65" grpId="0"/>
          <p:bldP spid="67" grpId="0"/>
          <p:bldP spid="6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4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8"/>
                                            </p:tgtEl>
                                            <p:attrNameLst>
                                              <p:attrName>ppt_y</p:attrName>
                                            </p:attrNameLst>
                                          </p:cBhvr>
                                          <p:tavLst>
                                            <p:tav tm="0">
                                              <p:val>
                                                <p:strVal val="#ppt_y"/>
                                              </p:val>
                                            </p:tav>
                                            <p:tav tm="100000">
                                              <p:val>
                                                <p:strVal val="#ppt_y"/>
                                              </p:val>
                                            </p:tav>
                                          </p:tavLst>
                                        </p:anim>
                                        <p:anim calcmode="lin" valueType="num">
                                          <p:cBhvr>
                                            <p:cTn id="9" dur="4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8"/>
                                            </p:tgtEl>
                                          </p:cBhvr>
                                        </p:animEffect>
                                      </p:childTnLst>
                                    </p:cTn>
                                  </p:par>
                                </p:childTnLst>
                              </p:cTn>
                            </p:par>
                            <p:par>
                              <p:cTn id="12" fill="hold">
                                <p:stCondLst>
                                  <p:cond delay="640"/>
                                </p:stCondLst>
                                <p:childTnLst>
                                  <p:par>
                                    <p:cTn id="13" presetID="31"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style.rotation</p:attrName>
                                            </p:attrNameLst>
                                          </p:cBhvr>
                                          <p:tavLst>
                                            <p:tav tm="0">
                                              <p:val>
                                                <p:fltVal val="90"/>
                                              </p:val>
                                            </p:tav>
                                            <p:tav tm="100000">
                                              <p:val>
                                                <p:fltVal val="0"/>
                                              </p:val>
                                            </p:tav>
                                          </p:tavLst>
                                        </p:anim>
                                        <p:animEffect transition="in" filter="fade">
                                          <p:cBhvr>
                                            <p:cTn id="18" dur="1000"/>
                                            <p:tgtEl>
                                              <p:spTgt spid="4"/>
                                            </p:tgtEl>
                                          </p:cBhvr>
                                        </p:animEffect>
                                      </p:childTnLst>
                                    </p:cTn>
                                  </p:par>
                                </p:childTnLst>
                              </p:cTn>
                            </p:par>
                            <p:par>
                              <p:cTn id="19" fill="hold">
                                <p:stCondLst>
                                  <p:cond delay="1640"/>
                                </p:stCondLst>
                                <p:childTnLst>
                                  <p:par>
                                    <p:cTn id="20" presetID="2" presetClass="entr" presetSubtype="1" accel="5200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0-#ppt_h/2"/>
                                              </p:val>
                                            </p:tav>
                                            <p:tav tm="100000">
                                              <p:val>
                                                <p:strVal val="#ppt_y"/>
                                              </p:val>
                                            </p:tav>
                                          </p:tavLst>
                                        </p:anim>
                                      </p:childTnLst>
                                    </p:cTn>
                                  </p:par>
                                  <p:par>
                                    <p:cTn id="24" presetID="2" presetClass="entr" presetSubtype="3" accel="52000" fill="hold" nodeType="withEffect">
                                      <p:stCondLst>
                                        <p:cond delay="16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1+#ppt_w/2"/>
                                              </p:val>
                                            </p:tav>
                                            <p:tav tm="100000">
                                              <p:val>
                                                <p:strVal val="#ppt_x"/>
                                              </p:val>
                                            </p:tav>
                                          </p:tavLst>
                                        </p:anim>
                                        <p:anim calcmode="lin" valueType="num">
                                          <p:cBhvr additive="base">
                                            <p:cTn id="27" dur="500" fill="hold"/>
                                            <p:tgtEl>
                                              <p:spTgt spid="6"/>
                                            </p:tgtEl>
                                            <p:attrNameLst>
                                              <p:attrName>ppt_y</p:attrName>
                                            </p:attrNameLst>
                                          </p:cBhvr>
                                          <p:tavLst>
                                            <p:tav tm="0">
                                              <p:val>
                                                <p:strVal val="0-#ppt_h/2"/>
                                              </p:val>
                                            </p:tav>
                                            <p:tav tm="100000">
                                              <p:val>
                                                <p:strVal val="#ppt_y"/>
                                              </p:val>
                                            </p:tav>
                                          </p:tavLst>
                                        </p:anim>
                                      </p:childTnLst>
                                    </p:cTn>
                                  </p:par>
                                  <p:par>
                                    <p:cTn id="28" presetID="2" presetClass="entr" presetSubtype="6" accel="52000" fill="hold" nodeType="withEffect">
                                      <p:stCondLst>
                                        <p:cond delay="36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1+#ppt_w/2"/>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accel="52000" fill="hold" nodeType="withEffect">
                                      <p:stCondLst>
                                        <p:cond delay="56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par>
                                    <p:cTn id="36" presetID="2" presetClass="entr" presetSubtype="12" accel="52000" fill="hold" nodeType="withEffect">
                                      <p:stCondLst>
                                        <p:cond delay="86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fill="hold"/>
                                            <p:tgtEl>
                                              <p:spTgt spid="9"/>
                                            </p:tgtEl>
                                            <p:attrNameLst>
                                              <p:attrName>ppt_x</p:attrName>
                                            </p:attrNameLst>
                                          </p:cBhvr>
                                          <p:tavLst>
                                            <p:tav tm="0">
                                              <p:val>
                                                <p:strVal val="0-#ppt_w/2"/>
                                              </p:val>
                                            </p:tav>
                                            <p:tav tm="100000">
                                              <p:val>
                                                <p:strVal val="#ppt_x"/>
                                              </p:val>
                                            </p:tav>
                                          </p:tavLst>
                                        </p:anim>
                                        <p:anim calcmode="lin" valueType="num">
                                          <p:cBhvr additive="base">
                                            <p:cTn id="39" dur="500" fill="hold"/>
                                            <p:tgtEl>
                                              <p:spTgt spid="9"/>
                                            </p:tgtEl>
                                            <p:attrNameLst>
                                              <p:attrName>ppt_y</p:attrName>
                                            </p:attrNameLst>
                                          </p:cBhvr>
                                          <p:tavLst>
                                            <p:tav tm="0">
                                              <p:val>
                                                <p:strVal val="1+#ppt_h/2"/>
                                              </p:val>
                                            </p:tav>
                                            <p:tav tm="100000">
                                              <p:val>
                                                <p:strVal val="#ppt_y"/>
                                              </p:val>
                                            </p:tav>
                                          </p:tavLst>
                                        </p:anim>
                                      </p:childTnLst>
                                    </p:cTn>
                                  </p:par>
                                  <p:par>
                                    <p:cTn id="40" presetID="2" presetClass="entr" presetSubtype="9" accel="52000" fill="hold" nodeType="withEffect">
                                      <p:stCondLst>
                                        <p:cond delay="106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0-#ppt_w/2"/>
                                              </p:val>
                                            </p:tav>
                                            <p:tav tm="100000">
                                              <p:val>
                                                <p:strVal val="#ppt_x"/>
                                              </p:val>
                                            </p:tav>
                                          </p:tavLst>
                                        </p:anim>
                                        <p:anim calcmode="lin" valueType="num">
                                          <p:cBhvr additive="base">
                                            <p:cTn id="43" dur="500" fill="hold"/>
                                            <p:tgtEl>
                                              <p:spTgt spid="10"/>
                                            </p:tgtEl>
                                            <p:attrNameLst>
                                              <p:attrName>ppt_y</p:attrName>
                                            </p:attrNameLst>
                                          </p:cBhvr>
                                          <p:tavLst>
                                            <p:tav tm="0">
                                              <p:val>
                                                <p:strVal val="0-#ppt_h/2"/>
                                              </p:val>
                                            </p:tav>
                                            <p:tav tm="100000">
                                              <p:val>
                                                <p:strVal val="#ppt_y"/>
                                              </p:val>
                                            </p:tav>
                                          </p:tavLst>
                                        </p:anim>
                                      </p:childTnLst>
                                    </p:cTn>
                                  </p:par>
                                </p:childTnLst>
                              </p:cTn>
                            </p:par>
                            <p:par>
                              <p:cTn id="44" fill="hold">
                                <p:stCondLst>
                                  <p:cond delay="3200"/>
                                </p:stCondLst>
                                <p:childTnLst>
                                  <p:par>
                                    <p:cTn id="45" presetID="22" presetClass="entr" presetSubtype="8"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wipe(left)">
                                          <p:cBhvr>
                                            <p:cTn id="47" dur="500"/>
                                            <p:tgtEl>
                                              <p:spTgt spid="70"/>
                                            </p:tgtEl>
                                          </p:cBhvr>
                                        </p:animEffect>
                                      </p:childTnLst>
                                    </p:cTn>
                                  </p:par>
                                </p:childTnLst>
                              </p:cTn>
                            </p:par>
                            <p:par>
                              <p:cTn id="48" fill="hold">
                                <p:stCondLst>
                                  <p:cond delay="3700"/>
                                </p:stCondLst>
                                <p:childTnLst>
                                  <p:par>
                                    <p:cTn id="49" presetID="22" presetClass="entr" presetSubtype="8"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left)">
                                          <p:cBhvr>
                                            <p:cTn id="51" dur="500"/>
                                            <p:tgtEl>
                                              <p:spTgt spid="3"/>
                                            </p:tgtEl>
                                          </p:cBhvr>
                                        </p:animEffect>
                                      </p:childTnLst>
                                    </p:cTn>
                                  </p:par>
                                </p:childTnLst>
                              </p:cTn>
                            </p:par>
                            <p:par>
                              <p:cTn id="52" fill="hold">
                                <p:stCondLst>
                                  <p:cond delay="4200"/>
                                </p:stCondLst>
                                <p:childTnLst>
                                  <p:par>
                                    <p:cTn id="53" presetID="10" presetClass="entr" presetSubtype="0" fill="hold" grpId="0"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fade">
                                          <p:cBhvr>
                                            <p:cTn id="55" dur="500"/>
                                            <p:tgtEl>
                                              <p:spTgt spid="65"/>
                                            </p:tgtEl>
                                          </p:cBhvr>
                                        </p:animEffect>
                                      </p:childTnLst>
                                    </p:cTn>
                                  </p:par>
                                </p:childTnLst>
                              </p:cTn>
                            </p:par>
                            <p:par>
                              <p:cTn id="56" fill="hold">
                                <p:stCondLst>
                                  <p:cond delay="4700"/>
                                </p:stCondLst>
                                <p:childTnLst>
                                  <p:par>
                                    <p:cTn id="57" presetID="22" presetClass="entr" presetSubtype="8" fill="hold"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5200"/>
                                </p:stCondLst>
                                <p:childTnLst>
                                  <p:par>
                                    <p:cTn id="61" presetID="22" presetClass="entr" presetSubtype="8" fill="hold" nodeType="afterEffect">
                                      <p:stCondLst>
                                        <p:cond delay="0"/>
                                      </p:stCondLst>
                                      <p:childTnLst>
                                        <p:set>
                                          <p:cBhvr>
                                            <p:cTn id="62" dur="1" fill="hold">
                                              <p:stCondLst>
                                                <p:cond delay="0"/>
                                              </p:stCondLst>
                                            </p:cTn>
                                            <p:tgtEl>
                                              <p:spTgt spid="103"/>
                                            </p:tgtEl>
                                            <p:attrNameLst>
                                              <p:attrName>style.visibility</p:attrName>
                                            </p:attrNameLst>
                                          </p:cBhvr>
                                          <p:to>
                                            <p:strVal val="visible"/>
                                          </p:to>
                                        </p:set>
                                        <p:animEffect transition="in" filter="wipe(left)">
                                          <p:cBhvr>
                                            <p:cTn id="63" dur="500"/>
                                            <p:tgtEl>
                                              <p:spTgt spid="103"/>
                                            </p:tgtEl>
                                          </p:cBhvr>
                                        </p:animEffect>
                                      </p:childTnLst>
                                    </p:cTn>
                                  </p:par>
                                </p:childTnLst>
                              </p:cTn>
                            </p:par>
                            <p:par>
                              <p:cTn id="64" fill="hold">
                                <p:stCondLst>
                                  <p:cond delay="5700"/>
                                </p:stCondLst>
                                <p:childTnLst>
                                  <p:par>
                                    <p:cTn id="65" presetID="10" presetClass="entr" presetSubtype="0" fill="hold" grpId="0" nodeType="after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fade">
                                          <p:cBhvr>
                                            <p:cTn id="67" dur="500"/>
                                            <p:tgtEl>
                                              <p:spTgt spid="67"/>
                                            </p:tgtEl>
                                          </p:cBhvr>
                                        </p:animEffect>
                                      </p:childTnLst>
                                    </p:cTn>
                                  </p:par>
                                </p:childTnLst>
                              </p:cTn>
                            </p:par>
                            <p:par>
                              <p:cTn id="68" fill="hold">
                                <p:stCondLst>
                                  <p:cond delay="6200"/>
                                </p:stCondLst>
                                <p:childTnLst>
                                  <p:par>
                                    <p:cTn id="69" presetID="22" presetClass="entr" presetSubtype="8" fill="hold"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500"/>
                                            <p:tgtEl>
                                              <p:spTgt spid="34"/>
                                            </p:tgtEl>
                                          </p:cBhvr>
                                        </p:animEffect>
                                      </p:childTnLst>
                                    </p:cTn>
                                  </p:par>
                                </p:childTnLst>
                              </p:cTn>
                            </p:par>
                            <p:par>
                              <p:cTn id="72" fill="hold">
                                <p:stCondLst>
                                  <p:cond delay="6700"/>
                                </p:stCondLst>
                                <p:childTnLst>
                                  <p:par>
                                    <p:cTn id="73" presetID="22" presetClass="entr" presetSubtype="8" fill="hold" nodeType="afterEffect">
                                      <p:stCondLst>
                                        <p:cond delay="0"/>
                                      </p:stCondLst>
                                      <p:childTnLst>
                                        <p:set>
                                          <p:cBhvr>
                                            <p:cTn id="74" dur="1" fill="hold">
                                              <p:stCondLst>
                                                <p:cond delay="0"/>
                                              </p:stCondLst>
                                            </p:cTn>
                                            <p:tgtEl>
                                              <p:spTgt spid="98"/>
                                            </p:tgtEl>
                                            <p:attrNameLst>
                                              <p:attrName>style.visibility</p:attrName>
                                            </p:attrNameLst>
                                          </p:cBhvr>
                                          <p:to>
                                            <p:strVal val="visible"/>
                                          </p:to>
                                        </p:set>
                                        <p:animEffect transition="in" filter="wipe(left)">
                                          <p:cBhvr>
                                            <p:cTn id="75" dur="500"/>
                                            <p:tgtEl>
                                              <p:spTgt spid="98"/>
                                            </p:tgtEl>
                                          </p:cBhvr>
                                        </p:animEffect>
                                      </p:childTnLst>
                                    </p:cTn>
                                  </p:par>
                                </p:childTnLst>
                              </p:cTn>
                            </p:par>
                            <p:par>
                              <p:cTn id="76" fill="hold">
                                <p:stCondLst>
                                  <p:cond delay="7200"/>
                                </p:stCondLst>
                                <p:childTnLst>
                                  <p:par>
                                    <p:cTn id="77" presetID="10" presetClass="entr" presetSubtype="0"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fade">
                                          <p:cBhvr>
                                            <p:cTn id="79" dur="500"/>
                                            <p:tgtEl>
                                              <p:spTgt spid="69"/>
                                            </p:tgtEl>
                                          </p:cBhvr>
                                        </p:animEffect>
                                      </p:childTnLst>
                                    </p:cTn>
                                  </p:par>
                                </p:childTnLst>
                              </p:cTn>
                            </p:par>
                            <p:par>
                              <p:cTn id="80" fill="hold">
                                <p:stCondLst>
                                  <p:cond delay="7700"/>
                                </p:stCondLst>
                                <p:childTnLst>
                                  <p:par>
                                    <p:cTn id="81" presetID="22" presetClass="entr" presetSubtype="2" fill="hold"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wipe(right)">
                                          <p:cBhvr>
                                            <p:cTn id="83" dur="500"/>
                                            <p:tgtEl>
                                              <p:spTgt spid="35"/>
                                            </p:tgtEl>
                                          </p:cBhvr>
                                        </p:animEffect>
                                      </p:childTnLst>
                                    </p:cTn>
                                  </p:par>
                                </p:childTnLst>
                              </p:cTn>
                            </p:par>
                            <p:par>
                              <p:cTn id="84" fill="hold">
                                <p:stCondLst>
                                  <p:cond delay="8200"/>
                                </p:stCondLst>
                                <p:childTnLst>
                                  <p:par>
                                    <p:cTn id="85" presetID="22" presetClass="entr" presetSubtype="2" fill="hold" nodeType="afterEffect">
                                      <p:stCondLst>
                                        <p:cond delay="0"/>
                                      </p:stCondLst>
                                      <p:childTnLst>
                                        <p:set>
                                          <p:cBhvr>
                                            <p:cTn id="86" dur="1" fill="hold">
                                              <p:stCondLst>
                                                <p:cond delay="0"/>
                                              </p:stCondLst>
                                            </p:cTn>
                                            <p:tgtEl>
                                              <p:spTgt spid="128"/>
                                            </p:tgtEl>
                                            <p:attrNameLst>
                                              <p:attrName>style.visibility</p:attrName>
                                            </p:attrNameLst>
                                          </p:cBhvr>
                                          <p:to>
                                            <p:strVal val="visible"/>
                                          </p:to>
                                        </p:set>
                                        <p:animEffect transition="in" filter="wipe(right)">
                                          <p:cBhvr>
                                            <p:cTn id="87" dur="500"/>
                                            <p:tgtEl>
                                              <p:spTgt spid="128"/>
                                            </p:tgtEl>
                                          </p:cBhvr>
                                        </p:animEffect>
                                      </p:childTnLst>
                                    </p:cTn>
                                  </p:par>
                                </p:childTnLst>
                              </p:cTn>
                            </p:par>
                            <p:par>
                              <p:cTn id="88" fill="hold">
                                <p:stCondLst>
                                  <p:cond delay="8700"/>
                                </p:stCondLst>
                                <p:childTnLst>
                                  <p:par>
                                    <p:cTn id="89" presetID="10" presetClass="entr" presetSubtype="0" fill="hold" grpId="0" nodeType="after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fade">
                                          <p:cBhvr>
                                            <p:cTn id="91" dur="500"/>
                                            <p:tgtEl>
                                              <p:spTgt spid="63"/>
                                            </p:tgtEl>
                                          </p:cBhvr>
                                        </p:animEffect>
                                      </p:childTnLst>
                                    </p:cTn>
                                  </p:par>
                                </p:childTnLst>
                              </p:cTn>
                            </p:par>
                            <p:par>
                              <p:cTn id="92" fill="hold">
                                <p:stCondLst>
                                  <p:cond delay="9200"/>
                                </p:stCondLst>
                                <p:childTnLst>
                                  <p:par>
                                    <p:cTn id="93" presetID="22" presetClass="entr" presetSubtype="2" fill="hold" nodeType="after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wipe(right)">
                                          <p:cBhvr>
                                            <p:cTn id="95" dur="500"/>
                                            <p:tgtEl>
                                              <p:spTgt spid="36"/>
                                            </p:tgtEl>
                                          </p:cBhvr>
                                        </p:animEffect>
                                      </p:childTnLst>
                                    </p:cTn>
                                  </p:par>
                                </p:childTnLst>
                              </p:cTn>
                            </p:par>
                            <p:par>
                              <p:cTn id="96" fill="hold">
                                <p:stCondLst>
                                  <p:cond delay="9700"/>
                                </p:stCondLst>
                                <p:childTnLst>
                                  <p:par>
                                    <p:cTn id="97" presetID="22" presetClass="entr" presetSubtype="2" fill="hold" nodeType="afterEffect">
                                      <p:stCondLst>
                                        <p:cond delay="0"/>
                                      </p:stCondLst>
                                      <p:childTnLst>
                                        <p:set>
                                          <p:cBhvr>
                                            <p:cTn id="98" dur="1" fill="hold">
                                              <p:stCondLst>
                                                <p:cond delay="0"/>
                                              </p:stCondLst>
                                            </p:cTn>
                                            <p:tgtEl>
                                              <p:spTgt spid="133"/>
                                            </p:tgtEl>
                                            <p:attrNameLst>
                                              <p:attrName>style.visibility</p:attrName>
                                            </p:attrNameLst>
                                          </p:cBhvr>
                                          <p:to>
                                            <p:strVal val="visible"/>
                                          </p:to>
                                        </p:set>
                                        <p:animEffect transition="in" filter="wipe(right)">
                                          <p:cBhvr>
                                            <p:cTn id="99" dur="500"/>
                                            <p:tgtEl>
                                              <p:spTgt spid="133"/>
                                            </p:tgtEl>
                                          </p:cBhvr>
                                        </p:animEffect>
                                      </p:childTnLst>
                                    </p:cTn>
                                  </p:par>
                                </p:childTnLst>
                              </p:cTn>
                            </p:par>
                            <p:par>
                              <p:cTn id="100" fill="hold">
                                <p:stCondLst>
                                  <p:cond delay="10200"/>
                                </p:stCondLst>
                                <p:childTnLst>
                                  <p:par>
                                    <p:cTn id="101" presetID="10" presetClass="entr" presetSubtype="0" fill="hold" grpId="0" nodeType="afterEffect">
                                      <p:stCondLst>
                                        <p:cond delay="0"/>
                                      </p:stCondLst>
                                      <p:childTnLst>
                                        <p:set>
                                          <p:cBhvr>
                                            <p:cTn id="102" dur="1" fill="hold">
                                              <p:stCondLst>
                                                <p:cond delay="0"/>
                                              </p:stCondLst>
                                            </p:cTn>
                                            <p:tgtEl>
                                              <p:spTgt spid="61"/>
                                            </p:tgtEl>
                                            <p:attrNameLst>
                                              <p:attrName>style.visibility</p:attrName>
                                            </p:attrNameLst>
                                          </p:cBhvr>
                                          <p:to>
                                            <p:strVal val="visible"/>
                                          </p:to>
                                        </p:set>
                                        <p:animEffect transition="in" filter="fade">
                                          <p:cBhvr>
                                            <p:cTn id="103" dur="500"/>
                                            <p:tgtEl>
                                              <p:spTgt spid="61"/>
                                            </p:tgtEl>
                                          </p:cBhvr>
                                        </p:animEffect>
                                      </p:childTnLst>
                                    </p:cTn>
                                  </p:par>
                                </p:childTnLst>
                              </p:cTn>
                            </p:par>
                            <p:par>
                              <p:cTn id="104" fill="hold">
                                <p:stCondLst>
                                  <p:cond delay="10700"/>
                                </p:stCondLst>
                                <p:childTnLst>
                                  <p:par>
                                    <p:cTn id="105" presetID="22" presetClass="entr" presetSubtype="2" fill="hold" nodeType="afterEffect">
                                      <p:stCondLst>
                                        <p:cond delay="0"/>
                                      </p:stCondLst>
                                      <p:childTnLst>
                                        <p:set>
                                          <p:cBhvr>
                                            <p:cTn id="106" dur="1" fill="hold">
                                              <p:stCondLst>
                                                <p:cond delay="0"/>
                                              </p:stCondLst>
                                            </p:cTn>
                                            <p:tgtEl>
                                              <p:spTgt spid="37"/>
                                            </p:tgtEl>
                                            <p:attrNameLst>
                                              <p:attrName>style.visibility</p:attrName>
                                            </p:attrNameLst>
                                          </p:cBhvr>
                                          <p:to>
                                            <p:strVal val="visible"/>
                                          </p:to>
                                        </p:set>
                                        <p:animEffect transition="in" filter="wipe(right)">
                                          <p:cBhvr>
                                            <p:cTn id="107" dur="500"/>
                                            <p:tgtEl>
                                              <p:spTgt spid="37"/>
                                            </p:tgtEl>
                                          </p:cBhvr>
                                        </p:animEffect>
                                      </p:childTnLst>
                                    </p:cTn>
                                  </p:par>
                                </p:childTnLst>
                              </p:cTn>
                            </p:par>
                            <p:par>
                              <p:cTn id="108" fill="hold">
                                <p:stCondLst>
                                  <p:cond delay="11200"/>
                                </p:stCondLst>
                                <p:childTnLst>
                                  <p:par>
                                    <p:cTn id="109" presetID="22" presetClass="entr" presetSubtype="2" fill="hold" nodeType="afterEffect">
                                      <p:stCondLst>
                                        <p:cond delay="0"/>
                                      </p:stCondLst>
                                      <p:childTnLst>
                                        <p:set>
                                          <p:cBhvr>
                                            <p:cTn id="110" dur="1" fill="hold">
                                              <p:stCondLst>
                                                <p:cond delay="0"/>
                                              </p:stCondLst>
                                            </p:cTn>
                                            <p:tgtEl>
                                              <p:spTgt spid="123"/>
                                            </p:tgtEl>
                                            <p:attrNameLst>
                                              <p:attrName>style.visibility</p:attrName>
                                            </p:attrNameLst>
                                          </p:cBhvr>
                                          <p:to>
                                            <p:strVal val="visible"/>
                                          </p:to>
                                        </p:set>
                                        <p:animEffect transition="in" filter="wipe(right)">
                                          <p:cBhvr>
                                            <p:cTn id="111" dur="500"/>
                                            <p:tgtEl>
                                              <p:spTgt spid="123"/>
                                            </p:tgtEl>
                                          </p:cBhvr>
                                        </p:animEffect>
                                      </p:childTnLst>
                                    </p:cTn>
                                  </p:par>
                                </p:childTnLst>
                              </p:cTn>
                            </p:par>
                            <p:par>
                              <p:cTn id="112" fill="hold">
                                <p:stCondLst>
                                  <p:cond delay="11700"/>
                                </p:stCondLst>
                                <p:childTnLst>
                                  <p:par>
                                    <p:cTn id="113" presetID="10" presetClass="entr" presetSubtype="0" fill="hold" grpId="0" nodeType="afterEffect">
                                      <p:stCondLst>
                                        <p:cond delay="0"/>
                                      </p:stCondLst>
                                      <p:childTnLst>
                                        <p:set>
                                          <p:cBhvr>
                                            <p:cTn id="114" dur="1" fill="hold">
                                              <p:stCondLst>
                                                <p:cond delay="0"/>
                                              </p:stCondLst>
                                            </p:cTn>
                                            <p:tgtEl>
                                              <p:spTgt spid="59"/>
                                            </p:tgtEl>
                                            <p:attrNameLst>
                                              <p:attrName>style.visibility</p:attrName>
                                            </p:attrNameLst>
                                          </p:cBhvr>
                                          <p:to>
                                            <p:strVal val="visible"/>
                                          </p:to>
                                        </p:set>
                                        <p:animEffect transition="in" filter="fade">
                                          <p:cBhvr>
                                            <p:cTn id="115"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3" grpId="0"/>
          <p:bldP spid="18" grpId="0"/>
          <p:bldP spid="59" grpId="0"/>
          <p:bldP spid="65" grpId="0"/>
          <p:bldP spid="67" grpId="0"/>
          <p:bldP spid="69"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4119" y="2852936"/>
            <a:ext cx="1928260" cy="1928258"/>
            <a:chOff x="1053943" y="1646731"/>
            <a:chExt cx="3363551" cy="3363551"/>
          </a:xfrm>
        </p:grpSpPr>
        <p:sp>
          <p:nvSpPr>
            <p:cNvPr id="32" name="椭圆 31"/>
            <p:cNvSpPr/>
            <p:nvPr/>
          </p:nvSpPr>
          <p:spPr>
            <a:xfrm>
              <a:off x="1436634" y="2029422"/>
              <a:ext cx="2598168" cy="25981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rot="15300000">
              <a:off x="1053943" y="1646731"/>
              <a:ext cx="3363551" cy="3363551"/>
              <a:chOff x="2555776" y="915566"/>
              <a:chExt cx="1944216" cy="1944216"/>
            </a:xfrm>
            <a:effectLst>
              <a:outerShdw blurRad="63500" sx="102000" sy="102000" algn="ctr" rotWithShape="0">
                <a:prstClr val="black">
                  <a:alpha val="40000"/>
                </a:prstClr>
              </a:outerShdw>
            </a:effectLst>
          </p:grpSpPr>
          <p:sp>
            <p:nvSpPr>
              <p:cNvPr id="51" name="同心圆 50"/>
              <p:cNvSpPr/>
              <p:nvPr/>
            </p:nvSpPr>
            <p:spPr>
              <a:xfrm>
                <a:off x="2555776" y="915566"/>
                <a:ext cx="1944216" cy="1944216"/>
              </a:xfrm>
              <a:prstGeom prst="donut">
                <a:avLst>
                  <a:gd name="adj" fmla="val 10097"/>
                </a:avLst>
              </a:prstGeom>
              <a:gradFill flip="none" rotWithShape="1">
                <a:gsLst>
                  <a:gs pos="0">
                    <a:schemeClr val="accent2"/>
                  </a:gs>
                  <a:gs pos="100000">
                    <a:schemeClr val="accent3">
                      <a:lumMod val="49000"/>
                      <a:lumOff val="51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同心圆 51"/>
              <p:cNvSpPr/>
              <p:nvPr/>
            </p:nvSpPr>
            <p:spPr>
              <a:xfrm>
                <a:off x="2678805" y="1038595"/>
                <a:ext cx="1698161" cy="1698160"/>
              </a:xfrm>
              <a:prstGeom prst="donut">
                <a:avLst>
                  <a:gd name="adj" fmla="val 8132"/>
                </a:avLst>
              </a:prstGeom>
              <a:gradFill flip="none" rotWithShape="1">
                <a:gsLst>
                  <a:gs pos="36000">
                    <a:schemeClr val="accent2"/>
                  </a:gs>
                  <a:gs pos="100000">
                    <a:schemeClr val="accent1">
                      <a:lumMod val="25000"/>
                      <a:lumOff val="7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39" name="六边形 38"/>
          <p:cNvSpPr/>
          <p:nvPr/>
        </p:nvSpPr>
        <p:spPr>
          <a:xfrm rot="16200000">
            <a:off x="3236157" y="1922209"/>
            <a:ext cx="3979367" cy="3746368"/>
          </a:xfrm>
          <a:prstGeom prst="hexagon">
            <a:avLst/>
          </a:prstGeom>
          <a:blipFill dpi="0" rotWithShape="1">
            <a:blip r:embed="rId3" cstate="email">
              <a:extLst>
                <a:ext uri="{28A0092B-C50C-407E-A947-70E740481C1C}">
                  <a14:useLocalDpi xmlns:a14="http://schemas.microsoft.com/office/drawing/2010/main"/>
                </a:ext>
              </a:extLst>
            </a:blip>
            <a:srcRect/>
            <a:stretch>
              <a:fillRect/>
            </a:stretch>
          </a:blipFill>
          <a:ln w="15875" cap="rnd">
            <a:solidFill>
              <a:srgbClr val="DDDDDD"/>
            </a:solidFill>
          </a:ln>
          <a:effectLst>
            <a:outerShdw blurRad="406400" dist="152400" dir="9660000" sx="101000" sy="101000" algn="t"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solidFill>
                <a:schemeClr val="tx1">
                  <a:lumMod val="95000"/>
                  <a:lumOff val="5000"/>
                </a:schemeClr>
              </a:solidFill>
              <a:latin typeface="+mj-ea"/>
              <a:ea typeface="+mj-ea"/>
            </a:endParaRPr>
          </a:p>
        </p:txBody>
      </p:sp>
      <p:grpSp>
        <p:nvGrpSpPr>
          <p:cNvPr id="29" name="组合 79"/>
          <p:cNvGrpSpPr>
            <a:grpSpLocks/>
          </p:cNvGrpSpPr>
          <p:nvPr/>
        </p:nvGrpSpPr>
        <p:grpSpPr bwMode="auto">
          <a:xfrm>
            <a:off x="5841063" y="4757533"/>
            <a:ext cx="1241894" cy="1244404"/>
            <a:chOff x="6379729" y="2488774"/>
            <a:chExt cx="2513016" cy="2513016"/>
          </a:xfrm>
        </p:grpSpPr>
        <p:sp>
          <p:nvSpPr>
            <p:cNvPr id="3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26" name="组合 79"/>
          <p:cNvGrpSpPr>
            <a:grpSpLocks/>
          </p:cNvGrpSpPr>
          <p:nvPr/>
        </p:nvGrpSpPr>
        <p:grpSpPr bwMode="auto">
          <a:xfrm>
            <a:off x="6478078" y="3048692"/>
            <a:ext cx="1241894" cy="1244404"/>
            <a:chOff x="6379729" y="2488774"/>
            <a:chExt cx="2513016" cy="2513016"/>
          </a:xfrm>
        </p:grpSpPr>
        <p:sp>
          <p:nvSpPr>
            <p:cNvPr id="2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8"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23" name="组合 79"/>
          <p:cNvGrpSpPr>
            <a:grpSpLocks/>
          </p:cNvGrpSpPr>
          <p:nvPr/>
        </p:nvGrpSpPr>
        <p:grpSpPr bwMode="auto">
          <a:xfrm>
            <a:off x="5738341" y="1484784"/>
            <a:ext cx="1241894" cy="1244404"/>
            <a:chOff x="6379729" y="2488774"/>
            <a:chExt cx="2513016" cy="2513016"/>
          </a:xfrm>
        </p:grpSpPr>
        <p:sp>
          <p:nvSpPr>
            <p:cNvPr id="2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8" name="TextBox 47"/>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2.2 </a:t>
            </a:r>
            <a:r>
              <a:rPr lang="zh-CN" altLang="en-US" sz="2800" dirty="0">
                <a:solidFill>
                  <a:schemeClr val="tx1">
                    <a:lumMod val="50000"/>
                  </a:schemeClr>
                </a:solidFill>
                <a:latin typeface="微软雅黑"/>
                <a:ea typeface="微软雅黑"/>
              </a:rPr>
              <a:t>需求分析</a:t>
            </a:r>
          </a:p>
        </p:txBody>
      </p:sp>
      <p:sp>
        <p:nvSpPr>
          <p:cNvPr id="49" name="TextBox 48"/>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2</a:t>
            </a:r>
            <a:endParaRPr lang="zh-CN" altLang="en-US" dirty="0">
              <a:solidFill>
                <a:schemeClr val="tx1">
                  <a:lumMod val="50000"/>
                </a:schemeClr>
              </a:solidFill>
            </a:endParaRPr>
          </a:p>
        </p:txBody>
      </p:sp>
      <p:sp>
        <p:nvSpPr>
          <p:cNvPr id="36" name="TextBox 35"/>
          <p:cNvSpPr txBox="1"/>
          <p:nvPr/>
        </p:nvSpPr>
        <p:spPr>
          <a:xfrm>
            <a:off x="1045548" y="3287885"/>
            <a:ext cx="1005403" cy="1077217"/>
          </a:xfrm>
          <a:prstGeom prst="rect">
            <a:avLst/>
          </a:prstGeom>
          <a:noFill/>
          <a:ln>
            <a:noFill/>
          </a:ln>
        </p:spPr>
        <p:txBody>
          <a:bodyPr wrap="none" rtlCol="0">
            <a:spAutoFit/>
          </a:bodyPr>
          <a:lstStyle/>
          <a:p>
            <a:r>
              <a:rPr lang="zh-CN" altLang="en-US" sz="3200" b="1" dirty="0" smtClean="0">
                <a:solidFill>
                  <a:schemeClr val="accent2"/>
                </a:solidFill>
                <a:latin typeface="+mj-ea"/>
                <a:ea typeface="+mj-ea"/>
              </a:rPr>
              <a:t>现实</a:t>
            </a:r>
            <a:endParaRPr lang="en-US" altLang="zh-CN" sz="3200" b="1" dirty="0" smtClean="0">
              <a:solidFill>
                <a:schemeClr val="accent2"/>
              </a:solidFill>
              <a:latin typeface="+mj-ea"/>
              <a:ea typeface="+mj-ea"/>
            </a:endParaRPr>
          </a:p>
          <a:p>
            <a:r>
              <a:rPr lang="zh-CN" altLang="en-US" sz="3200" b="1" dirty="0" smtClean="0">
                <a:solidFill>
                  <a:schemeClr val="accent2"/>
                </a:solidFill>
                <a:latin typeface="+mj-ea"/>
                <a:ea typeface="+mj-ea"/>
              </a:rPr>
              <a:t>需求</a:t>
            </a:r>
            <a:endParaRPr lang="zh-CN" altLang="en-US" sz="3200" b="1" dirty="0">
              <a:solidFill>
                <a:schemeClr val="accent2"/>
              </a:solidFill>
              <a:latin typeface="+mj-ea"/>
              <a:ea typeface="+mj-ea"/>
            </a:endParaRPr>
          </a:p>
        </p:txBody>
      </p:sp>
      <p:sp>
        <p:nvSpPr>
          <p:cNvPr id="37" name="等腰三角形 36"/>
          <p:cNvSpPr/>
          <p:nvPr/>
        </p:nvSpPr>
        <p:spPr>
          <a:xfrm rot="5400000">
            <a:off x="2637104" y="3699324"/>
            <a:ext cx="299957" cy="258659"/>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solidFill>
                <a:schemeClr val="tx1">
                  <a:lumMod val="95000"/>
                  <a:lumOff val="5000"/>
                </a:schemeClr>
              </a:solidFill>
              <a:latin typeface="+mj-ea"/>
              <a:ea typeface="+mj-ea"/>
            </a:endParaRPr>
          </a:p>
        </p:txBody>
      </p:sp>
      <p:sp>
        <p:nvSpPr>
          <p:cNvPr id="38" name="等腰三角形 37"/>
          <p:cNvSpPr/>
          <p:nvPr/>
        </p:nvSpPr>
        <p:spPr>
          <a:xfrm rot="5400000">
            <a:off x="2954808" y="3694968"/>
            <a:ext cx="299957" cy="258659"/>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solidFill>
                <a:schemeClr val="tx1">
                  <a:lumMod val="95000"/>
                  <a:lumOff val="5000"/>
                </a:schemeClr>
              </a:solidFill>
              <a:latin typeface="+mj-ea"/>
              <a:ea typeface="+mj-ea"/>
            </a:endParaRPr>
          </a:p>
        </p:txBody>
      </p:sp>
      <p:sp>
        <p:nvSpPr>
          <p:cNvPr id="41" name="TextBox 40"/>
          <p:cNvSpPr txBox="1"/>
          <p:nvPr/>
        </p:nvSpPr>
        <p:spPr>
          <a:xfrm>
            <a:off x="5925256" y="1743209"/>
            <a:ext cx="887885" cy="779881"/>
          </a:xfrm>
          <a:prstGeom prst="rect">
            <a:avLst/>
          </a:prstGeom>
          <a:noFill/>
        </p:spPr>
        <p:txBody>
          <a:bodyPr wrap="none" lIns="121963" tIns="60981" rIns="121963" bIns="60981" rtlCol="0">
            <a:spAutoFit/>
          </a:bodyPr>
          <a:lstStyle/>
          <a:p>
            <a:r>
              <a:rPr lang="en-US" altLang="zh-CN" sz="4300" dirty="0">
                <a:solidFill>
                  <a:srgbClr val="C00000"/>
                </a:solidFill>
                <a:latin typeface="+mj-ea"/>
                <a:ea typeface="+mj-ea"/>
              </a:rPr>
              <a:t>01</a:t>
            </a:r>
            <a:endParaRPr lang="zh-CN" altLang="en-US" sz="4300" dirty="0">
              <a:solidFill>
                <a:srgbClr val="C00000"/>
              </a:solidFill>
              <a:latin typeface="+mj-ea"/>
              <a:ea typeface="+mj-ea"/>
            </a:endParaRPr>
          </a:p>
        </p:txBody>
      </p:sp>
      <p:sp>
        <p:nvSpPr>
          <p:cNvPr id="43" name="TextBox 42"/>
          <p:cNvSpPr txBox="1"/>
          <p:nvPr/>
        </p:nvSpPr>
        <p:spPr>
          <a:xfrm>
            <a:off x="6660414" y="3293517"/>
            <a:ext cx="887885" cy="779881"/>
          </a:xfrm>
          <a:prstGeom prst="rect">
            <a:avLst/>
          </a:prstGeom>
          <a:noFill/>
        </p:spPr>
        <p:txBody>
          <a:bodyPr wrap="none" lIns="121963" tIns="60981" rIns="121963" bIns="60981" rtlCol="0">
            <a:spAutoFit/>
          </a:bodyPr>
          <a:lstStyle/>
          <a:p>
            <a:r>
              <a:rPr lang="en-US" altLang="zh-CN" sz="4300" dirty="0">
                <a:solidFill>
                  <a:srgbClr val="C00000"/>
                </a:solidFill>
                <a:latin typeface="+mj-ea"/>
                <a:ea typeface="+mj-ea"/>
              </a:rPr>
              <a:t>02</a:t>
            </a:r>
            <a:endParaRPr lang="zh-CN" altLang="en-US" sz="4300" dirty="0">
              <a:solidFill>
                <a:srgbClr val="C00000"/>
              </a:solidFill>
              <a:latin typeface="+mj-ea"/>
              <a:ea typeface="+mj-ea"/>
            </a:endParaRPr>
          </a:p>
        </p:txBody>
      </p:sp>
      <p:sp>
        <p:nvSpPr>
          <p:cNvPr id="45" name="TextBox 44"/>
          <p:cNvSpPr txBox="1"/>
          <p:nvPr/>
        </p:nvSpPr>
        <p:spPr>
          <a:xfrm>
            <a:off x="6001844" y="4989795"/>
            <a:ext cx="887885" cy="779881"/>
          </a:xfrm>
          <a:prstGeom prst="rect">
            <a:avLst/>
          </a:prstGeom>
          <a:noFill/>
        </p:spPr>
        <p:txBody>
          <a:bodyPr wrap="none" lIns="121963" tIns="60981" rIns="121963" bIns="60981" rtlCol="0">
            <a:spAutoFit/>
          </a:bodyPr>
          <a:lstStyle/>
          <a:p>
            <a:r>
              <a:rPr lang="en-US" altLang="zh-CN" sz="4300" dirty="0">
                <a:solidFill>
                  <a:srgbClr val="C00000"/>
                </a:solidFill>
                <a:latin typeface="+mj-ea"/>
                <a:ea typeface="+mj-ea"/>
              </a:rPr>
              <a:t>03</a:t>
            </a:r>
            <a:endParaRPr lang="zh-CN" altLang="en-US" sz="4300" dirty="0">
              <a:solidFill>
                <a:srgbClr val="C00000"/>
              </a:solidFill>
              <a:latin typeface="+mj-ea"/>
              <a:ea typeface="+mj-ea"/>
            </a:endParaRPr>
          </a:p>
        </p:txBody>
      </p:sp>
      <p:sp>
        <p:nvSpPr>
          <p:cNvPr id="46" name="TextBox 45"/>
          <p:cNvSpPr txBox="1"/>
          <p:nvPr/>
        </p:nvSpPr>
        <p:spPr bwMode="auto">
          <a:xfrm>
            <a:off x="7217562" y="1509136"/>
            <a:ext cx="3780707" cy="1184982"/>
          </a:xfrm>
          <a:prstGeom prst="rect">
            <a:avLst/>
          </a:prstGeom>
          <a:noFill/>
        </p:spPr>
        <p:txBody>
          <a:bodyPr wrap="square" lIns="121963" tIns="60981" rIns="121963" bIns="60981">
            <a:spAutoFit/>
          </a:bodyPr>
          <a:lstStyle/>
          <a:p>
            <a:pPr>
              <a:lnSpc>
                <a:spcPct val="150000"/>
              </a:lnSpc>
            </a:pPr>
            <a:r>
              <a:rPr lang="zh-CN" altLang="en-US" sz="1600" dirty="0"/>
              <a:t>建筑企业要想在市场中取得竞争优势，人才作为第一资源的主导作用越来越突出。</a:t>
            </a:r>
            <a:endParaRPr lang="zh-CN" altLang="en-US" sz="1600" dirty="0">
              <a:solidFill>
                <a:schemeClr val="accent1"/>
              </a:solidFill>
              <a:latin typeface="+mj-ea"/>
              <a:ea typeface="+mj-ea"/>
            </a:endParaRPr>
          </a:p>
        </p:txBody>
      </p:sp>
      <p:sp>
        <p:nvSpPr>
          <p:cNvPr id="47" name="TextBox 46"/>
          <p:cNvSpPr txBox="1"/>
          <p:nvPr/>
        </p:nvSpPr>
        <p:spPr bwMode="auto">
          <a:xfrm>
            <a:off x="7889987" y="3130798"/>
            <a:ext cx="3780707" cy="1184982"/>
          </a:xfrm>
          <a:prstGeom prst="rect">
            <a:avLst/>
          </a:prstGeom>
          <a:noFill/>
        </p:spPr>
        <p:txBody>
          <a:bodyPr wrap="square" lIns="121963" tIns="60981" rIns="121963" bIns="60981">
            <a:spAutoFit/>
          </a:bodyPr>
          <a:lstStyle/>
          <a:p>
            <a:pPr>
              <a:lnSpc>
                <a:spcPct val="150000"/>
              </a:lnSpc>
            </a:pPr>
            <a:r>
              <a:rPr lang="zh-CN" altLang="en-US" sz="1600" dirty="0"/>
              <a:t>随着建筑行业整体发展趋势好，建筑企业对土建类工程技术专业毕业生的需求趋旺。</a:t>
            </a:r>
            <a:endParaRPr lang="zh-CN" altLang="en-US" sz="1600" dirty="0">
              <a:solidFill>
                <a:schemeClr val="accent1"/>
              </a:solidFill>
              <a:latin typeface="+mj-ea"/>
              <a:ea typeface="+mj-ea"/>
            </a:endParaRPr>
          </a:p>
        </p:txBody>
      </p:sp>
      <p:sp>
        <p:nvSpPr>
          <p:cNvPr id="50" name="TextBox 49"/>
          <p:cNvSpPr txBox="1"/>
          <p:nvPr/>
        </p:nvSpPr>
        <p:spPr bwMode="auto">
          <a:xfrm>
            <a:off x="7217562" y="4870287"/>
            <a:ext cx="3780707" cy="1184982"/>
          </a:xfrm>
          <a:prstGeom prst="rect">
            <a:avLst/>
          </a:prstGeom>
          <a:noFill/>
        </p:spPr>
        <p:txBody>
          <a:bodyPr wrap="square" lIns="121963" tIns="60981" rIns="121963" bIns="60981">
            <a:spAutoFit/>
          </a:bodyPr>
          <a:lstStyle/>
          <a:p>
            <a:pPr>
              <a:lnSpc>
                <a:spcPct val="150000"/>
              </a:lnSpc>
            </a:pPr>
            <a:r>
              <a:rPr lang="zh-CN" altLang="en-US" sz="1600" dirty="0"/>
              <a:t>建筑设备工程类专业一直是企业需求毕业生的热门专业，而且历届毕业生就业率一直较高，呈每年上升趋势。</a:t>
            </a:r>
            <a:endParaRPr lang="zh-CN" altLang="en-US" sz="1600" dirty="0">
              <a:solidFill>
                <a:schemeClr val="accent1"/>
              </a:solidFill>
              <a:latin typeface="+mj-ea"/>
              <a:ea typeface="+mj-ea"/>
            </a:endParaRPr>
          </a:p>
        </p:txBody>
      </p:sp>
      <p:cxnSp>
        <p:nvCxnSpPr>
          <p:cNvPr id="19" name="直接连接符 18"/>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176632019"/>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8"/>
                                            </p:tgtEl>
                                            <p:attrNameLst>
                                              <p:attrName>style.visibility</p:attrName>
                                            </p:attrNameLst>
                                          </p:cBhvr>
                                          <p:to>
                                            <p:strVal val="visible"/>
                                          </p:to>
                                        </p:set>
                                        <p:anim calcmode="lin" valueType="num">
                                          <p:cBhvr>
                                            <p:cTn id="7" dur="4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48"/>
                                            </p:tgtEl>
                                            <p:attrNameLst>
                                              <p:attrName>ppt_y</p:attrName>
                                            </p:attrNameLst>
                                          </p:cBhvr>
                                          <p:tavLst>
                                            <p:tav tm="0">
                                              <p:val>
                                                <p:strVal val="#ppt_y"/>
                                              </p:val>
                                            </p:tav>
                                            <p:tav tm="100000">
                                              <p:val>
                                                <p:strVal val="#ppt_y"/>
                                              </p:val>
                                            </p:tav>
                                          </p:tavLst>
                                        </p:anim>
                                        <p:anim calcmode="lin" valueType="num">
                                          <p:cBhvr>
                                            <p:cTn id="9" dur="4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48"/>
                                            </p:tgtEl>
                                          </p:cBhvr>
                                        </p:animEffect>
                                      </p:childTnLst>
                                    </p:cTn>
                                  </p:par>
                                </p:childTnLst>
                              </p:cTn>
                            </p:par>
                            <p:par>
                              <p:cTn id="12" fill="hold">
                                <p:stCondLst>
                                  <p:cond delay="640"/>
                                </p:stCondLst>
                                <p:childTnLst>
                                  <p:par>
                                    <p:cTn id="13" presetID="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140"/>
                                </p:stCondLst>
                                <p:childTnLst>
                                  <p:par>
                                    <p:cTn id="18" presetID="10" presetClass="entr" presetSubtype="0"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500"/>
                                            <p:tgtEl>
                                              <p:spTgt spid="36"/>
                                            </p:tgtEl>
                                          </p:cBhvr>
                                        </p:animEffect>
                                      </p:childTnLst>
                                    </p:cTn>
                                  </p:par>
                                </p:childTnLst>
                              </p:cTn>
                            </p:par>
                            <p:par>
                              <p:cTn id="21" fill="hold">
                                <p:stCondLst>
                                  <p:cond delay="1640"/>
                                </p:stCondLst>
                                <p:childTnLst>
                                  <p:par>
                                    <p:cTn id="22" presetID="22" presetClass="entr" presetSubtype="8"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wipe(left)">
                                          <p:cBhvr>
                                            <p:cTn id="24" dur="500"/>
                                            <p:tgtEl>
                                              <p:spTgt spid="37"/>
                                            </p:tgtEl>
                                          </p:cBhvr>
                                        </p:animEffect>
                                      </p:childTnLst>
                                    </p:cTn>
                                  </p:par>
                                </p:childTnLst>
                              </p:cTn>
                            </p:par>
                            <p:par>
                              <p:cTn id="25" fill="hold">
                                <p:stCondLst>
                                  <p:cond delay="2140"/>
                                </p:stCondLst>
                                <p:childTnLst>
                                  <p:par>
                                    <p:cTn id="26" presetID="22" presetClass="entr" presetSubtype="8"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left)">
                                          <p:cBhvr>
                                            <p:cTn id="28" dur="500"/>
                                            <p:tgtEl>
                                              <p:spTgt spid="38"/>
                                            </p:tgtEl>
                                          </p:cBhvr>
                                        </p:animEffect>
                                      </p:childTnLst>
                                    </p:cTn>
                                  </p:par>
                                </p:childTnLst>
                              </p:cTn>
                            </p:par>
                            <p:par>
                              <p:cTn id="29" fill="hold">
                                <p:stCondLst>
                                  <p:cond delay="2640"/>
                                </p:stCondLst>
                                <p:childTnLst>
                                  <p:par>
                                    <p:cTn id="30" presetID="53" presetClass="entr" presetSubtype="16"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childTnLst>
                              </p:cTn>
                            </p:par>
                            <p:par>
                              <p:cTn id="35" fill="hold">
                                <p:stCondLst>
                                  <p:cond delay="3140"/>
                                </p:stCondLst>
                                <p:childTnLst>
                                  <p:par>
                                    <p:cTn id="36" presetID="2" presetClass="entr" presetSubtype="4" accel="52000" fill="hold" nodeType="afterEffect" p14:presetBounceEnd="64000">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14:bounceEnd="64000">
                                          <p:cBhvr additive="base">
                                            <p:cTn id="38" dur="500" fill="hold"/>
                                            <p:tgtEl>
                                              <p:spTgt spid="23"/>
                                            </p:tgtEl>
                                            <p:attrNameLst>
                                              <p:attrName>ppt_x</p:attrName>
                                            </p:attrNameLst>
                                          </p:cBhvr>
                                          <p:tavLst>
                                            <p:tav tm="0">
                                              <p:val>
                                                <p:strVal val="#ppt_x"/>
                                              </p:val>
                                            </p:tav>
                                            <p:tav tm="100000">
                                              <p:val>
                                                <p:strVal val="#ppt_x"/>
                                              </p:val>
                                            </p:tav>
                                          </p:tavLst>
                                        </p:anim>
                                        <p:anim calcmode="lin" valueType="num" p14:bounceEnd="64000">
                                          <p:cBhvr additive="base">
                                            <p:cTn id="39" dur="500" fill="hold"/>
                                            <p:tgtEl>
                                              <p:spTgt spid="23"/>
                                            </p:tgtEl>
                                            <p:attrNameLst>
                                              <p:attrName>ppt_y</p:attrName>
                                            </p:attrNameLst>
                                          </p:cBhvr>
                                          <p:tavLst>
                                            <p:tav tm="0">
                                              <p:val>
                                                <p:strVal val="1+#ppt_h/2"/>
                                              </p:val>
                                            </p:tav>
                                            <p:tav tm="100000">
                                              <p:val>
                                                <p:strVal val="#ppt_y"/>
                                              </p:val>
                                            </p:tav>
                                          </p:tavLst>
                                        </p:anim>
                                      </p:childTnLst>
                                    </p:cTn>
                                  </p:par>
                                </p:childTnLst>
                              </p:cTn>
                            </p:par>
                            <p:par>
                              <p:cTn id="40" fill="hold">
                                <p:stCondLst>
                                  <p:cond delay="3640"/>
                                </p:stCondLst>
                                <p:childTnLst>
                                  <p:par>
                                    <p:cTn id="41" presetID="2" presetClass="entr" presetSubtype="4" accel="52000" fill="hold" nodeType="afterEffect" p14:presetBounceEnd="64000">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14:bounceEnd="64000">
                                          <p:cBhvr additive="base">
                                            <p:cTn id="43" dur="500" fill="hold"/>
                                            <p:tgtEl>
                                              <p:spTgt spid="26"/>
                                            </p:tgtEl>
                                            <p:attrNameLst>
                                              <p:attrName>ppt_x</p:attrName>
                                            </p:attrNameLst>
                                          </p:cBhvr>
                                          <p:tavLst>
                                            <p:tav tm="0">
                                              <p:val>
                                                <p:strVal val="#ppt_x"/>
                                              </p:val>
                                            </p:tav>
                                            <p:tav tm="100000">
                                              <p:val>
                                                <p:strVal val="#ppt_x"/>
                                              </p:val>
                                            </p:tav>
                                          </p:tavLst>
                                        </p:anim>
                                        <p:anim calcmode="lin" valueType="num" p14:bounceEnd="64000">
                                          <p:cBhvr additive="base">
                                            <p:cTn id="44" dur="500" fill="hold"/>
                                            <p:tgtEl>
                                              <p:spTgt spid="26"/>
                                            </p:tgtEl>
                                            <p:attrNameLst>
                                              <p:attrName>ppt_y</p:attrName>
                                            </p:attrNameLst>
                                          </p:cBhvr>
                                          <p:tavLst>
                                            <p:tav tm="0">
                                              <p:val>
                                                <p:strVal val="1+#ppt_h/2"/>
                                              </p:val>
                                            </p:tav>
                                            <p:tav tm="100000">
                                              <p:val>
                                                <p:strVal val="#ppt_y"/>
                                              </p:val>
                                            </p:tav>
                                          </p:tavLst>
                                        </p:anim>
                                      </p:childTnLst>
                                    </p:cTn>
                                  </p:par>
                                </p:childTnLst>
                              </p:cTn>
                            </p:par>
                            <p:par>
                              <p:cTn id="45" fill="hold">
                                <p:stCondLst>
                                  <p:cond delay="4140"/>
                                </p:stCondLst>
                                <p:childTnLst>
                                  <p:par>
                                    <p:cTn id="46" presetID="2" presetClass="entr" presetSubtype="4" accel="52000" fill="hold" nodeType="afterEffect" p14:presetBounceEnd="64000">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14:bounceEnd="64000">
                                          <p:cBhvr additive="base">
                                            <p:cTn id="48" dur="500" fill="hold"/>
                                            <p:tgtEl>
                                              <p:spTgt spid="29"/>
                                            </p:tgtEl>
                                            <p:attrNameLst>
                                              <p:attrName>ppt_x</p:attrName>
                                            </p:attrNameLst>
                                          </p:cBhvr>
                                          <p:tavLst>
                                            <p:tav tm="0">
                                              <p:val>
                                                <p:strVal val="#ppt_x"/>
                                              </p:val>
                                            </p:tav>
                                            <p:tav tm="100000">
                                              <p:val>
                                                <p:strVal val="#ppt_x"/>
                                              </p:val>
                                            </p:tav>
                                          </p:tavLst>
                                        </p:anim>
                                        <p:anim calcmode="lin" valueType="num" p14:bounceEnd="64000">
                                          <p:cBhvr additive="base">
                                            <p:cTn id="49" dur="500" fill="hold"/>
                                            <p:tgtEl>
                                              <p:spTgt spid="29"/>
                                            </p:tgtEl>
                                            <p:attrNameLst>
                                              <p:attrName>ppt_y</p:attrName>
                                            </p:attrNameLst>
                                          </p:cBhvr>
                                          <p:tavLst>
                                            <p:tav tm="0">
                                              <p:val>
                                                <p:strVal val="1+#ppt_h/2"/>
                                              </p:val>
                                            </p:tav>
                                            <p:tav tm="100000">
                                              <p:val>
                                                <p:strVal val="#ppt_y"/>
                                              </p:val>
                                            </p:tav>
                                          </p:tavLst>
                                        </p:anim>
                                      </p:childTnLst>
                                    </p:cTn>
                                  </p:par>
                                </p:childTnLst>
                              </p:cTn>
                            </p:par>
                            <p:par>
                              <p:cTn id="50" fill="hold">
                                <p:stCondLst>
                                  <p:cond delay="4640"/>
                                </p:stCondLst>
                                <p:childTnLst>
                                  <p:par>
                                    <p:cTn id="51" presetID="10" presetClass="entr" presetSubtype="0"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fade">
                                          <p:cBhvr>
                                            <p:cTn id="53" dur="500"/>
                                            <p:tgtEl>
                                              <p:spTgt spid="41"/>
                                            </p:tgtEl>
                                          </p:cBhvr>
                                        </p:animEffect>
                                      </p:childTnLst>
                                    </p:cTn>
                                  </p:par>
                                </p:childTnLst>
                              </p:cTn>
                            </p:par>
                            <p:par>
                              <p:cTn id="54" fill="hold">
                                <p:stCondLst>
                                  <p:cond delay="5140"/>
                                </p:stCondLst>
                                <p:childTnLst>
                                  <p:par>
                                    <p:cTn id="55" presetID="42" presetClass="entr" presetSubtype="0"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1000"/>
                                            <p:tgtEl>
                                              <p:spTgt spid="46"/>
                                            </p:tgtEl>
                                          </p:cBhvr>
                                        </p:animEffect>
                                        <p:anim calcmode="lin" valueType="num">
                                          <p:cBhvr>
                                            <p:cTn id="58" dur="1000" fill="hold"/>
                                            <p:tgtEl>
                                              <p:spTgt spid="46"/>
                                            </p:tgtEl>
                                            <p:attrNameLst>
                                              <p:attrName>ppt_x</p:attrName>
                                            </p:attrNameLst>
                                          </p:cBhvr>
                                          <p:tavLst>
                                            <p:tav tm="0">
                                              <p:val>
                                                <p:strVal val="#ppt_x"/>
                                              </p:val>
                                            </p:tav>
                                            <p:tav tm="100000">
                                              <p:val>
                                                <p:strVal val="#ppt_x"/>
                                              </p:val>
                                            </p:tav>
                                          </p:tavLst>
                                        </p:anim>
                                        <p:anim calcmode="lin" valueType="num">
                                          <p:cBhvr>
                                            <p:cTn id="59" dur="1000" fill="hold"/>
                                            <p:tgtEl>
                                              <p:spTgt spid="46"/>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460"/>
                                      </p:stCondLst>
                                      <p:childTnLst>
                                        <p:set>
                                          <p:cBhvr>
                                            <p:cTn id="61" dur="1" fill="hold">
                                              <p:stCondLst>
                                                <p:cond delay="0"/>
                                              </p:stCondLst>
                                            </p:cTn>
                                            <p:tgtEl>
                                              <p:spTgt spid="43"/>
                                            </p:tgtEl>
                                            <p:attrNameLst>
                                              <p:attrName>style.visibility</p:attrName>
                                            </p:attrNameLst>
                                          </p:cBhvr>
                                          <p:to>
                                            <p:strVal val="visible"/>
                                          </p:to>
                                        </p:set>
                                        <p:animEffect transition="in" filter="fade">
                                          <p:cBhvr>
                                            <p:cTn id="62" dur="500"/>
                                            <p:tgtEl>
                                              <p:spTgt spid="43"/>
                                            </p:tgtEl>
                                          </p:cBhvr>
                                        </p:animEffect>
                                      </p:childTnLst>
                                    </p:cTn>
                                  </p:par>
                                </p:childTnLst>
                              </p:cTn>
                            </p:par>
                            <p:par>
                              <p:cTn id="63" fill="hold">
                                <p:stCondLst>
                                  <p:cond delay="6140"/>
                                </p:stCondLst>
                                <p:childTnLst>
                                  <p:par>
                                    <p:cTn id="64" presetID="42" presetClass="entr" presetSubtype="0" fill="hold" grpId="0" nodeType="afterEffect">
                                      <p:stCondLst>
                                        <p:cond delay="0"/>
                                      </p:stCondLst>
                                      <p:childTnLst>
                                        <p:set>
                                          <p:cBhvr>
                                            <p:cTn id="65" dur="1" fill="hold">
                                              <p:stCondLst>
                                                <p:cond delay="0"/>
                                              </p:stCondLst>
                                            </p:cTn>
                                            <p:tgtEl>
                                              <p:spTgt spid="47"/>
                                            </p:tgtEl>
                                            <p:attrNameLst>
                                              <p:attrName>style.visibility</p:attrName>
                                            </p:attrNameLst>
                                          </p:cBhvr>
                                          <p:to>
                                            <p:strVal val="visible"/>
                                          </p:to>
                                        </p:set>
                                        <p:animEffect transition="in" filter="fade">
                                          <p:cBhvr>
                                            <p:cTn id="66" dur="1000"/>
                                            <p:tgtEl>
                                              <p:spTgt spid="47"/>
                                            </p:tgtEl>
                                          </p:cBhvr>
                                        </p:animEffect>
                                        <p:anim calcmode="lin" valueType="num">
                                          <p:cBhvr>
                                            <p:cTn id="67" dur="1000" fill="hold"/>
                                            <p:tgtEl>
                                              <p:spTgt spid="47"/>
                                            </p:tgtEl>
                                            <p:attrNameLst>
                                              <p:attrName>ppt_x</p:attrName>
                                            </p:attrNameLst>
                                          </p:cBhvr>
                                          <p:tavLst>
                                            <p:tav tm="0">
                                              <p:val>
                                                <p:strVal val="#ppt_x"/>
                                              </p:val>
                                            </p:tav>
                                            <p:tav tm="100000">
                                              <p:val>
                                                <p:strVal val="#ppt_x"/>
                                              </p:val>
                                            </p:tav>
                                          </p:tavLst>
                                        </p:anim>
                                        <p:anim calcmode="lin" valueType="num">
                                          <p:cBhvr>
                                            <p:cTn id="68" dur="1000" fill="hold"/>
                                            <p:tgtEl>
                                              <p:spTgt spid="47"/>
                                            </p:tgtEl>
                                            <p:attrNameLst>
                                              <p:attrName>ppt_y</p:attrName>
                                            </p:attrNameLst>
                                          </p:cBhvr>
                                          <p:tavLst>
                                            <p:tav tm="0">
                                              <p:val>
                                                <p:strVal val="#ppt_y+.1"/>
                                              </p:val>
                                            </p:tav>
                                            <p:tav tm="100000">
                                              <p:val>
                                                <p:strVal val="#ppt_y"/>
                                              </p:val>
                                            </p:tav>
                                          </p:tavLst>
                                        </p:anim>
                                      </p:childTnLst>
                                    </p:cTn>
                                  </p:par>
                                  <p:par>
                                    <p:cTn id="69" presetID="10" presetClass="entr" presetSubtype="0" fill="hold" grpId="0" nodeType="withEffect">
                                      <p:stCondLst>
                                        <p:cond delay="460"/>
                                      </p:stCondLst>
                                      <p:childTnLst>
                                        <p:set>
                                          <p:cBhvr>
                                            <p:cTn id="70" dur="1" fill="hold">
                                              <p:stCondLst>
                                                <p:cond delay="0"/>
                                              </p:stCondLst>
                                            </p:cTn>
                                            <p:tgtEl>
                                              <p:spTgt spid="45"/>
                                            </p:tgtEl>
                                            <p:attrNameLst>
                                              <p:attrName>style.visibility</p:attrName>
                                            </p:attrNameLst>
                                          </p:cBhvr>
                                          <p:to>
                                            <p:strVal val="visible"/>
                                          </p:to>
                                        </p:set>
                                        <p:animEffect transition="in" filter="fade">
                                          <p:cBhvr>
                                            <p:cTn id="71" dur="500"/>
                                            <p:tgtEl>
                                              <p:spTgt spid="45"/>
                                            </p:tgtEl>
                                          </p:cBhvr>
                                        </p:animEffect>
                                      </p:childTnLst>
                                    </p:cTn>
                                  </p:par>
                                </p:childTnLst>
                              </p:cTn>
                            </p:par>
                            <p:par>
                              <p:cTn id="72" fill="hold">
                                <p:stCondLst>
                                  <p:cond delay="7140"/>
                                </p:stCondLst>
                                <p:childTnLst>
                                  <p:par>
                                    <p:cTn id="73" presetID="42" presetClass="entr" presetSubtype="0" fill="hold" grpId="0"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1000"/>
                                            <p:tgtEl>
                                              <p:spTgt spid="50"/>
                                            </p:tgtEl>
                                          </p:cBhvr>
                                        </p:animEffect>
                                        <p:anim calcmode="lin" valueType="num">
                                          <p:cBhvr>
                                            <p:cTn id="76" dur="1000" fill="hold"/>
                                            <p:tgtEl>
                                              <p:spTgt spid="50"/>
                                            </p:tgtEl>
                                            <p:attrNameLst>
                                              <p:attrName>ppt_x</p:attrName>
                                            </p:attrNameLst>
                                          </p:cBhvr>
                                          <p:tavLst>
                                            <p:tav tm="0">
                                              <p:val>
                                                <p:strVal val="#ppt_x"/>
                                              </p:val>
                                            </p:tav>
                                            <p:tav tm="100000">
                                              <p:val>
                                                <p:strVal val="#ppt_x"/>
                                              </p:val>
                                            </p:tav>
                                          </p:tavLst>
                                        </p:anim>
                                        <p:anim calcmode="lin" valueType="num">
                                          <p:cBhvr>
                                            <p:cTn id="77"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8" grpId="0"/>
          <p:bldP spid="36" grpId="0"/>
          <p:bldP spid="37" grpId="0" animBg="1"/>
          <p:bldP spid="38" grpId="0" animBg="1"/>
          <p:bldP spid="41" grpId="0"/>
          <p:bldP spid="43" grpId="0"/>
          <p:bldP spid="45" grpId="0"/>
          <p:bldP spid="46" grpId="0"/>
          <p:bldP spid="47"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8"/>
                                            </p:tgtEl>
                                            <p:attrNameLst>
                                              <p:attrName>style.visibility</p:attrName>
                                            </p:attrNameLst>
                                          </p:cBhvr>
                                          <p:to>
                                            <p:strVal val="visible"/>
                                          </p:to>
                                        </p:set>
                                        <p:anim calcmode="lin" valueType="num">
                                          <p:cBhvr>
                                            <p:cTn id="7" dur="4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48"/>
                                            </p:tgtEl>
                                            <p:attrNameLst>
                                              <p:attrName>ppt_y</p:attrName>
                                            </p:attrNameLst>
                                          </p:cBhvr>
                                          <p:tavLst>
                                            <p:tav tm="0">
                                              <p:val>
                                                <p:strVal val="#ppt_y"/>
                                              </p:val>
                                            </p:tav>
                                            <p:tav tm="100000">
                                              <p:val>
                                                <p:strVal val="#ppt_y"/>
                                              </p:val>
                                            </p:tav>
                                          </p:tavLst>
                                        </p:anim>
                                        <p:anim calcmode="lin" valueType="num">
                                          <p:cBhvr>
                                            <p:cTn id="9" dur="4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48"/>
                                            </p:tgtEl>
                                          </p:cBhvr>
                                        </p:animEffect>
                                      </p:childTnLst>
                                    </p:cTn>
                                  </p:par>
                                </p:childTnLst>
                              </p:cTn>
                            </p:par>
                            <p:par>
                              <p:cTn id="12" fill="hold">
                                <p:stCondLst>
                                  <p:cond delay="640"/>
                                </p:stCondLst>
                                <p:childTnLst>
                                  <p:par>
                                    <p:cTn id="13" presetID="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140"/>
                                </p:stCondLst>
                                <p:childTnLst>
                                  <p:par>
                                    <p:cTn id="18" presetID="10" presetClass="entr" presetSubtype="0"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500"/>
                                            <p:tgtEl>
                                              <p:spTgt spid="36"/>
                                            </p:tgtEl>
                                          </p:cBhvr>
                                        </p:animEffect>
                                      </p:childTnLst>
                                    </p:cTn>
                                  </p:par>
                                </p:childTnLst>
                              </p:cTn>
                            </p:par>
                            <p:par>
                              <p:cTn id="21" fill="hold">
                                <p:stCondLst>
                                  <p:cond delay="1640"/>
                                </p:stCondLst>
                                <p:childTnLst>
                                  <p:par>
                                    <p:cTn id="22" presetID="22" presetClass="entr" presetSubtype="8"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wipe(left)">
                                          <p:cBhvr>
                                            <p:cTn id="24" dur="500"/>
                                            <p:tgtEl>
                                              <p:spTgt spid="37"/>
                                            </p:tgtEl>
                                          </p:cBhvr>
                                        </p:animEffect>
                                      </p:childTnLst>
                                    </p:cTn>
                                  </p:par>
                                </p:childTnLst>
                              </p:cTn>
                            </p:par>
                            <p:par>
                              <p:cTn id="25" fill="hold">
                                <p:stCondLst>
                                  <p:cond delay="2140"/>
                                </p:stCondLst>
                                <p:childTnLst>
                                  <p:par>
                                    <p:cTn id="26" presetID="22" presetClass="entr" presetSubtype="8"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left)">
                                          <p:cBhvr>
                                            <p:cTn id="28" dur="500"/>
                                            <p:tgtEl>
                                              <p:spTgt spid="38"/>
                                            </p:tgtEl>
                                          </p:cBhvr>
                                        </p:animEffect>
                                      </p:childTnLst>
                                    </p:cTn>
                                  </p:par>
                                </p:childTnLst>
                              </p:cTn>
                            </p:par>
                            <p:par>
                              <p:cTn id="29" fill="hold">
                                <p:stCondLst>
                                  <p:cond delay="2640"/>
                                </p:stCondLst>
                                <p:childTnLst>
                                  <p:par>
                                    <p:cTn id="30" presetID="53" presetClass="entr" presetSubtype="16"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childTnLst>
                              </p:cTn>
                            </p:par>
                            <p:par>
                              <p:cTn id="35" fill="hold">
                                <p:stCondLst>
                                  <p:cond delay="3140"/>
                                </p:stCondLst>
                                <p:childTnLst>
                                  <p:par>
                                    <p:cTn id="36" presetID="2" presetClass="entr" presetSubtype="4" accel="52000" fill="hold"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ppt_x"/>
                                              </p:val>
                                            </p:tav>
                                            <p:tav tm="100000">
                                              <p:val>
                                                <p:strVal val="#ppt_x"/>
                                              </p:val>
                                            </p:tav>
                                          </p:tavLst>
                                        </p:anim>
                                        <p:anim calcmode="lin" valueType="num">
                                          <p:cBhvr additive="base">
                                            <p:cTn id="39" dur="500" fill="hold"/>
                                            <p:tgtEl>
                                              <p:spTgt spid="23"/>
                                            </p:tgtEl>
                                            <p:attrNameLst>
                                              <p:attrName>ppt_y</p:attrName>
                                            </p:attrNameLst>
                                          </p:cBhvr>
                                          <p:tavLst>
                                            <p:tav tm="0">
                                              <p:val>
                                                <p:strVal val="1+#ppt_h/2"/>
                                              </p:val>
                                            </p:tav>
                                            <p:tav tm="100000">
                                              <p:val>
                                                <p:strVal val="#ppt_y"/>
                                              </p:val>
                                            </p:tav>
                                          </p:tavLst>
                                        </p:anim>
                                      </p:childTnLst>
                                    </p:cTn>
                                  </p:par>
                                </p:childTnLst>
                              </p:cTn>
                            </p:par>
                            <p:par>
                              <p:cTn id="40" fill="hold">
                                <p:stCondLst>
                                  <p:cond delay="3640"/>
                                </p:stCondLst>
                                <p:childTnLst>
                                  <p:par>
                                    <p:cTn id="41" presetID="2" presetClass="entr" presetSubtype="4" accel="52000"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ppt_x"/>
                                              </p:val>
                                            </p:tav>
                                            <p:tav tm="100000">
                                              <p:val>
                                                <p:strVal val="#ppt_x"/>
                                              </p:val>
                                            </p:tav>
                                          </p:tavLst>
                                        </p:anim>
                                        <p:anim calcmode="lin" valueType="num">
                                          <p:cBhvr additive="base">
                                            <p:cTn id="44" dur="500" fill="hold"/>
                                            <p:tgtEl>
                                              <p:spTgt spid="26"/>
                                            </p:tgtEl>
                                            <p:attrNameLst>
                                              <p:attrName>ppt_y</p:attrName>
                                            </p:attrNameLst>
                                          </p:cBhvr>
                                          <p:tavLst>
                                            <p:tav tm="0">
                                              <p:val>
                                                <p:strVal val="1+#ppt_h/2"/>
                                              </p:val>
                                            </p:tav>
                                            <p:tav tm="100000">
                                              <p:val>
                                                <p:strVal val="#ppt_y"/>
                                              </p:val>
                                            </p:tav>
                                          </p:tavLst>
                                        </p:anim>
                                      </p:childTnLst>
                                    </p:cTn>
                                  </p:par>
                                </p:childTnLst>
                              </p:cTn>
                            </p:par>
                            <p:par>
                              <p:cTn id="45" fill="hold">
                                <p:stCondLst>
                                  <p:cond delay="4140"/>
                                </p:stCondLst>
                                <p:childTnLst>
                                  <p:par>
                                    <p:cTn id="46" presetID="2" presetClass="entr" presetSubtype="4" accel="52000"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ppt_x"/>
                                              </p:val>
                                            </p:tav>
                                            <p:tav tm="100000">
                                              <p:val>
                                                <p:strVal val="#ppt_x"/>
                                              </p:val>
                                            </p:tav>
                                          </p:tavLst>
                                        </p:anim>
                                        <p:anim calcmode="lin" valueType="num">
                                          <p:cBhvr additive="base">
                                            <p:cTn id="49" dur="500" fill="hold"/>
                                            <p:tgtEl>
                                              <p:spTgt spid="29"/>
                                            </p:tgtEl>
                                            <p:attrNameLst>
                                              <p:attrName>ppt_y</p:attrName>
                                            </p:attrNameLst>
                                          </p:cBhvr>
                                          <p:tavLst>
                                            <p:tav tm="0">
                                              <p:val>
                                                <p:strVal val="1+#ppt_h/2"/>
                                              </p:val>
                                            </p:tav>
                                            <p:tav tm="100000">
                                              <p:val>
                                                <p:strVal val="#ppt_y"/>
                                              </p:val>
                                            </p:tav>
                                          </p:tavLst>
                                        </p:anim>
                                      </p:childTnLst>
                                    </p:cTn>
                                  </p:par>
                                </p:childTnLst>
                              </p:cTn>
                            </p:par>
                            <p:par>
                              <p:cTn id="50" fill="hold">
                                <p:stCondLst>
                                  <p:cond delay="4640"/>
                                </p:stCondLst>
                                <p:childTnLst>
                                  <p:par>
                                    <p:cTn id="51" presetID="10" presetClass="entr" presetSubtype="0"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fade">
                                          <p:cBhvr>
                                            <p:cTn id="53" dur="500"/>
                                            <p:tgtEl>
                                              <p:spTgt spid="41"/>
                                            </p:tgtEl>
                                          </p:cBhvr>
                                        </p:animEffect>
                                      </p:childTnLst>
                                    </p:cTn>
                                  </p:par>
                                </p:childTnLst>
                              </p:cTn>
                            </p:par>
                            <p:par>
                              <p:cTn id="54" fill="hold">
                                <p:stCondLst>
                                  <p:cond delay="5140"/>
                                </p:stCondLst>
                                <p:childTnLst>
                                  <p:par>
                                    <p:cTn id="55" presetID="42" presetClass="entr" presetSubtype="0"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1000"/>
                                            <p:tgtEl>
                                              <p:spTgt spid="46"/>
                                            </p:tgtEl>
                                          </p:cBhvr>
                                        </p:animEffect>
                                        <p:anim calcmode="lin" valueType="num">
                                          <p:cBhvr>
                                            <p:cTn id="58" dur="1000" fill="hold"/>
                                            <p:tgtEl>
                                              <p:spTgt spid="46"/>
                                            </p:tgtEl>
                                            <p:attrNameLst>
                                              <p:attrName>ppt_x</p:attrName>
                                            </p:attrNameLst>
                                          </p:cBhvr>
                                          <p:tavLst>
                                            <p:tav tm="0">
                                              <p:val>
                                                <p:strVal val="#ppt_x"/>
                                              </p:val>
                                            </p:tav>
                                            <p:tav tm="100000">
                                              <p:val>
                                                <p:strVal val="#ppt_x"/>
                                              </p:val>
                                            </p:tav>
                                          </p:tavLst>
                                        </p:anim>
                                        <p:anim calcmode="lin" valueType="num">
                                          <p:cBhvr>
                                            <p:cTn id="59" dur="1000" fill="hold"/>
                                            <p:tgtEl>
                                              <p:spTgt spid="46"/>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460"/>
                                      </p:stCondLst>
                                      <p:childTnLst>
                                        <p:set>
                                          <p:cBhvr>
                                            <p:cTn id="61" dur="1" fill="hold">
                                              <p:stCondLst>
                                                <p:cond delay="0"/>
                                              </p:stCondLst>
                                            </p:cTn>
                                            <p:tgtEl>
                                              <p:spTgt spid="43"/>
                                            </p:tgtEl>
                                            <p:attrNameLst>
                                              <p:attrName>style.visibility</p:attrName>
                                            </p:attrNameLst>
                                          </p:cBhvr>
                                          <p:to>
                                            <p:strVal val="visible"/>
                                          </p:to>
                                        </p:set>
                                        <p:animEffect transition="in" filter="fade">
                                          <p:cBhvr>
                                            <p:cTn id="62" dur="500"/>
                                            <p:tgtEl>
                                              <p:spTgt spid="43"/>
                                            </p:tgtEl>
                                          </p:cBhvr>
                                        </p:animEffect>
                                      </p:childTnLst>
                                    </p:cTn>
                                  </p:par>
                                </p:childTnLst>
                              </p:cTn>
                            </p:par>
                            <p:par>
                              <p:cTn id="63" fill="hold">
                                <p:stCondLst>
                                  <p:cond delay="6140"/>
                                </p:stCondLst>
                                <p:childTnLst>
                                  <p:par>
                                    <p:cTn id="64" presetID="42" presetClass="entr" presetSubtype="0" fill="hold" grpId="0" nodeType="afterEffect">
                                      <p:stCondLst>
                                        <p:cond delay="0"/>
                                      </p:stCondLst>
                                      <p:childTnLst>
                                        <p:set>
                                          <p:cBhvr>
                                            <p:cTn id="65" dur="1" fill="hold">
                                              <p:stCondLst>
                                                <p:cond delay="0"/>
                                              </p:stCondLst>
                                            </p:cTn>
                                            <p:tgtEl>
                                              <p:spTgt spid="47"/>
                                            </p:tgtEl>
                                            <p:attrNameLst>
                                              <p:attrName>style.visibility</p:attrName>
                                            </p:attrNameLst>
                                          </p:cBhvr>
                                          <p:to>
                                            <p:strVal val="visible"/>
                                          </p:to>
                                        </p:set>
                                        <p:animEffect transition="in" filter="fade">
                                          <p:cBhvr>
                                            <p:cTn id="66" dur="1000"/>
                                            <p:tgtEl>
                                              <p:spTgt spid="47"/>
                                            </p:tgtEl>
                                          </p:cBhvr>
                                        </p:animEffect>
                                        <p:anim calcmode="lin" valueType="num">
                                          <p:cBhvr>
                                            <p:cTn id="67" dur="1000" fill="hold"/>
                                            <p:tgtEl>
                                              <p:spTgt spid="47"/>
                                            </p:tgtEl>
                                            <p:attrNameLst>
                                              <p:attrName>ppt_x</p:attrName>
                                            </p:attrNameLst>
                                          </p:cBhvr>
                                          <p:tavLst>
                                            <p:tav tm="0">
                                              <p:val>
                                                <p:strVal val="#ppt_x"/>
                                              </p:val>
                                            </p:tav>
                                            <p:tav tm="100000">
                                              <p:val>
                                                <p:strVal val="#ppt_x"/>
                                              </p:val>
                                            </p:tav>
                                          </p:tavLst>
                                        </p:anim>
                                        <p:anim calcmode="lin" valueType="num">
                                          <p:cBhvr>
                                            <p:cTn id="68" dur="1000" fill="hold"/>
                                            <p:tgtEl>
                                              <p:spTgt spid="47"/>
                                            </p:tgtEl>
                                            <p:attrNameLst>
                                              <p:attrName>ppt_y</p:attrName>
                                            </p:attrNameLst>
                                          </p:cBhvr>
                                          <p:tavLst>
                                            <p:tav tm="0">
                                              <p:val>
                                                <p:strVal val="#ppt_y+.1"/>
                                              </p:val>
                                            </p:tav>
                                            <p:tav tm="100000">
                                              <p:val>
                                                <p:strVal val="#ppt_y"/>
                                              </p:val>
                                            </p:tav>
                                          </p:tavLst>
                                        </p:anim>
                                      </p:childTnLst>
                                    </p:cTn>
                                  </p:par>
                                  <p:par>
                                    <p:cTn id="69" presetID="10" presetClass="entr" presetSubtype="0" fill="hold" grpId="0" nodeType="withEffect">
                                      <p:stCondLst>
                                        <p:cond delay="460"/>
                                      </p:stCondLst>
                                      <p:childTnLst>
                                        <p:set>
                                          <p:cBhvr>
                                            <p:cTn id="70" dur="1" fill="hold">
                                              <p:stCondLst>
                                                <p:cond delay="0"/>
                                              </p:stCondLst>
                                            </p:cTn>
                                            <p:tgtEl>
                                              <p:spTgt spid="45"/>
                                            </p:tgtEl>
                                            <p:attrNameLst>
                                              <p:attrName>style.visibility</p:attrName>
                                            </p:attrNameLst>
                                          </p:cBhvr>
                                          <p:to>
                                            <p:strVal val="visible"/>
                                          </p:to>
                                        </p:set>
                                        <p:animEffect transition="in" filter="fade">
                                          <p:cBhvr>
                                            <p:cTn id="71" dur="500"/>
                                            <p:tgtEl>
                                              <p:spTgt spid="45"/>
                                            </p:tgtEl>
                                          </p:cBhvr>
                                        </p:animEffect>
                                      </p:childTnLst>
                                    </p:cTn>
                                  </p:par>
                                </p:childTnLst>
                              </p:cTn>
                            </p:par>
                            <p:par>
                              <p:cTn id="72" fill="hold">
                                <p:stCondLst>
                                  <p:cond delay="7140"/>
                                </p:stCondLst>
                                <p:childTnLst>
                                  <p:par>
                                    <p:cTn id="73" presetID="42" presetClass="entr" presetSubtype="0" fill="hold" grpId="0"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1000"/>
                                            <p:tgtEl>
                                              <p:spTgt spid="50"/>
                                            </p:tgtEl>
                                          </p:cBhvr>
                                        </p:animEffect>
                                        <p:anim calcmode="lin" valueType="num">
                                          <p:cBhvr>
                                            <p:cTn id="76" dur="1000" fill="hold"/>
                                            <p:tgtEl>
                                              <p:spTgt spid="50"/>
                                            </p:tgtEl>
                                            <p:attrNameLst>
                                              <p:attrName>ppt_x</p:attrName>
                                            </p:attrNameLst>
                                          </p:cBhvr>
                                          <p:tavLst>
                                            <p:tav tm="0">
                                              <p:val>
                                                <p:strVal val="#ppt_x"/>
                                              </p:val>
                                            </p:tav>
                                            <p:tav tm="100000">
                                              <p:val>
                                                <p:strVal val="#ppt_x"/>
                                              </p:val>
                                            </p:tav>
                                          </p:tavLst>
                                        </p:anim>
                                        <p:anim calcmode="lin" valueType="num">
                                          <p:cBhvr>
                                            <p:cTn id="77"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8" grpId="0"/>
          <p:bldP spid="36" grpId="0"/>
          <p:bldP spid="37" grpId="0" animBg="1"/>
          <p:bldP spid="38" grpId="0" animBg="1"/>
          <p:bldP spid="41" grpId="0"/>
          <p:bldP spid="43" grpId="0"/>
          <p:bldP spid="45" grpId="0"/>
          <p:bldP spid="46" grpId="0"/>
          <p:bldP spid="47" grpId="0"/>
          <p:bldP spid="50"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组合 69"/>
          <p:cNvGrpSpPr/>
          <p:nvPr/>
        </p:nvGrpSpPr>
        <p:grpSpPr>
          <a:xfrm>
            <a:off x="893019" y="1785879"/>
            <a:ext cx="2310446" cy="432572"/>
            <a:chOff x="4304043" y="1286668"/>
            <a:chExt cx="3837944" cy="2757793"/>
          </a:xfrm>
          <a:effectLst>
            <a:outerShdw blurRad="381000" dist="254000" dir="8100000" algn="tr" rotWithShape="0">
              <a:prstClr val="black">
                <a:alpha val="40000"/>
              </a:prstClr>
            </a:outerShdw>
          </a:effectLst>
        </p:grpSpPr>
        <p:sp>
          <p:nvSpPr>
            <p:cNvPr id="72" name="圆角矩形 71"/>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圆角矩形 72"/>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TextBox 50"/>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2.3 </a:t>
            </a:r>
            <a:r>
              <a:rPr lang="zh-CN" altLang="en-US" sz="2800" dirty="0">
                <a:solidFill>
                  <a:schemeClr val="tx1">
                    <a:lumMod val="50000"/>
                  </a:schemeClr>
                </a:solidFill>
                <a:latin typeface="微软雅黑"/>
                <a:ea typeface="微软雅黑"/>
              </a:rPr>
              <a:t>解决了什么问题？</a:t>
            </a:r>
          </a:p>
        </p:txBody>
      </p:sp>
      <p:sp>
        <p:nvSpPr>
          <p:cNvPr id="52" name="TextBox 51"/>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2</a:t>
            </a:r>
            <a:endParaRPr lang="zh-CN" altLang="en-US" dirty="0">
              <a:solidFill>
                <a:schemeClr val="tx1">
                  <a:lumMod val="50000"/>
                </a:schemeClr>
              </a:solidFill>
            </a:endParaRPr>
          </a:p>
        </p:txBody>
      </p:sp>
      <p:grpSp>
        <p:nvGrpSpPr>
          <p:cNvPr id="5" name="组合 4"/>
          <p:cNvGrpSpPr/>
          <p:nvPr/>
        </p:nvGrpSpPr>
        <p:grpSpPr>
          <a:xfrm>
            <a:off x="4508670" y="5157813"/>
            <a:ext cx="6985673" cy="1079499"/>
            <a:chOff x="3585720" y="5137719"/>
            <a:chExt cx="6985673" cy="1079499"/>
          </a:xfrm>
          <a:solidFill>
            <a:srgbClr val="C00000"/>
          </a:solidFill>
        </p:grpSpPr>
        <p:grpSp>
          <p:nvGrpSpPr>
            <p:cNvPr id="6" name="Group 8"/>
            <p:cNvGrpSpPr>
              <a:grpSpLocks/>
            </p:cNvGrpSpPr>
            <p:nvPr/>
          </p:nvGrpSpPr>
          <p:grpSpPr bwMode="auto">
            <a:xfrm>
              <a:off x="3585720" y="5525746"/>
              <a:ext cx="532885" cy="139071"/>
              <a:chOff x="0" y="0"/>
              <a:chExt cx="438150" cy="114300"/>
            </a:xfrm>
            <a:grpFill/>
          </p:grpSpPr>
          <p:sp>
            <p:nvSpPr>
              <p:cNvPr id="33" name="同心圆 4"/>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p>
            </p:txBody>
          </p:sp>
          <p:sp>
            <p:nvSpPr>
              <p:cNvPr id="34" name="椭圆 5"/>
              <p:cNvSpPr>
                <a:spLocks noChangeArrowheads="1"/>
              </p:cNvSpPr>
              <p:nvPr/>
            </p:nvSpPr>
            <p:spPr bwMode="auto">
              <a:xfrm>
                <a:off x="129075" y="39150"/>
                <a:ext cx="180000" cy="36000"/>
              </a:xfrm>
              <a:prstGeom prst="ellipse">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endParaRPr>
              </a:p>
            </p:txBody>
          </p:sp>
        </p:grpSp>
        <p:grpSp>
          <p:nvGrpSpPr>
            <p:cNvPr id="7" name="Group 11"/>
            <p:cNvGrpSpPr>
              <a:grpSpLocks/>
            </p:cNvGrpSpPr>
            <p:nvPr/>
          </p:nvGrpSpPr>
          <p:grpSpPr bwMode="auto">
            <a:xfrm>
              <a:off x="5010608" y="5478111"/>
              <a:ext cx="532885" cy="139071"/>
              <a:chOff x="0" y="0"/>
              <a:chExt cx="438150" cy="114300"/>
            </a:xfrm>
            <a:grpFill/>
          </p:grpSpPr>
          <p:sp>
            <p:nvSpPr>
              <p:cNvPr id="31" name="同心圆 60"/>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p>
            </p:txBody>
          </p:sp>
          <p:sp>
            <p:nvSpPr>
              <p:cNvPr id="32" name="椭圆 61"/>
              <p:cNvSpPr>
                <a:spLocks noChangeArrowheads="1"/>
              </p:cNvSpPr>
              <p:nvPr/>
            </p:nvSpPr>
            <p:spPr bwMode="auto">
              <a:xfrm>
                <a:off x="129075" y="39150"/>
                <a:ext cx="180000" cy="36000"/>
              </a:xfrm>
              <a:prstGeom prst="ellipse">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endParaRPr>
              </a:p>
            </p:txBody>
          </p:sp>
        </p:grpSp>
        <p:grpSp>
          <p:nvGrpSpPr>
            <p:cNvPr id="8" name="Group 14"/>
            <p:cNvGrpSpPr>
              <a:grpSpLocks/>
            </p:cNvGrpSpPr>
            <p:nvPr/>
          </p:nvGrpSpPr>
          <p:grpSpPr bwMode="auto">
            <a:xfrm>
              <a:off x="5867856" y="5792301"/>
              <a:ext cx="621704" cy="162251"/>
              <a:chOff x="0" y="0"/>
              <a:chExt cx="438150" cy="114300"/>
            </a:xfrm>
            <a:grpFill/>
          </p:grpSpPr>
          <p:sp>
            <p:nvSpPr>
              <p:cNvPr id="29" name="同心圆 64"/>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p>
            </p:txBody>
          </p:sp>
          <p:sp>
            <p:nvSpPr>
              <p:cNvPr id="30" name="椭圆 66"/>
              <p:cNvSpPr>
                <a:spLocks noChangeArrowheads="1"/>
              </p:cNvSpPr>
              <p:nvPr/>
            </p:nvSpPr>
            <p:spPr bwMode="auto">
              <a:xfrm>
                <a:off x="129075" y="39150"/>
                <a:ext cx="180000" cy="36000"/>
              </a:xfrm>
              <a:prstGeom prst="ellipse">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endParaRPr>
              </a:p>
            </p:txBody>
          </p:sp>
        </p:grpSp>
        <p:grpSp>
          <p:nvGrpSpPr>
            <p:cNvPr id="9" name="Group 17"/>
            <p:cNvGrpSpPr>
              <a:grpSpLocks/>
            </p:cNvGrpSpPr>
            <p:nvPr/>
          </p:nvGrpSpPr>
          <p:grpSpPr bwMode="auto">
            <a:xfrm>
              <a:off x="6993624" y="5565671"/>
              <a:ext cx="532885" cy="139071"/>
              <a:chOff x="0" y="0"/>
              <a:chExt cx="438150" cy="114300"/>
            </a:xfrm>
            <a:grpFill/>
          </p:grpSpPr>
          <p:sp>
            <p:nvSpPr>
              <p:cNvPr id="27" name="同心圆 68"/>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p>
            </p:txBody>
          </p:sp>
          <p:sp>
            <p:nvSpPr>
              <p:cNvPr id="28" name="椭圆 73"/>
              <p:cNvSpPr>
                <a:spLocks noChangeArrowheads="1"/>
              </p:cNvSpPr>
              <p:nvPr/>
            </p:nvSpPr>
            <p:spPr bwMode="auto">
              <a:xfrm>
                <a:off x="129075" y="39150"/>
                <a:ext cx="180000" cy="36000"/>
              </a:xfrm>
              <a:prstGeom prst="ellipse">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endParaRPr>
              </a:p>
            </p:txBody>
          </p:sp>
        </p:grpSp>
        <p:grpSp>
          <p:nvGrpSpPr>
            <p:cNvPr id="10" name="Group 20"/>
            <p:cNvGrpSpPr>
              <a:grpSpLocks/>
            </p:cNvGrpSpPr>
            <p:nvPr/>
          </p:nvGrpSpPr>
          <p:grpSpPr bwMode="auto">
            <a:xfrm>
              <a:off x="7972156" y="6007329"/>
              <a:ext cx="804241" cy="209889"/>
              <a:chOff x="0" y="0"/>
              <a:chExt cx="438150" cy="114300"/>
            </a:xfrm>
            <a:grpFill/>
          </p:grpSpPr>
          <p:sp>
            <p:nvSpPr>
              <p:cNvPr id="25" name="同心圆 75"/>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p>
            </p:txBody>
          </p:sp>
          <p:sp>
            <p:nvSpPr>
              <p:cNvPr id="26" name="椭圆 77"/>
              <p:cNvSpPr>
                <a:spLocks noChangeArrowheads="1"/>
              </p:cNvSpPr>
              <p:nvPr/>
            </p:nvSpPr>
            <p:spPr bwMode="auto">
              <a:xfrm>
                <a:off x="129075" y="39150"/>
                <a:ext cx="180000" cy="36000"/>
              </a:xfrm>
              <a:prstGeom prst="ellipse">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endParaRPr>
              </a:p>
            </p:txBody>
          </p:sp>
        </p:grpSp>
        <p:grpSp>
          <p:nvGrpSpPr>
            <p:cNvPr id="11" name="Group 23"/>
            <p:cNvGrpSpPr>
              <a:grpSpLocks/>
            </p:cNvGrpSpPr>
            <p:nvPr/>
          </p:nvGrpSpPr>
          <p:grpSpPr bwMode="auto">
            <a:xfrm>
              <a:off x="9024869" y="5137719"/>
              <a:ext cx="532885" cy="139071"/>
              <a:chOff x="0" y="0"/>
              <a:chExt cx="438150" cy="114300"/>
            </a:xfrm>
            <a:grpFill/>
          </p:grpSpPr>
          <p:sp>
            <p:nvSpPr>
              <p:cNvPr id="23" name="同心圆 79"/>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p>
            </p:txBody>
          </p:sp>
          <p:sp>
            <p:nvSpPr>
              <p:cNvPr id="24" name="椭圆 80"/>
              <p:cNvSpPr>
                <a:spLocks noChangeArrowheads="1"/>
              </p:cNvSpPr>
              <p:nvPr/>
            </p:nvSpPr>
            <p:spPr bwMode="auto">
              <a:xfrm>
                <a:off x="129075" y="39150"/>
                <a:ext cx="180000" cy="36000"/>
              </a:xfrm>
              <a:prstGeom prst="ellipse">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endParaRPr>
              </a:p>
            </p:txBody>
          </p:sp>
        </p:grpSp>
        <p:grpSp>
          <p:nvGrpSpPr>
            <p:cNvPr id="12" name="Group 26"/>
            <p:cNvGrpSpPr>
              <a:grpSpLocks/>
            </p:cNvGrpSpPr>
            <p:nvPr/>
          </p:nvGrpSpPr>
          <p:grpSpPr bwMode="auto">
            <a:xfrm>
              <a:off x="10038508" y="5402990"/>
              <a:ext cx="532885" cy="139071"/>
              <a:chOff x="0" y="0"/>
              <a:chExt cx="438150" cy="114300"/>
            </a:xfrm>
            <a:grpFill/>
          </p:grpSpPr>
          <p:sp>
            <p:nvSpPr>
              <p:cNvPr id="21" name="同心圆 82"/>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p>
            </p:txBody>
          </p:sp>
          <p:sp>
            <p:nvSpPr>
              <p:cNvPr id="22" name="椭圆 83"/>
              <p:cNvSpPr>
                <a:spLocks noChangeArrowheads="1"/>
              </p:cNvSpPr>
              <p:nvPr/>
            </p:nvSpPr>
            <p:spPr bwMode="auto">
              <a:xfrm>
                <a:off x="129075" y="39150"/>
                <a:ext cx="180000" cy="36000"/>
              </a:xfrm>
              <a:prstGeom prst="ellipse">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endParaRPr>
              </a:p>
            </p:txBody>
          </p:sp>
        </p:grpSp>
        <p:cxnSp>
          <p:nvCxnSpPr>
            <p:cNvPr id="13" name="直接连接符 15"/>
            <p:cNvCxnSpPr>
              <a:cxnSpLocks noChangeShapeType="1"/>
              <a:stCxn id="33" idx="6"/>
              <a:endCxn id="31" idx="2"/>
            </p:cNvCxnSpPr>
            <p:nvPr/>
          </p:nvCxnSpPr>
          <p:spPr bwMode="auto">
            <a:xfrm flipV="1">
              <a:off x="4118605" y="5547647"/>
              <a:ext cx="892003" cy="47635"/>
            </a:xfrm>
            <a:prstGeom prst="line">
              <a:avLst/>
            </a:prstGeom>
            <a:grpFill/>
            <a:ln w="12700" cap="flat" cmpd="sng">
              <a:solidFill>
                <a:srgbClr val="C00000"/>
              </a:solidFill>
              <a:bevel/>
              <a:headEnd/>
              <a:tailEnd/>
            </a:ln>
            <a:extLst/>
          </p:spPr>
        </p:cxnSp>
        <p:cxnSp>
          <p:nvCxnSpPr>
            <p:cNvPr id="14" name="直接连接符 19"/>
            <p:cNvCxnSpPr>
              <a:cxnSpLocks noChangeShapeType="1"/>
              <a:stCxn id="31" idx="5"/>
              <a:endCxn id="29" idx="1"/>
            </p:cNvCxnSpPr>
            <p:nvPr/>
          </p:nvCxnSpPr>
          <p:spPr bwMode="auto">
            <a:xfrm>
              <a:off x="5465453" y="5596816"/>
              <a:ext cx="493449" cy="219247"/>
            </a:xfrm>
            <a:prstGeom prst="line">
              <a:avLst/>
            </a:prstGeom>
            <a:grpFill/>
            <a:ln w="12700" cap="flat" cmpd="sng">
              <a:solidFill>
                <a:srgbClr val="C00000"/>
              </a:solidFill>
              <a:bevel/>
              <a:headEnd/>
              <a:tailEnd/>
            </a:ln>
            <a:extLst/>
          </p:spPr>
        </p:cxnSp>
        <p:sp>
          <p:nvSpPr>
            <p:cNvPr id="15" name="直接连接符 24"/>
            <p:cNvSpPr>
              <a:spLocks noChangeShapeType="1"/>
            </p:cNvSpPr>
            <p:nvPr/>
          </p:nvSpPr>
          <p:spPr bwMode="auto">
            <a:xfrm flipV="1">
              <a:off x="6394951" y="5684376"/>
              <a:ext cx="676713" cy="131687"/>
            </a:xfrm>
            <a:prstGeom prst="line">
              <a:avLst/>
            </a:prstGeom>
            <a:grpFill/>
            <a:ln w="12700" cap="flat" cmpd="sng">
              <a:solidFill>
                <a:srgbClr val="C00000"/>
              </a:solidFill>
              <a:bevel/>
              <a:headEnd/>
              <a:tailEnd/>
            </a:ln>
            <a:extLst/>
          </p:spPr>
          <p:txBody>
            <a:bodyPr/>
            <a:lstStyle/>
            <a:p>
              <a:endParaRPr lang="zh-CN" altLang="en-US"/>
            </a:p>
          </p:txBody>
        </p:sp>
        <p:sp>
          <p:nvSpPr>
            <p:cNvPr id="16" name="直接连接符 26"/>
            <p:cNvSpPr>
              <a:spLocks noChangeShapeType="1"/>
            </p:cNvSpPr>
            <p:nvPr/>
          </p:nvSpPr>
          <p:spPr bwMode="auto">
            <a:xfrm>
              <a:off x="7448469" y="5684376"/>
              <a:ext cx="776661" cy="373629"/>
            </a:xfrm>
            <a:prstGeom prst="line">
              <a:avLst/>
            </a:prstGeom>
            <a:grpFill/>
            <a:ln w="12700" cap="flat" cmpd="sng">
              <a:solidFill>
                <a:srgbClr val="C00000"/>
              </a:solidFill>
              <a:bevel/>
              <a:headEnd/>
              <a:tailEnd/>
            </a:ln>
            <a:extLst/>
          </p:spPr>
          <p:txBody>
            <a:bodyPr/>
            <a:lstStyle/>
            <a:p>
              <a:endParaRPr lang="zh-CN" altLang="en-US"/>
            </a:p>
          </p:txBody>
        </p:sp>
        <p:cxnSp>
          <p:nvCxnSpPr>
            <p:cNvPr id="17" name="直接连接符 29"/>
            <p:cNvCxnSpPr>
              <a:cxnSpLocks noChangeShapeType="1"/>
              <a:stCxn id="25" idx="7"/>
              <a:endCxn id="21" idx="3"/>
            </p:cNvCxnSpPr>
            <p:nvPr/>
          </p:nvCxnSpPr>
          <p:spPr bwMode="auto">
            <a:xfrm flipV="1">
              <a:off x="8658618" y="5521694"/>
              <a:ext cx="1457930" cy="516372"/>
            </a:xfrm>
            <a:prstGeom prst="line">
              <a:avLst/>
            </a:prstGeom>
            <a:grpFill/>
            <a:ln w="12700" cap="flat" cmpd="sng">
              <a:solidFill>
                <a:srgbClr val="C00000"/>
              </a:solidFill>
              <a:bevel/>
              <a:headEnd/>
              <a:tailEnd/>
            </a:ln>
            <a:extLst/>
          </p:spPr>
        </p:cxnSp>
        <p:cxnSp>
          <p:nvCxnSpPr>
            <p:cNvPr id="18" name="直接连接符 32"/>
            <p:cNvCxnSpPr>
              <a:cxnSpLocks noChangeShapeType="1"/>
              <a:stCxn id="21" idx="1"/>
              <a:endCxn id="23" idx="5"/>
            </p:cNvCxnSpPr>
            <p:nvPr/>
          </p:nvCxnSpPr>
          <p:spPr bwMode="auto">
            <a:xfrm flipH="1" flipV="1">
              <a:off x="9479715" y="5256424"/>
              <a:ext cx="636834" cy="166933"/>
            </a:xfrm>
            <a:prstGeom prst="line">
              <a:avLst/>
            </a:prstGeom>
            <a:grpFill/>
            <a:ln w="12700" cap="flat" cmpd="sng">
              <a:solidFill>
                <a:srgbClr val="C00000"/>
              </a:solidFill>
              <a:bevel/>
              <a:headEnd/>
              <a:tailEnd/>
            </a:ln>
            <a:extLst/>
          </p:spPr>
        </p:cxnSp>
        <p:cxnSp>
          <p:nvCxnSpPr>
            <p:cNvPr id="19" name="直接连接符 34"/>
            <p:cNvCxnSpPr>
              <a:cxnSpLocks noChangeShapeType="1"/>
              <a:stCxn id="27" idx="6"/>
              <a:endCxn id="21" idx="2"/>
            </p:cNvCxnSpPr>
            <p:nvPr/>
          </p:nvCxnSpPr>
          <p:spPr bwMode="auto">
            <a:xfrm flipV="1">
              <a:off x="7526509" y="5472525"/>
              <a:ext cx="2511999" cy="162682"/>
            </a:xfrm>
            <a:prstGeom prst="line">
              <a:avLst/>
            </a:prstGeom>
            <a:grpFill/>
            <a:ln w="12700" cap="flat" cmpd="sng">
              <a:solidFill>
                <a:srgbClr val="C00000"/>
              </a:solidFill>
              <a:bevel/>
              <a:headEnd/>
              <a:tailEnd/>
            </a:ln>
            <a:extLst/>
          </p:spPr>
        </p:cxnSp>
        <p:sp>
          <p:nvSpPr>
            <p:cNvPr id="20" name="直接连接符 43"/>
            <p:cNvSpPr>
              <a:spLocks noChangeShapeType="1"/>
            </p:cNvSpPr>
            <p:nvPr/>
          </p:nvSpPr>
          <p:spPr bwMode="auto">
            <a:xfrm flipV="1">
              <a:off x="8506282" y="5270066"/>
              <a:ext cx="728632" cy="750905"/>
            </a:xfrm>
            <a:prstGeom prst="line">
              <a:avLst/>
            </a:prstGeom>
            <a:grpFill/>
            <a:ln w="12700" cap="flat" cmpd="sng">
              <a:solidFill>
                <a:srgbClr val="C00000"/>
              </a:solidFill>
              <a:bevel/>
              <a:headEnd/>
              <a:tailEnd/>
            </a:ln>
            <a:extLst/>
          </p:spPr>
          <p:txBody>
            <a:bodyPr/>
            <a:lstStyle/>
            <a:p>
              <a:endParaRPr lang="zh-CN" altLang="en-US"/>
            </a:p>
          </p:txBody>
        </p:sp>
      </p:grpSp>
      <p:sp>
        <p:nvSpPr>
          <p:cNvPr id="36" name="直接连接符 84"/>
          <p:cNvSpPr>
            <a:spLocks noChangeShapeType="1"/>
          </p:cNvSpPr>
          <p:nvPr/>
        </p:nvSpPr>
        <p:spPr bwMode="auto">
          <a:xfrm flipV="1">
            <a:off x="6198987" y="4103778"/>
            <a:ext cx="1" cy="1444158"/>
          </a:xfrm>
          <a:prstGeom prst="line">
            <a:avLst/>
          </a:prstGeom>
          <a:ln>
            <a:solidFill>
              <a:schemeClr val="accent1">
                <a:lumMod val="40000"/>
                <a:lumOff val="60000"/>
              </a:schemeClr>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40" name="直接连接符 12"/>
          <p:cNvSpPr>
            <a:spLocks noChangeShapeType="1"/>
          </p:cNvSpPr>
          <p:nvPr/>
        </p:nvSpPr>
        <p:spPr bwMode="auto">
          <a:xfrm flipV="1">
            <a:off x="4775145" y="4220332"/>
            <a:ext cx="1" cy="1445391"/>
          </a:xfrm>
          <a:prstGeom prst="line">
            <a:avLst/>
          </a:prstGeom>
          <a:ln>
            <a:solidFill>
              <a:schemeClr val="accent1">
                <a:lumMod val="40000"/>
                <a:lumOff val="60000"/>
              </a:schemeClr>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latin typeface="+mj-ea"/>
              <a:ea typeface="+mj-ea"/>
            </a:endParaRPr>
          </a:p>
        </p:txBody>
      </p:sp>
      <p:sp>
        <p:nvSpPr>
          <p:cNvPr id="44" name="直接连接符 86"/>
          <p:cNvSpPr>
            <a:spLocks noChangeShapeType="1"/>
          </p:cNvSpPr>
          <p:nvPr/>
        </p:nvSpPr>
        <p:spPr bwMode="auto">
          <a:xfrm flipV="1">
            <a:off x="8178915" y="3477505"/>
            <a:ext cx="1" cy="2145738"/>
          </a:xfrm>
          <a:prstGeom prst="line">
            <a:avLst/>
          </a:prstGeom>
          <a:ln>
            <a:solidFill>
              <a:schemeClr val="accent1">
                <a:lumMod val="40000"/>
                <a:lumOff val="60000"/>
              </a:schemeClr>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48" name="直接连接符 89"/>
          <p:cNvSpPr>
            <a:spLocks noChangeShapeType="1"/>
          </p:cNvSpPr>
          <p:nvPr/>
        </p:nvSpPr>
        <p:spPr bwMode="auto">
          <a:xfrm flipV="1">
            <a:off x="11228367" y="3166089"/>
            <a:ext cx="1" cy="2320057"/>
          </a:xfrm>
          <a:prstGeom prst="line">
            <a:avLst/>
          </a:prstGeom>
          <a:ln>
            <a:solidFill>
              <a:schemeClr val="accent1">
                <a:lumMod val="40000"/>
                <a:lumOff val="60000"/>
              </a:schemeClr>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54" name="直接连接符 87"/>
          <p:cNvSpPr>
            <a:spLocks noChangeShapeType="1"/>
          </p:cNvSpPr>
          <p:nvPr/>
        </p:nvSpPr>
        <p:spPr bwMode="auto">
          <a:xfrm flipV="1">
            <a:off x="9284161" y="2587296"/>
            <a:ext cx="1" cy="3545715"/>
          </a:xfrm>
          <a:prstGeom prst="line">
            <a:avLst/>
          </a:prstGeom>
          <a:ln>
            <a:solidFill>
              <a:schemeClr val="accent1">
                <a:lumMod val="40000"/>
                <a:lumOff val="60000"/>
              </a:schemeClr>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58" name="直接连接符 85"/>
          <p:cNvSpPr>
            <a:spLocks noChangeShapeType="1"/>
          </p:cNvSpPr>
          <p:nvPr/>
        </p:nvSpPr>
        <p:spPr bwMode="auto">
          <a:xfrm flipV="1">
            <a:off x="7101912" y="2372590"/>
            <a:ext cx="1" cy="3501674"/>
          </a:xfrm>
          <a:prstGeom prst="line">
            <a:avLst/>
          </a:prstGeom>
          <a:ln>
            <a:solidFill>
              <a:schemeClr val="accent1">
                <a:lumMod val="40000"/>
                <a:lumOff val="60000"/>
              </a:schemeClr>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62" name="直接连接符 88"/>
          <p:cNvSpPr>
            <a:spLocks noChangeShapeType="1"/>
          </p:cNvSpPr>
          <p:nvPr/>
        </p:nvSpPr>
        <p:spPr bwMode="auto">
          <a:xfrm flipV="1">
            <a:off x="10208889" y="4037191"/>
            <a:ext cx="1" cy="1182486"/>
          </a:xfrm>
          <a:prstGeom prst="line">
            <a:avLst/>
          </a:prstGeom>
          <a:ln>
            <a:solidFill>
              <a:schemeClr val="accent1">
                <a:lumMod val="40000"/>
                <a:lumOff val="60000"/>
              </a:schemeClr>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65" name="矩形 64"/>
          <p:cNvSpPr/>
          <p:nvPr/>
        </p:nvSpPr>
        <p:spPr>
          <a:xfrm>
            <a:off x="841797" y="2542252"/>
            <a:ext cx="2568326" cy="3385542"/>
          </a:xfrm>
          <a:prstGeom prst="rect">
            <a:avLst/>
          </a:prstGeom>
        </p:spPr>
        <p:txBody>
          <a:bodyPr wrap="square">
            <a:spAutoFit/>
          </a:bodyPr>
          <a:lstStyle/>
          <a:p>
            <a:r>
              <a:rPr lang="zh-CN" altLang="en-US" sz="1600" dirty="0" smtClean="0"/>
              <a:t>第一</a:t>
            </a:r>
            <a:r>
              <a:rPr lang="en-US" altLang="zh-CN" sz="1600" dirty="0" smtClean="0"/>
              <a:t>PPT</a:t>
            </a:r>
            <a:r>
              <a:rPr lang="zh-CN" altLang="en-US" sz="1600" dirty="0" smtClean="0"/>
              <a:t>签</a:t>
            </a:r>
            <a:r>
              <a:rPr lang="zh-CN" altLang="en-US" sz="1600" dirty="0"/>
              <a:t>约设计师原创作品，请勿盗卖！否则将被追究法律责任</a:t>
            </a:r>
            <a:r>
              <a:rPr lang="zh-CN" altLang="en-US" sz="1600" dirty="0" smtClean="0"/>
              <a:t>！</a:t>
            </a:r>
            <a:endParaRPr lang="en-US" altLang="zh-CN" sz="1600" dirty="0" smtClean="0"/>
          </a:p>
          <a:p>
            <a:r>
              <a:rPr lang="zh-CN" altLang="en-US" sz="1600" dirty="0" smtClean="0"/>
              <a:t>第一</a:t>
            </a:r>
            <a:r>
              <a:rPr lang="en-US" altLang="zh-CN" sz="1600" dirty="0" smtClean="0"/>
              <a:t>PPT</a:t>
            </a:r>
            <a:r>
              <a:rPr lang="zh-CN" altLang="en-US" sz="1600" dirty="0" smtClean="0"/>
              <a:t>签</a:t>
            </a:r>
            <a:r>
              <a:rPr lang="zh-CN" altLang="en-US" sz="1600" dirty="0"/>
              <a:t>约设计师原创作品，请勿盗卖！否则将被追究法律责任！ </a:t>
            </a:r>
          </a:p>
          <a:p>
            <a:r>
              <a:rPr lang="zh-CN" altLang="en-US" sz="1600" dirty="0" smtClean="0"/>
              <a:t>第一</a:t>
            </a:r>
            <a:r>
              <a:rPr lang="en-US" altLang="zh-CN" sz="1600" dirty="0" smtClean="0"/>
              <a:t>PPT</a:t>
            </a:r>
            <a:r>
              <a:rPr lang="zh-CN" altLang="en-US" sz="1600" dirty="0" smtClean="0"/>
              <a:t>签</a:t>
            </a:r>
            <a:r>
              <a:rPr lang="zh-CN" altLang="en-US" sz="1600" dirty="0"/>
              <a:t>约设计师原创作品，请勿盗卖！否则将被追究法律责任！ </a:t>
            </a:r>
          </a:p>
          <a:p>
            <a:r>
              <a:rPr lang="zh-CN" altLang="en-US" sz="1600" dirty="0" smtClean="0"/>
              <a:t>第一</a:t>
            </a:r>
            <a:r>
              <a:rPr lang="en-US" altLang="zh-CN" sz="1600" dirty="0" smtClean="0"/>
              <a:t>PPT</a:t>
            </a:r>
            <a:r>
              <a:rPr lang="zh-CN" altLang="en-US" sz="1600" dirty="0" smtClean="0"/>
              <a:t>签</a:t>
            </a:r>
            <a:r>
              <a:rPr lang="zh-CN" altLang="en-US" sz="1600" dirty="0"/>
              <a:t>约设计师原创作品，请勿盗卖！否则将被追究法律责任！ </a:t>
            </a:r>
          </a:p>
          <a:p>
            <a:endParaRPr lang="zh-CN" altLang="en-US" sz="1600" dirty="0"/>
          </a:p>
        </p:txBody>
      </p:sp>
      <p:sp>
        <p:nvSpPr>
          <p:cNvPr id="67" name="TextBox 66"/>
          <p:cNvSpPr txBox="1"/>
          <p:nvPr/>
        </p:nvSpPr>
        <p:spPr>
          <a:xfrm>
            <a:off x="1119888" y="1822469"/>
            <a:ext cx="2031325" cy="369332"/>
          </a:xfrm>
          <a:prstGeom prst="rect">
            <a:avLst/>
          </a:prstGeom>
          <a:noFill/>
        </p:spPr>
        <p:txBody>
          <a:bodyPr wrap="none" rtlCol="0">
            <a:spAutoFit/>
          </a:bodyPr>
          <a:lstStyle/>
          <a:p>
            <a:r>
              <a:rPr lang="zh-CN" altLang="en-US" sz="1800" dirty="0" smtClean="0">
                <a:solidFill>
                  <a:srgbClr val="C00000"/>
                </a:solidFill>
                <a:latin typeface="+mj-ea"/>
                <a:ea typeface="+mj-ea"/>
              </a:rPr>
              <a:t>解决了以下问题！</a:t>
            </a:r>
            <a:endParaRPr lang="zh-CN" altLang="en-US" sz="1800" dirty="0">
              <a:solidFill>
                <a:srgbClr val="C00000"/>
              </a:solidFill>
              <a:latin typeface="+mj-ea"/>
              <a:ea typeface="+mj-ea"/>
            </a:endParaRPr>
          </a:p>
        </p:txBody>
      </p:sp>
      <p:cxnSp>
        <p:nvCxnSpPr>
          <p:cNvPr id="68" name="直接连接符 67"/>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 name="组合 1"/>
          <p:cNvGrpSpPr/>
          <p:nvPr/>
        </p:nvGrpSpPr>
        <p:grpSpPr>
          <a:xfrm>
            <a:off x="4154165" y="3133570"/>
            <a:ext cx="1241894" cy="1244404"/>
            <a:chOff x="4154165" y="2863387"/>
            <a:chExt cx="1241894" cy="1244404"/>
          </a:xfrm>
        </p:grpSpPr>
        <p:grpSp>
          <p:nvGrpSpPr>
            <p:cNvPr id="74" name="组合 79"/>
            <p:cNvGrpSpPr>
              <a:grpSpLocks/>
            </p:cNvGrpSpPr>
            <p:nvPr/>
          </p:nvGrpSpPr>
          <p:grpSpPr bwMode="auto">
            <a:xfrm>
              <a:off x="4154165" y="2863387"/>
              <a:ext cx="1241894" cy="1244404"/>
              <a:chOff x="6379729" y="2488774"/>
              <a:chExt cx="2513016" cy="2513016"/>
            </a:xfrm>
          </p:grpSpPr>
          <p:sp>
            <p:nvSpPr>
              <p:cNvPr id="7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7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2" name="矩形 112"/>
            <p:cNvSpPr>
              <a:spLocks noChangeArrowheads="1"/>
            </p:cNvSpPr>
            <p:nvPr/>
          </p:nvSpPr>
          <p:spPr bwMode="auto">
            <a:xfrm>
              <a:off x="4352651" y="3170994"/>
              <a:ext cx="8771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rgbClr val="000000"/>
                  </a:solidFill>
                  <a:latin typeface="+mj-ea"/>
                  <a:ea typeface="+mj-ea"/>
                  <a:sym typeface="Calibri" pitchFamily="34" charset="0"/>
                </a:rPr>
                <a:t>解决的</a:t>
              </a:r>
              <a:endParaRPr lang="en-US" altLang="zh-CN" dirty="0">
                <a:solidFill>
                  <a:srgbClr val="000000"/>
                </a:solidFill>
                <a:latin typeface="+mj-ea"/>
                <a:ea typeface="+mj-ea"/>
                <a:sym typeface="Calibri" pitchFamily="34" charset="0"/>
              </a:endParaRPr>
            </a:p>
            <a:p>
              <a:pPr algn="ctr"/>
              <a:r>
                <a:rPr lang="zh-CN" altLang="en-US" dirty="0">
                  <a:solidFill>
                    <a:srgbClr val="000000"/>
                  </a:solidFill>
                  <a:latin typeface="+mj-ea"/>
                  <a:ea typeface="+mj-ea"/>
                  <a:sym typeface="Calibri" pitchFamily="34" charset="0"/>
                </a:rPr>
                <a:t>问题</a:t>
              </a:r>
            </a:p>
          </p:txBody>
        </p:sp>
      </p:grpSp>
      <p:grpSp>
        <p:nvGrpSpPr>
          <p:cNvPr id="77" name="组合 76"/>
          <p:cNvGrpSpPr/>
          <p:nvPr/>
        </p:nvGrpSpPr>
        <p:grpSpPr>
          <a:xfrm>
            <a:off x="5704419" y="3335323"/>
            <a:ext cx="1009890" cy="1011932"/>
            <a:chOff x="4154165" y="2863387"/>
            <a:chExt cx="1241894" cy="1244404"/>
          </a:xfrm>
        </p:grpSpPr>
        <p:grpSp>
          <p:nvGrpSpPr>
            <p:cNvPr id="78" name="组合 79"/>
            <p:cNvGrpSpPr>
              <a:grpSpLocks/>
            </p:cNvGrpSpPr>
            <p:nvPr/>
          </p:nvGrpSpPr>
          <p:grpSpPr bwMode="auto">
            <a:xfrm>
              <a:off x="4154165" y="2863387"/>
              <a:ext cx="1241894" cy="1244404"/>
              <a:chOff x="6379729" y="2488774"/>
              <a:chExt cx="2513016" cy="2513016"/>
            </a:xfrm>
          </p:grpSpPr>
          <p:sp>
            <p:nvSpPr>
              <p:cNvPr id="8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8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9" name="矩形 112"/>
            <p:cNvSpPr>
              <a:spLocks noChangeArrowheads="1"/>
            </p:cNvSpPr>
            <p:nvPr/>
          </p:nvSpPr>
          <p:spPr bwMode="auto">
            <a:xfrm>
              <a:off x="4352651" y="3170994"/>
              <a:ext cx="8771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rgbClr val="000000"/>
                  </a:solidFill>
                  <a:latin typeface="+mj-ea"/>
                  <a:ea typeface="+mj-ea"/>
                  <a:sym typeface="Calibri" pitchFamily="34" charset="0"/>
                </a:rPr>
                <a:t>解决的</a:t>
              </a:r>
              <a:endParaRPr lang="en-US" altLang="zh-CN" dirty="0">
                <a:solidFill>
                  <a:srgbClr val="000000"/>
                </a:solidFill>
                <a:latin typeface="+mj-ea"/>
                <a:ea typeface="+mj-ea"/>
                <a:sym typeface="Calibri" pitchFamily="34" charset="0"/>
              </a:endParaRPr>
            </a:p>
            <a:p>
              <a:pPr algn="ctr"/>
              <a:r>
                <a:rPr lang="zh-CN" altLang="en-US" dirty="0">
                  <a:solidFill>
                    <a:srgbClr val="000000"/>
                  </a:solidFill>
                  <a:latin typeface="+mj-ea"/>
                  <a:ea typeface="+mj-ea"/>
                  <a:sym typeface="Calibri" pitchFamily="34" charset="0"/>
                </a:rPr>
                <a:t>问题</a:t>
              </a:r>
            </a:p>
          </p:txBody>
        </p:sp>
      </p:grpSp>
      <p:grpSp>
        <p:nvGrpSpPr>
          <p:cNvPr id="82" name="组合 81"/>
          <p:cNvGrpSpPr/>
          <p:nvPr/>
        </p:nvGrpSpPr>
        <p:grpSpPr>
          <a:xfrm>
            <a:off x="6480710" y="1467415"/>
            <a:ext cx="1241894" cy="1244404"/>
            <a:chOff x="4154165" y="2863387"/>
            <a:chExt cx="1241894" cy="1244404"/>
          </a:xfrm>
        </p:grpSpPr>
        <p:grpSp>
          <p:nvGrpSpPr>
            <p:cNvPr id="83" name="组合 79"/>
            <p:cNvGrpSpPr>
              <a:grpSpLocks/>
            </p:cNvGrpSpPr>
            <p:nvPr/>
          </p:nvGrpSpPr>
          <p:grpSpPr bwMode="auto">
            <a:xfrm>
              <a:off x="4154165" y="2863387"/>
              <a:ext cx="1241894" cy="1244404"/>
              <a:chOff x="6379729" y="2488774"/>
              <a:chExt cx="2513016" cy="2513016"/>
            </a:xfrm>
          </p:grpSpPr>
          <p:sp>
            <p:nvSpPr>
              <p:cNvPr id="8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8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84" name="矩形 112"/>
            <p:cNvSpPr>
              <a:spLocks noChangeArrowheads="1"/>
            </p:cNvSpPr>
            <p:nvPr/>
          </p:nvSpPr>
          <p:spPr bwMode="auto">
            <a:xfrm>
              <a:off x="4352651" y="3170994"/>
              <a:ext cx="8771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rgbClr val="000000"/>
                  </a:solidFill>
                  <a:latin typeface="+mj-ea"/>
                  <a:ea typeface="+mj-ea"/>
                  <a:sym typeface="Calibri" pitchFamily="34" charset="0"/>
                </a:rPr>
                <a:t>解决的</a:t>
              </a:r>
              <a:endParaRPr lang="en-US" altLang="zh-CN" dirty="0">
                <a:solidFill>
                  <a:srgbClr val="000000"/>
                </a:solidFill>
                <a:latin typeface="+mj-ea"/>
                <a:ea typeface="+mj-ea"/>
                <a:sym typeface="Calibri" pitchFamily="34" charset="0"/>
              </a:endParaRPr>
            </a:p>
            <a:p>
              <a:pPr algn="ctr"/>
              <a:r>
                <a:rPr lang="zh-CN" altLang="en-US" dirty="0">
                  <a:solidFill>
                    <a:srgbClr val="000000"/>
                  </a:solidFill>
                  <a:latin typeface="+mj-ea"/>
                  <a:ea typeface="+mj-ea"/>
                  <a:sym typeface="Calibri" pitchFamily="34" charset="0"/>
                </a:rPr>
                <a:t>问题</a:t>
              </a:r>
            </a:p>
          </p:txBody>
        </p:sp>
      </p:grpSp>
      <p:grpSp>
        <p:nvGrpSpPr>
          <p:cNvPr id="87" name="组合 86"/>
          <p:cNvGrpSpPr/>
          <p:nvPr/>
        </p:nvGrpSpPr>
        <p:grpSpPr>
          <a:xfrm>
            <a:off x="7626981" y="2710579"/>
            <a:ext cx="1112070" cy="1114318"/>
            <a:chOff x="4154165" y="2863387"/>
            <a:chExt cx="1241894" cy="1244404"/>
          </a:xfrm>
        </p:grpSpPr>
        <p:grpSp>
          <p:nvGrpSpPr>
            <p:cNvPr id="88" name="组合 79"/>
            <p:cNvGrpSpPr>
              <a:grpSpLocks/>
            </p:cNvGrpSpPr>
            <p:nvPr/>
          </p:nvGrpSpPr>
          <p:grpSpPr bwMode="auto">
            <a:xfrm>
              <a:off x="4154165" y="2863387"/>
              <a:ext cx="1241894" cy="1244404"/>
              <a:chOff x="6379729" y="2488774"/>
              <a:chExt cx="2513016" cy="2513016"/>
            </a:xfrm>
          </p:grpSpPr>
          <p:sp>
            <p:nvSpPr>
              <p:cNvPr id="9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9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89" name="矩形 112"/>
            <p:cNvSpPr>
              <a:spLocks noChangeArrowheads="1"/>
            </p:cNvSpPr>
            <p:nvPr/>
          </p:nvSpPr>
          <p:spPr bwMode="auto">
            <a:xfrm>
              <a:off x="4352651" y="3170994"/>
              <a:ext cx="8771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rgbClr val="000000"/>
                  </a:solidFill>
                  <a:latin typeface="+mj-ea"/>
                  <a:ea typeface="+mj-ea"/>
                  <a:sym typeface="Calibri" pitchFamily="34" charset="0"/>
                </a:rPr>
                <a:t>解决的</a:t>
              </a:r>
              <a:endParaRPr lang="en-US" altLang="zh-CN" dirty="0">
                <a:solidFill>
                  <a:srgbClr val="000000"/>
                </a:solidFill>
                <a:latin typeface="+mj-ea"/>
                <a:ea typeface="+mj-ea"/>
                <a:sym typeface="Calibri" pitchFamily="34" charset="0"/>
              </a:endParaRPr>
            </a:p>
            <a:p>
              <a:pPr algn="ctr"/>
              <a:r>
                <a:rPr lang="zh-CN" altLang="en-US" dirty="0">
                  <a:solidFill>
                    <a:srgbClr val="000000"/>
                  </a:solidFill>
                  <a:latin typeface="+mj-ea"/>
                  <a:ea typeface="+mj-ea"/>
                  <a:sym typeface="Calibri" pitchFamily="34" charset="0"/>
                </a:rPr>
                <a:t>问题</a:t>
              </a:r>
            </a:p>
          </p:txBody>
        </p:sp>
      </p:grpSp>
      <p:grpSp>
        <p:nvGrpSpPr>
          <p:cNvPr id="92" name="组合 91"/>
          <p:cNvGrpSpPr/>
          <p:nvPr/>
        </p:nvGrpSpPr>
        <p:grpSpPr>
          <a:xfrm>
            <a:off x="8676279" y="1535847"/>
            <a:ext cx="1241894" cy="1244404"/>
            <a:chOff x="4154165" y="2863387"/>
            <a:chExt cx="1241894" cy="1244404"/>
          </a:xfrm>
        </p:grpSpPr>
        <p:grpSp>
          <p:nvGrpSpPr>
            <p:cNvPr id="93" name="组合 79"/>
            <p:cNvGrpSpPr>
              <a:grpSpLocks/>
            </p:cNvGrpSpPr>
            <p:nvPr/>
          </p:nvGrpSpPr>
          <p:grpSpPr bwMode="auto">
            <a:xfrm>
              <a:off x="4154165" y="2863387"/>
              <a:ext cx="1241894" cy="1244404"/>
              <a:chOff x="6379729" y="2488774"/>
              <a:chExt cx="2513016" cy="2513016"/>
            </a:xfrm>
          </p:grpSpPr>
          <p:sp>
            <p:nvSpPr>
              <p:cNvPr id="9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9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94" name="矩形 112"/>
            <p:cNvSpPr>
              <a:spLocks noChangeArrowheads="1"/>
            </p:cNvSpPr>
            <p:nvPr/>
          </p:nvSpPr>
          <p:spPr bwMode="auto">
            <a:xfrm>
              <a:off x="4352651" y="3170994"/>
              <a:ext cx="8771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rgbClr val="000000"/>
                  </a:solidFill>
                  <a:latin typeface="+mj-ea"/>
                  <a:ea typeface="+mj-ea"/>
                  <a:sym typeface="Calibri" pitchFamily="34" charset="0"/>
                </a:rPr>
                <a:t>解决的</a:t>
              </a:r>
              <a:endParaRPr lang="en-US" altLang="zh-CN" dirty="0">
                <a:solidFill>
                  <a:srgbClr val="000000"/>
                </a:solidFill>
                <a:latin typeface="+mj-ea"/>
                <a:ea typeface="+mj-ea"/>
                <a:sym typeface="Calibri" pitchFamily="34" charset="0"/>
              </a:endParaRPr>
            </a:p>
            <a:p>
              <a:pPr algn="ctr"/>
              <a:r>
                <a:rPr lang="zh-CN" altLang="en-US" dirty="0">
                  <a:solidFill>
                    <a:srgbClr val="000000"/>
                  </a:solidFill>
                  <a:latin typeface="+mj-ea"/>
                  <a:ea typeface="+mj-ea"/>
                  <a:sym typeface="Calibri" pitchFamily="34" charset="0"/>
                </a:rPr>
                <a:t>问题</a:t>
              </a:r>
            </a:p>
          </p:txBody>
        </p:sp>
      </p:grpSp>
      <p:grpSp>
        <p:nvGrpSpPr>
          <p:cNvPr id="97" name="组合 96"/>
          <p:cNvGrpSpPr/>
          <p:nvPr/>
        </p:nvGrpSpPr>
        <p:grpSpPr>
          <a:xfrm>
            <a:off x="9593314" y="3079289"/>
            <a:ext cx="1241894" cy="1244404"/>
            <a:chOff x="4154165" y="2863387"/>
            <a:chExt cx="1241894" cy="1244404"/>
          </a:xfrm>
        </p:grpSpPr>
        <p:grpSp>
          <p:nvGrpSpPr>
            <p:cNvPr id="98" name="组合 79"/>
            <p:cNvGrpSpPr>
              <a:grpSpLocks/>
            </p:cNvGrpSpPr>
            <p:nvPr/>
          </p:nvGrpSpPr>
          <p:grpSpPr bwMode="auto">
            <a:xfrm>
              <a:off x="4154165" y="2863387"/>
              <a:ext cx="1241894" cy="1244404"/>
              <a:chOff x="6379729" y="2488774"/>
              <a:chExt cx="2513016" cy="2513016"/>
            </a:xfrm>
          </p:grpSpPr>
          <p:sp>
            <p:nvSpPr>
              <p:cNvPr id="10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10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99" name="矩形 112"/>
            <p:cNvSpPr>
              <a:spLocks noChangeArrowheads="1"/>
            </p:cNvSpPr>
            <p:nvPr/>
          </p:nvSpPr>
          <p:spPr bwMode="auto">
            <a:xfrm>
              <a:off x="4352651" y="3170994"/>
              <a:ext cx="8771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rgbClr val="000000"/>
                  </a:solidFill>
                  <a:latin typeface="+mj-ea"/>
                  <a:ea typeface="+mj-ea"/>
                  <a:sym typeface="Calibri" pitchFamily="34" charset="0"/>
                </a:rPr>
                <a:t>解决的</a:t>
              </a:r>
              <a:endParaRPr lang="en-US" altLang="zh-CN" dirty="0">
                <a:solidFill>
                  <a:srgbClr val="000000"/>
                </a:solidFill>
                <a:latin typeface="+mj-ea"/>
                <a:ea typeface="+mj-ea"/>
                <a:sym typeface="Calibri" pitchFamily="34" charset="0"/>
              </a:endParaRPr>
            </a:p>
            <a:p>
              <a:pPr algn="ctr"/>
              <a:r>
                <a:rPr lang="zh-CN" altLang="en-US" dirty="0">
                  <a:solidFill>
                    <a:srgbClr val="000000"/>
                  </a:solidFill>
                  <a:latin typeface="+mj-ea"/>
                  <a:ea typeface="+mj-ea"/>
                  <a:sym typeface="Calibri" pitchFamily="34" charset="0"/>
                </a:rPr>
                <a:t>问题</a:t>
              </a:r>
            </a:p>
          </p:txBody>
        </p:sp>
      </p:grpSp>
      <p:grpSp>
        <p:nvGrpSpPr>
          <p:cNvPr id="102" name="组合 101"/>
          <p:cNvGrpSpPr/>
          <p:nvPr/>
        </p:nvGrpSpPr>
        <p:grpSpPr>
          <a:xfrm>
            <a:off x="10712291" y="2420999"/>
            <a:ext cx="1031218" cy="1033302"/>
            <a:chOff x="4154165" y="2863387"/>
            <a:chExt cx="1241894" cy="1244404"/>
          </a:xfrm>
        </p:grpSpPr>
        <p:grpSp>
          <p:nvGrpSpPr>
            <p:cNvPr id="103" name="组合 79"/>
            <p:cNvGrpSpPr>
              <a:grpSpLocks/>
            </p:cNvGrpSpPr>
            <p:nvPr/>
          </p:nvGrpSpPr>
          <p:grpSpPr bwMode="auto">
            <a:xfrm>
              <a:off x="4154165" y="2863387"/>
              <a:ext cx="1241894" cy="1244404"/>
              <a:chOff x="6379729" y="2488774"/>
              <a:chExt cx="2513016" cy="2513016"/>
            </a:xfrm>
          </p:grpSpPr>
          <p:sp>
            <p:nvSpPr>
              <p:cNvPr id="10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10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04" name="矩形 112"/>
            <p:cNvSpPr>
              <a:spLocks noChangeArrowheads="1"/>
            </p:cNvSpPr>
            <p:nvPr/>
          </p:nvSpPr>
          <p:spPr bwMode="auto">
            <a:xfrm>
              <a:off x="4352651" y="3170994"/>
              <a:ext cx="8771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rgbClr val="000000"/>
                  </a:solidFill>
                  <a:latin typeface="+mj-ea"/>
                  <a:ea typeface="+mj-ea"/>
                  <a:sym typeface="Calibri" pitchFamily="34" charset="0"/>
                </a:rPr>
                <a:t>解决的</a:t>
              </a:r>
              <a:endParaRPr lang="en-US" altLang="zh-CN" dirty="0">
                <a:solidFill>
                  <a:srgbClr val="000000"/>
                </a:solidFill>
                <a:latin typeface="+mj-ea"/>
                <a:ea typeface="+mj-ea"/>
                <a:sym typeface="Calibri" pitchFamily="34" charset="0"/>
              </a:endParaRPr>
            </a:p>
            <a:p>
              <a:pPr algn="ctr"/>
              <a:r>
                <a:rPr lang="zh-CN" altLang="en-US" dirty="0">
                  <a:solidFill>
                    <a:srgbClr val="000000"/>
                  </a:solidFill>
                  <a:latin typeface="+mj-ea"/>
                  <a:ea typeface="+mj-ea"/>
                  <a:sym typeface="Calibri" pitchFamily="34" charset="0"/>
                </a:rPr>
                <a:t>问题</a:t>
              </a:r>
            </a:p>
          </p:txBody>
        </p:sp>
      </p:grpSp>
    </p:spTree>
    <p:extLst>
      <p:ext uri="{BB962C8B-B14F-4D97-AF65-F5344CB8AC3E}">
        <p14:creationId xmlns:p14="http://schemas.microsoft.com/office/powerpoint/2010/main" val="3724108977"/>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1"/>
                                        </p:tgtEl>
                                        <p:attrNameLst>
                                          <p:attrName>style.visibility</p:attrName>
                                        </p:attrNameLst>
                                      </p:cBhvr>
                                      <p:to>
                                        <p:strVal val="visible"/>
                                      </p:to>
                                    </p:set>
                                    <p:anim calcmode="lin" valueType="num">
                                      <p:cBhvr>
                                        <p:cTn id="7" dur="4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1"/>
                                        </p:tgtEl>
                                        <p:attrNameLst>
                                          <p:attrName>ppt_y</p:attrName>
                                        </p:attrNameLst>
                                      </p:cBhvr>
                                      <p:tavLst>
                                        <p:tav tm="0">
                                          <p:val>
                                            <p:strVal val="#ppt_y"/>
                                          </p:val>
                                        </p:tav>
                                        <p:tav tm="100000">
                                          <p:val>
                                            <p:strVal val="#ppt_y"/>
                                          </p:val>
                                        </p:tav>
                                      </p:tavLst>
                                    </p:anim>
                                    <p:anim calcmode="lin" valueType="num">
                                      <p:cBhvr>
                                        <p:cTn id="9" dur="4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1"/>
                                        </p:tgtEl>
                                      </p:cBhvr>
                                    </p:animEffect>
                                  </p:childTnLst>
                                </p:cTn>
                              </p:par>
                            </p:childTnLst>
                          </p:cTn>
                        </p:par>
                        <p:par>
                          <p:cTn id="12" fill="hold">
                            <p:stCondLst>
                              <p:cond delay="800"/>
                            </p:stCondLst>
                            <p:childTnLst>
                              <p:par>
                                <p:cTn id="13" presetID="2" presetClass="entr" presetSubtype="8" fill="hold"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fill="hold"/>
                                        <p:tgtEl>
                                          <p:spTgt spid="70"/>
                                        </p:tgtEl>
                                        <p:attrNameLst>
                                          <p:attrName>ppt_x</p:attrName>
                                        </p:attrNameLst>
                                      </p:cBhvr>
                                      <p:tavLst>
                                        <p:tav tm="0">
                                          <p:val>
                                            <p:strVal val="0-#ppt_w/2"/>
                                          </p:val>
                                        </p:tav>
                                        <p:tav tm="100000">
                                          <p:val>
                                            <p:strVal val="#ppt_x"/>
                                          </p:val>
                                        </p:tav>
                                      </p:tavLst>
                                    </p:anim>
                                    <p:anim calcmode="lin" valueType="num">
                                      <p:cBhvr additive="base">
                                        <p:cTn id="16" dur="500" fill="hold"/>
                                        <p:tgtEl>
                                          <p:spTgt spid="70"/>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67"/>
                                        </p:tgtEl>
                                        <p:attrNameLst>
                                          <p:attrName>style.visibility</p:attrName>
                                        </p:attrNameLst>
                                      </p:cBhvr>
                                      <p:to>
                                        <p:strVal val="visible"/>
                                      </p:to>
                                    </p:set>
                                    <p:anim calcmode="lin" valueType="num">
                                      <p:cBhvr>
                                        <p:cTn id="20"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67"/>
                                        </p:tgtEl>
                                        <p:attrNameLst>
                                          <p:attrName>ppt_y</p:attrName>
                                        </p:attrNameLst>
                                      </p:cBhvr>
                                      <p:tavLst>
                                        <p:tav tm="0">
                                          <p:val>
                                            <p:strVal val="#ppt_y"/>
                                          </p:val>
                                        </p:tav>
                                        <p:tav tm="100000">
                                          <p:val>
                                            <p:strVal val="#ppt_y"/>
                                          </p:val>
                                        </p:tav>
                                      </p:tavLst>
                                    </p:anim>
                                    <p:anim calcmode="lin" valueType="num">
                                      <p:cBhvr>
                                        <p:cTn id="22"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67"/>
                                        </p:tgtEl>
                                      </p:cBhvr>
                                    </p:animEffect>
                                  </p:childTnLst>
                                </p:cTn>
                              </p:par>
                            </p:childTnLst>
                          </p:cTn>
                        </p:par>
                        <p:par>
                          <p:cTn id="25" fill="hold">
                            <p:stCondLst>
                              <p:cond delay="2150"/>
                            </p:stCondLst>
                            <p:childTnLst>
                              <p:par>
                                <p:cTn id="26" presetID="42" presetClass="entr" presetSubtype="0" fill="hold" grpId="0" nodeType="afterEffect">
                                  <p:stCondLst>
                                    <p:cond delay="0"/>
                                  </p:stCondLst>
                                  <p:childTnLst>
                                    <p:set>
                                      <p:cBhvr>
                                        <p:cTn id="27" dur="1" fill="hold">
                                          <p:stCondLst>
                                            <p:cond delay="0"/>
                                          </p:stCondLst>
                                        </p:cTn>
                                        <p:tgtEl>
                                          <p:spTgt spid="65"/>
                                        </p:tgtEl>
                                        <p:attrNameLst>
                                          <p:attrName>style.visibility</p:attrName>
                                        </p:attrNameLst>
                                      </p:cBhvr>
                                      <p:to>
                                        <p:strVal val="visible"/>
                                      </p:to>
                                    </p:set>
                                    <p:animEffect transition="in" filter="fade">
                                      <p:cBhvr>
                                        <p:cTn id="28" dur="1000"/>
                                        <p:tgtEl>
                                          <p:spTgt spid="65"/>
                                        </p:tgtEl>
                                      </p:cBhvr>
                                    </p:animEffect>
                                    <p:anim calcmode="lin" valueType="num">
                                      <p:cBhvr>
                                        <p:cTn id="29" dur="1000" fill="hold"/>
                                        <p:tgtEl>
                                          <p:spTgt spid="65"/>
                                        </p:tgtEl>
                                        <p:attrNameLst>
                                          <p:attrName>ppt_x</p:attrName>
                                        </p:attrNameLst>
                                      </p:cBhvr>
                                      <p:tavLst>
                                        <p:tav tm="0">
                                          <p:val>
                                            <p:strVal val="#ppt_x"/>
                                          </p:val>
                                        </p:tav>
                                        <p:tav tm="100000">
                                          <p:val>
                                            <p:strVal val="#ppt_x"/>
                                          </p:val>
                                        </p:tav>
                                      </p:tavLst>
                                    </p:anim>
                                    <p:anim calcmode="lin" valueType="num">
                                      <p:cBhvr>
                                        <p:cTn id="30" dur="1000" fill="hold"/>
                                        <p:tgtEl>
                                          <p:spTgt spid="65"/>
                                        </p:tgtEl>
                                        <p:attrNameLst>
                                          <p:attrName>ppt_y</p:attrName>
                                        </p:attrNameLst>
                                      </p:cBhvr>
                                      <p:tavLst>
                                        <p:tav tm="0">
                                          <p:val>
                                            <p:strVal val="#ppt_y+.1"/>
                                          </p:val>
                                        </p:tav>
                                        <p:tav tm="100000">
                                          <p:val>
                                            <p:strVal val="#ppt_y"/>
                                          </p:val>
                                        </p:tav>
                                      </p:tavLst>
                                    </p:anim>
                                  </p:childTnLst>
                                </p:cTn>
                              </p:par>
                            </p:childTnLst>
                          </p:cTn>
                        </p:par>
                        <p:par>
                          <p:cTn id="31" fill="hold">
                            <p:stCondLst>
                              <p:cond delay="3150"/>
                            </p:stCondLst>
                            <p:childTnLst>
                              <p:par>
                                <p:cTn id="32" presetID="22" presetClass="entr" presetSubtype="8"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childTnLst>
                          </p:cTn>
                        </p:par>
                        <p:par>
                          <p:cTn id="35" fill="hold">
                            <p:stCondLst>
                              <p:cond delay="3650"/>
                            </p:stCondLst>
                            <p:childTnLst>
                              <p:par>
                                <p:cTn id="36" presetID="22" presetClass="entr" presetSubtype="4"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wipe(down)">
                                      <p:cBhvr>
                                        <p:cTn id="38" dur="500"/>
                                        <p:tgtEl>
                                          <p:spTgt spid="40"/>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down)">
                                      <p:cBhvr>
                                        <p:cTn id="41" dur="500"/>
                                        <p:tgtEl>
                                          <p:spTgt spid="36"/>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wipe(down)">
                                      <p:cBhvr>
                                        <p:cTn id="44" dur="500"/>
                                        <p:tgtEl>
                                          <p:spTgt spid="58"/>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down)">
                                      <p:cBhvr>
                                        <p:cTn id="47" dur="500"/>
                                        <p:tgtEl>
                                          <p:spTgt spid="44"/>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wipe(down)">
                                      <p:cBhvr>
                                        <p:cTn id="50" dur="500"/>
                                        <p:tgtEl>
                                          <p:spTgt spid="54"/>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wipe(down)">
                                      <p:cBhvr>
                                        <p:cTn id="53" dur="500"/>
                                        <p:tgtEl>
                                          <p:spTgt spid="62"/>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48"/>
                                        </p:tgtEl>
                                        <p:attrNameLst>
                                          <p:attrName>style.visibility</p:attrName>
                                        </p:attrNameLst>
                                      </p:cBhvr>
                                      <p:to>
                                        <p:strVal val="visible"/>
                                      </p:to>
                                    </p:set>
                                    <p:animEffect transition="in" filter="wipe(down)">
                                      <p:cBhvr>
                                        <p:cTn id="56" dur="500"/>
                                        <p:tgtEl>
                                          <p:spTgt spid="48"/>
                                        </p:tgtEl>
                                      </p:cBhvr>
                                    </p:animEffect>
                                  </p:childTnLst>
                                </p:cTn>
                              </p:par>
                            </p:childTnLst>
                          </p:cTn>
                        </p:par>
                        <p:par>
                          <p:cTn id="57" fill="hold">
                            <p:stCondLst>
                              <p:cond delay="4150"/>
                            </p:stCondLst>
                            <p:childTnLst>
                              <p:par>
                                <p:cTn id="58" presetID="47" presetClass="entr" presetSubtype="0" fill="hold" nodeType="afterEffect">
                                  <p:stCondLst>
                                    <p:cond delay="0"/>
                                  </p:stCondLst>
                                  <p:childTnLst>
                                    <p:set>
                                      <p:cBhvr>
                                        <p:cTn id="59" dur="1" fill="hold">
                                          <p:stCondLst>
                                            <p:cond delay="0"/>
                                          </p:stCondLst>
                                        </p:cTn>
                                        <p:tgtEl>
                                          <p:spTgt spid="2"/>
                                        </p:tgtEl>
                                        <p:attrNameLst>
                                          <p:attrName>style.visibility</p:attrName>
                                        </p:attrNameLst>
                                      </p:cBhvr>
                                      <p:to>
                                        <p:strVal val="visible"/>
                                      </p:to>
                                    </p:set>
                                    <p:animEffect transition="in" filter="fade">
                                      <p:cBhvr>
                                        <p:cTn id="60" dur="1000"/>
                                        <p:tgtEl>
                                          <p:spTgt spid="2"/>
                                        </p:tgtEl>
                                      </p:cBhvr>
                                    </p:animEffect>
                                    <p:anim calcmode="lin" valueType="num">
                                      <p:cBhvr>
                                        <p:cTn id="61" dur="1000" fill="hold"/>
                                        <p:tgtEl>
                                          <p:spTgt spid="2"/>
                                        </p:tgtEl>
                                        <p:attrNameLst>
                                          <p:attrName>ppt_x</p:attrName>
                                        </p:attrNameLst>
                                      </p:cBhvr>
                                      <p:tavLst>
                                        <p:tav tm="0">
                                          <p:val>
                                            <p:strVal val="#ppt_x"/>
                                          </p:val>
                                        </p:tav>
                                        <p:tav tm="100000">
                                          <p:val>
                                            <p:strVal val="#ppt_x"/>
                                          </p:val>
                                        </p:tav>
                                      </p:tavLst>
                                    </p:anim>
                                    <p:anim calcmode="lin" valueType="num">
                                      <p:cBhvr>
                                        <p:cTn id="62" dur="1000" fill="hold"/>
                                        <p:tgtEl>
                                          <p:spTgt spid="2"/>
                                        </p:tgtEl>
                                        <p:attrNameLst>
                                          <p:attrName>ppt_y</p:attrName>
                                        </p:attrNameLst>
                                      </p:cBhvr>
                                      <p:tavLst>
                                        <p:tav tm="0">
                                          <p:val>
                                            <p:strVal val="#ppt_y-.1"/>
                                          </p:val>
                                        </p:tav>
                                        <p:tav tm="100000">
                                          <p:val>
                                            <p:strVal val="#ppt_y"/>
                                          </p:val>
                                        </p:tav>
                                      </p:tavLst>
                                    </p:anim>
                                  </p:childTnLst>
                                </p:cTn>
                              </p:par>
                              <p:par>
                                <p:cTn id="63" presetID="47" presetClass="entr" presetSubtype="0" fill="hold" nodeType="withEffect">
                                  <p:stCondLst>
                                    <p:cond delay="35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1000"/>
                                        <p:tgtEl>
                                          <p:spTgt spid="77"/>
                                        </p:tgtEl>
                                      </p:cBhvr>
                                    </p:animEffect>
                                    <p:anim calcmode="lin" valueType="num">
                                      <p:cBhvr>
                                        <p:cTn id="66" dur="1000" fill="hold"/>
                                        <p:tgtEl>
                                          <p:spTgt spid="77"/>
                                        </p:tgtEl>
                                        <p:attrNameLst>
                                          <p:attrName>ppt_x</p:attrName>
                                        </p:attrNameLst>
                                      </p:cBhvr>
                                      <p:tavLst>
                                        <p:tav tm="0">
                                          <p:val>
                                            <p:strVal val="#ppt_x"/>
                                          </p:val>
                                        </p:tav>
                                        <p:tav tm="100000">
                                          <p:val>
                                            <p:strVal val="#ppt_x"/>
                                          </p:val>
                                        </p:tav>
                                      </p:tavLst>
                                    </p:anim>
                                    <p:anim calcmode="lin" valueType="num">
                                      <p:cBhvr>
                                        <p:cTn id="67" dur="1000" fill="hold"/>
                                        <p:tgtEl>
                                          <p:spTgt spid="77"/>
                                        </p:tgtEl>
                                        <p:attrNameLst>
                                          <p:attrName>ppt_y</p:attrName>
                                        </p:attrNameLst>
                                      </p:cBhvr>
                                      <p:tavLst>
                                        <p:tav tm="0">
                                          <p:val>
                                            <p:strVal val="#ppt_y-.1"/>
                                          </p:val>
                                        </p:tav>
                                        <p:tav tm="100000">
                                          <p:val>
                                            <p:strVal val="#ppt_y"/>
                                          </p:val>
                                        </p:tav>
                                      </p:tavLst>
                                    </p:anim>
                                  </p:childTnLst>
                                </p:cTn>
                              </p:par>
                              <p:par>
                                <p:cTn id="68" presetID="47" presetClass="entr" presetSubtype="0" fill="hold" nodeType="withEffect">
                                  <p:stCondLst>
                                    <p:cond delay="650"/>
                                  </p:stCondLst>
                                  <p:childTnLst>
                                    <p:set>
                                      <p:cBhvr>
                                        <p:cTn id="69" dur="1" fill="hold">
                                          <p:stCondLst>
                                            <p:cond delay="0"/>
                                          </p:stCondLst>
                                        </p:cTn>
                                        <p:tgtEl>
                                          <p:spTgt spid="82"/>
                                        </p:tgtEl>
                                        <p:attrNameLst>
                                          <p:attrName>style.visibility</p:attrName>
                                        </p:attrNameLst>
                                      </p:cBhvr>
                                      <p:to>
                                        <p:strVal val="visible"/>
                                      </p:to>
                                    </p:set>
                                    <p:animEffect transition="in" filter="fade">
                                      <p:cBhvr>
                                        <p:cTn id="70" dur="1000"/>
                                        <p:tgtEl>
                                          <p:spTgt spid="82"/>
                                        </p:tgtEl>
                                      </p:cBhvr>
                                    </p:animEffect>
                                    <p:anim calcmode="lin" valueType="num">
                                      <p:cBhvr>
                                        <p:cTn id="71" dur="1000" fill="hold"/>
                                        <p:tgtEl>
                                          <p:spTgt spid="82"/>
                                        </p:tgtEl>
                                        <p:attrNameLst>
                                          <p:attrName>ppt_x</p:attrName>
                                        </p:attrNameLst>
                                      </p:cBhvr>
                                      <p:tavLst>
                                        <p:tav tm="0">
                                          <p:val>
                                            <p:strVal val="#ppt_x"/>
                                          </p:val>
                                        </p:tav>
                                        <p:tav tm="100000">
                                          <p:val>
                                            <p:strVal val="#ppt_x"/>
                                          </p:val>
                                        </p:tav>
                                      </p:tavLst>
                                    </p:anim>
                                    <p:anim calcmode="lin" valueType="num">
                                      <p:cBhvr>
                                        <p:cTn id="72" dur="1000" fill="hold"/>
                                        <p:tgtEl>
                                          <p:spTgt spid="82"/>
                                        </p:tgtEl>
                                        <p:attrNameLst>
                                          <p:attrName>ppt_y</p:attrName>
                                        </p:attrNameLst>
                                      </p:cBhvr>
                                      <p:tavLst>
                                        <p:tav tm="0">
                                          <p:val>
                                            <p:strVal val="#ppt_y-.1"/>
                                          </p:val>
                                        </p:tav>
                                        <p:tav tm="100000">
                                          <p:val>
                                            <p:strVal val="#ppt_y"/>
                                          </p:val>
                                        </p:tav>
                                      </p:tavLst>
                                    </p:anim>
                                  </p:childTnLst>
                                </p:cTn>
                              </p:par>
                              <p:par>
                                <p:cTn id="73" presetID="47" presetClass="entr" presetSubtype="0" fill="hold" nodeType="withEffect">
                                  <p:stCondLst>
                                    <p:cond delay="1050"/>
                                  </p:stCondLst>
                                  <p:childTnLst>
                                    <p:set>
                                      <p:cBhvr>
                                        <p:cTn id="74" dur="1" fill="hold">
                                          <p:stCondLst>
                                            <p:cond delay="0"/>
                                          </p:stCondLst>
                                        </p:cTn>
                                        <p:tgtEl>
                                          <p:spTgt spid="87"/>
                                        </p:tgtEl>
                                        <p:attrNameLst>
                                          <p:attrName>style.visibility</p:attrName>
                                        </p:attrNameLst>
                                      </p:cBhvr>
                                      <p:to>
                                        <p:strVal val="visible"/>
                                      </p:to>
                                    </p:set>
                                    <p:animEffect transition="in" filter="fade">
                                      <p:cBhvr>
                                        <p:cTn id="75" dur="1000"/>
                                        <p:tgtEl>
                                          <p:spTgt spid="87"/>
                                        </p:tgtEl>
                                      </p:cBhvr>
                                    </p:animEffect>
                                    <p:anim calcmode="lin" valueType="num">
                                      <p:cBhvr>
                                        <p:cTn id="76" dur="1000" fill="hold"/>
                                        <p:tgtEl>
                                          <p:spTgt spid="87"/>
                                        </p:tgtEl>
                                        <p:attrNameLst>
                                          <p:attrName>ppt_x</p:attrName>
                                        </p:attrNameLst>
                                      </p:cBhvr>
                                      <p:tavLst>
                                        <p:tav tm="0">
                                          <p:val>
                                            <p:strVal val="#ppt_x"/>
                                          </p:val>
                                        </p:tav>
                                        <p:tav tm="100000">
                                          <p:val>
                                            <p:strVal val="#ppt_x"/>
                                          </p:val>
                                        </p:tav>
                                      </p:tavLst>
                                    </p:anim>
                                    <p:anim calcmode="lin" valueType="num">
                                      <p:cBhvr>
                                        <p:cTn id="77" dur="1000" fill="hold"/>
                                        <p:tgtEl>
                                          <p:spTgt spid="87"/>
                                        </p:tgtEl>
                                        <p:attrNameLst>
                                          <p:attrName>ppt_y</p:attrName>
                                        </p:attrNameLst>
                                      </p:cBhvr>
                                      <p:tavLst>
                                        <p:tav tm="0">
                                          <p:val>
                                            <p:strVal val="#ppt_y-.1"/>
                                          </p:val>
                                        </p:tav>
                                        <p:tav tm="100000">
                                          <p:val>
                                            <p:strVal val="#ppt_y"/>
                                          </p:val>
                                        </p:tav>
                                      </p:tavLst>
                                    </p:anim>
                                  </p:childTnLst>
                                </p:cTn>
                              </p:par>
                              <p:par>
                                <p:cTn id="78" presetID="47" presetClass="entr" presetSubtype="0" fill="hold" nodeType="withEffect">
                                  <p:stCondLst>
                                    <p:cond delay="1350"/>
                                  </p:stCondLst>
                                  <p:childTnLst>
                                    <p:set>
                                      <p:cBhvr>
                                        <p:cTn id="79" dur="1" fill="hold">
                                          <p:stCondLst>
                                            <p:cond delay="0"/>
                                          </p:stCondLst>
                                        </p:cTn>
                                        <p:tgtEl>
                                          <p:spTgt spid="92"/>
                                        </p:tgtEl>
                                        <p:attrNameLst>
                                          <p:attrName>style.visibility</p:attrName>
                                        </p:attrNameLst>
                                      </p:cBhvr>
                                      <p:to>
                                        <p:strVal val="visible"/>
                                      </p:to>
                                    </p:set>
                                    <p:animEffect transition="in" filter="fade">
                                      <p:cBhvr>
                                        <p:cTn id="80" dur="1000"/>
                                        <p:tgtEl>
                                          <p:spTgt spid="92"/>
                                        </p:tgtEl>
                                      </p:cBhvr>
                                    </p:animEffect>
                                    <p:anim calcmode="lin" valueType="num">
                                      <p:cBhvr>
                                        <p:cTn id="81" dur="1000" fill="hold"/>
                                        <p:tgtEl>
                                          <p:spTgt spid="92"/>
                                        </p:tgtEl>
                                        <p:attrNameLst>
                                          <p:attrName>ppt_x</p:attrName>
                                        </p:attrNameLst>
                                      </p:cBhvr>
                                      <p:tavLst>
                                        <p:tav tm="0">
                                          <p:val>
                                            <p:strVal val="#ppt_x"/>
                                          </p:val>
                                        </p:tav>
                                        <p:tav tm="100000">
                                          <p:val>
                                            <p:strVal val="#ppt_x"/>
                                          </p:val>
                                        </p:tav>
                                      </p:tavLst>
                                    </p:anim>
                                    <p:anim calcmode="lin" valueType="num">
                                      <p:cBhvr>
                                        <p:cTn id="82" dur="1000" fill="hold"/>
                                        <p:tgtEl>
                                          <p:spTgt spid="92"/>
                                        </p:tgtEl>
                                        <p:attrNameLst>
                                          <p:attrName>ppt_y</p:attrName>
                                        </p:attrNameLst>
                                      </p:cBhvr>
                                      <p:tavLst>
                                        <p:tav tm="0">
                                          <p:val>
                                            <p:strVal val="#ppt_y-.1"/>
                                          </p:val>
                                        </p:tav>
                                        <p:tav tm="100000">
                                          <p:val>
                                            <p:strVal val="#ppt_y"/>
                                          </p:val>
                                        </p:tav>
                                      </p:tavLst>
                                    </p:anim>
                                  </p:childTnLst>
                                </p:cTn>
                              </p:par>
                              <p:par>
                                <p:cTn id="83" presetID="47" presetClass="entr" presetSubtype="0" fill="hold" nodeType="withEffect">
                                  <p:stCondLst>
                                    <p:cond delay="1750"/>
                                  </p:stCondLst>
                                  <p:childTnLst>
                                    <p:set>
                                      <p:cBhvr>
                                        <p:cTn id="84" dur="1" fill="hold">
                                          <p:stCondLst>
                                            <p:cond delay="0"/>
                                          </p:stCondLst>
                                        </p:cTn>
                                        <p:tgtEl>
                                          <p:spTgt spid="97"/>
                                        </p:tgtEl>
                                        <p:attrNameLst>
                                          <p:attrName>style.visibility</p:attrName>
                                        </p:attrNameLst>
                                      </p:cBhvr>
                                      <p:to>
                                        <p:strVal val="visible"/>
                                      </p:to>
                                    </p:set>
                                    <p:animEffect transition="in" filter="fade">
                                      <p:cBhvr>
                                        <p:cTn id="85" dur="1000"/>
                                        <p:tgtEl>
                                          <p:spTgt spid="97"/>
                                        </p:tgtEl>
                                      </p:cBhvr>
                                    </p:animEffect>
                                    <p:anim calcmode="lin" valueType="num">
                                      <p:cBhvr>
                                        <p:cTn id="86" dur="1000" fill="hold"/>
                                        <p:tgtEl>
                                          <p:spTgt spid="97"/>
                                        </p:tgtEl>
                                        <p:attrNameLst>
                                          <p:attrName>ppt_x</p:attrName>
                                        </p:attrNameLst>
                                      </p:cBhvr>
                                      <p:tavLst>
                                        <p:tav tm="0">
                                          <p:val>
                                            <p:strVal val="#ppt_x"/>
                                          </p:val>
                                        </p:tav>
                                        <p:tav tm="100000">
                                          <p:val>
                                            <p:strVal val="#ppt_x"/>
                                          </p:val>
                                        </p:tav>
                                      </p:tavLst>
                                    </p:anim>
                                    <p:anim calcmode="lin" valueType="num">
                                      <p:cBhvr>
                                        <p:cTn id="87" dur="1000" fill="hold"/>
                                        <p:tgtEl>
                                          <p:spTgt spid="97"/>
                                        </p:tgtEl>
                                        <p:attrNameLst>
                                          <p:attrName>ppt_y</p:attrName>
                                        </p:attrNameLst>
                                      </p:cBhvr>
                                      <p:tavLst>
                                        <p:tav tm="0">
                                          <p:val>
                                            <p:strVal val="#ppt_y-.1"/>
                                          </p:val>
                                        </p:tav>
                                        <p:tav tm="100000">
                                          <p:val>
                                            <p:strVal val="#ppt_y"/>
                                          </p:val>
                                        </p:tav>
                                      </p:tavLst>
                                    </p:anim>
                                  </p:childTnLst>
                                </p:cTn>
                              </p:par>
                              <p:par>
                                <p:cTn id="88" presetID="47" presetClass="entr" presetSubtype="0" fill="hold" nodeType="withEffect">
                                  <p:stCondLst>
                                    <p:cond delay="2050"/>
                                  </p:stCondLst>
                                  <p:childTnLst>
                                    <p:set>
                                      <p:cBhvr>
                                        <p:cTn id="89" dur="1" fill="hold">
                                          <p:stCondLst>
                                            <p:cond delay="0"/>
                                          </p:stCondLst>
                                        </p:cTn>
                                        <p:tgtEl>
                                          <p:spTgt spid="102"/>
                                        </p:tgtEl>
                                        <p:attrNameLst>
                                          <p:attrName>style.visibility</p:attrName>
                                        </p:attrNameLst>
                                      </p:cBhvr>
                                      <p:to>
                                        <p:strVal val="visible"/>
                                      </p:to>
                                    </p:set>
                                    <p:animEffect transition="in" filter="fade">
                                      <p:cBhvr>
                                        <p:cTn id="90" dur="1000"/>
                                        <p:tgtEl>
                                          <p:spTgt spid="102"/>
                                        </p:tgtEl>
                                      </p:cBhvr>
                                    </p:animEffect>
                                    <p:anim calcmode="lin" valueType="num">
                                      <p:cBhvr>
                                        <p:cTn id="91" dur="1000" fill="hold"/>
                                        <p:tgtEl>
                                          <p:spTgt spid="102"/>
                                        </p:tgtEl>
                                        <p:attrNameLst>
                                          <p:attrName>ppt_x</p:attrName>
                                        </p:attrNameLst>
                                      </p:cBhvr>
                                      <p:tavLst>
                                        <p:tav tm="0">
                                          <p:val>
                                            <p:strVal val="#ppt_x"/>
                                          </p:val>
                                        </p:tav>
                                        <p:tav tm="100000">
                                          <p:val>
                                            <p:strVal val="#ppt_x"/>
                                          </p:val>
                                        </p:tav>
                                      </p:tavLst>
                                    </p:anim>
                                    <p:anim calcmode="lin" valueType="num">
                                      <p:cBhvr>
                                        <p:cTn id="92" dur="1000" fill="hold"/>
                                        <p:tgtEl>
                                          <p:spTgt spid="1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36" grpId="0" animBg="1"/>
      <p:bldP spid="40" grpId="0" animBg="1"/>
      <p:bldP spid="44" grpId="0" animBg="1"/>
      <p:bldP spid="48" grpId="0" animBg="1"/>
      <p:bldP spid="54" grpId="0" animBg="1"/>
      <p:bldP spid="58" grpId="0" animBg="1"/>
      <p:bldP spid="62" grpId="0" animBg="1"/>
      <p:bldP spid="65" grpId="0"/>
      <p:bldP spid="6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1201837" y="2776220"/>
            <a:ext cx="2310446" cy="432572"/>
            <a:chOff x="4304043" y="1286668"/>
            <a:chExt cx="3837944" cy="2757793"/>
          </a:xfrm>
          <a:effectLst>
            <a:outerShdw blurRad="381000" dist="254000" dir="8100000" algn="tr" rotWithShape="0">
              <a:prstClr val="black">
                <a:alpha val="40000"/>
              </a:prstClr>
            </a:outerShdw>
          </a:effectLst>
        </p:grpSpPr>
        <p:sp>
          <p:nvSpPr>
            <p:cNvPr id="29" name="圆角矩形 28"/>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1201837" y="3945345"/>
            <a:ext cx="2310446" cy="432572"/>
            <a:chOff x="4304043" y="1286668"/>
            <a:chExt cx="3837944" cy="2757793"/>
          </a:xfrm>
          <a:effectLst>
            <a:outerShdw blurRad="381000" dist="254000" dir="8100000" algn="tr" rotWithShape="0">
              <a:prstClr val="black">
                <a:alpha val="40000"/>
              </a:prstClr>
            </a:outerShdw>
          </a:effectLst>
        </p:grpSpPr>
        <p:sp>
          <p:nvSpPr>
            <p:cNvPr id="34" name="圆角矩形 33"/>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圆角矩形 34"/>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a:off x="1201837" y="5069477"/>
            <a:ext cx="2310446" cy="432572"/>
            <a:chOff x="4304043" y="1286668"/>
            <a:chExt cx="3837944" cy="2757793"/>
          </a:xfrm>
          <a:effectLst>
            <a:outerShdw blurRad="381000" dist="254000" dir="8100000" algn="tr" rotWithShape="0">
              <a:prstClr val="black">
                <a:alpha val="40000"/>
              </a:prstClr>
            </a:outerShdw>
          </a:effectLst>
        </p:grpSpPr>
        <p:sp>
          <p:nvSpPr>
            <p:cNvPr id="37" name="圆角矩形 36"/>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1201837" y="1677081"/>
            <a:ext cx="2310446" cy="432572"/>
            <a:chOff x="4304043" y="1286668"/>
            <a:chExt cx="3837944" cy="2757793"/>
          </a:xfrm>
          <a:effectLst>
            <a:outerShdw blurRad="381000" dist="254000" dir="8100000" algn="tr" rotWithShape="0">
              <a:prstClr val="black">
                <a:alpha val="40000"/>
              </a:prstClr>
            </a:outerShdw>
          </a:effectLst>
        </p:grpSpPr>
        <p:sp>
          <p:nvSpPr>
            <p:cNvPr id="26" name="圆角矩形 25"/>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TextBox 31"/>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2.4 </a:t>
            </a:r>
            <a:r>
              <a:rPr lang="zh-CN" altLang="en-US" sz="2800" dirty="0">
                <a:solidFill>
                  <a:schemeClr val="tx1">
                    <a:lumMod val="50000"/>
                  </a:schemeClr>
                </a:solidFill>
                <a:latin typeface="微软雅黑"/>
                <a:ea typeface="微软雅黑"/>
              </a:rPr>
              <a:t>行业前景</a:t>
            </a:r>
          </a:p>
        </p:txBody>
      </p:sp>
      <p:sp>
        <p:nvSpPr>
          <p:cNvPr id="33" name="TextBox 32"/>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2</a:t>
            </a:r>
            <a:endParaRPr lang="zh-CN" altLang="en-US" dirty="0">
              <a:solidFill>
                <a:schemeClr val="tx1">
                  <a:lumMod val="50000"/>
                </a:schemeClr>
              </a:solidFill>
            </a:endParaRPr>
          </a:p>
        </p:txBody>
      </p:sp>
      <p:sp>
        <p:nvSpPr>
          <p:cNvPr id="5" name="右箭头 4"/>
          <p:cNvSpPr>
            <a:spLocks noChangeArrowheads="1"/>
          </p:cNvSpPr>
          <p:nvPr/>
        </p:nvSpPr>
        <p:spPr bwMode="auto">
          <a:xfrm>
            <a:off x="3958551" y="1660525"/>
            <a:ext cx="576263" cy="461963"/>
          </a:xfrm>
          <a:prstGeom prst="rightArrow">
            <a:avLst>
              <a:gd name="adj1" fmla="val 50000"/>
              <a:gd name="adj2" fmla="val 50001"/>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微软雅黑" pitchFamily="34" charset="-122"/>
            </a:endParaRPr>
          </a:p>
        </p:txBody>
      </p:sp>
      <p:sp>
        <p:nvSpPr>
          <p:cNvPr id="8" name="右箭头 7"/>
          <p:cNvSpPr>
            <a:spLocks noChangeArrowheads="1"/>
          </p:cNvSpPr>
          <p:nvPr/>
        </p:nvSpPr>
        <p:spPr bwMode="auto">
          <a:xfrm>
            <a:off x="3958551" y="2779713"/>
            <a:ext cx="576263" cy="461962"/>
          </a:xfrm>
          <a:prstGeom prst="rightArrow">
            <a:avLst>
              <a:gd name="adj1" fmla="val 50000"/>
              <a:gd name="adj2" fmla="val 50001"/>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微软雅黑" pitchFamily="34" charset="-122"/>
            </a:endParaRPr>
          </a:p>
        </p:txBody>
      </p:sp>
      <p:sp>
        <p:nvSpPr>
          <p:cNvPr id="11" name="右箭头 10"/>
          <p:cNvSpPr>
            <a:spLocks noChangeArrowheads="1"/>
          </p:cNvSpPr>
          <p:nvPr/>
        </p:nvSpPr>
        <p:spPr bwMode="auto">
          <a:xfrm>
            <a:off x="3958551" y="3930650"/>
            <a:ext cx="576263" cy="461963"/>
          </a:xfrm>
          <a:prstGeom prst="rightArrow">
            <a:avLst>
              <a:gd name="adj1" fmla="val 50000"/>
              <a:gd name="adj2" fmla="val 50001"/>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微软雅黑" pitchFamily="34" charset="-122"/>
            </a:endParaRPr>
          </a:p>
        </p:txBody>
      </p:sp>
      <p:sp>
        <p:nvSpPr>
          <p:cNvPr id="14" name="右箭头 13"/>
          <p:cNvSpPr>
            <a:spLocks noChangeArrowheads="1"/>
          </p:cNvSpPr>
          <p:nvPr/>
        </p:nvSpPr>
        <p:spPr bwMode="auto">
          <a:xfrm>
            <a:off x="3958551" y="5129213"/>
            <a:ext cx="576263" cy="461962"/>
          </a:xfrm>
          <a:prstGeom prst="rightArrow">
            <a:avLst>
              <a:gd name="adj1" fmla="val 50000"/>
              <a:gd name="adj2" fmla="val 50001"/>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微软雅黑" pitchFamily="34" charset="-122"/>
            </a:endParaRPr>
          </a:p>
        </p:txBody>
      </p:sp>
      <p:sp>
        <p:nvSpPr>
          <p:cNvPr id="16" name="TextBox 15"/>
          <p:cNvSpPr txBox="1">
            <a:spLocks noChangeArrowheads="1"/>
          </p:cNvSpPr>
          <p:nvPr/>
        </p:nvSpPr>
        <p:spPr bwMode="auto">
          <a:xfrm>
            <a:off x="1566504" y="1676400"/>
            <a:ext cx="16716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200" dirty="0" smtClean="0">
                <a:solidFill>
                  <a:srgbClr val="C00000"/>
                </a:solidFill>
                <a:latin typeface="微软雅黑" pitchFamily="34" charset="-122"/>
              </a:rPr>
              <a:t>1</a:t>
            </a:r>
            <a:r>
              <a:rPr lang="zh-CN" altLang="en-US" sz="2200" dirty="0" smtClean="0">
                <a:solidFill>
                  <a:srgbClr val="C00000"/>
                </a:solidFill>
                <a:latin typeface="微软雅黑" pitchFamily="34" charset="-122"/>
              </a:rPr>
              <a:t>发展趋势</a:t>
            </a:r>
            <a:endParaRPr lang="zh-CN" altLang="en-US" sz="2200" dirty="0">
              <a:solidFill>
                <a:srgbClr val="C00000"/>
              </a:solidFill>
              <a:latin typeface="微软雅黑" pitchFamily="34" charset="-122"/>
            </a:endParaRPr>
          </a:p>
        </p:txBody>
      </p:sp>
      <p:sp>
        <p:nvSpPr>
          <p:cNvPr id="17" name="TextBox 16"/>
          <p:cNvSpPr txBox="1">
            <a:spLocks noChangeArrowheads="1"/>
          </p:cNvSpPr>
          <p:nvPr/>
        </p:nvSpPr>
        <p:spPr bwMode="auto">
          <a:xfrm>
            <a:off x="4691976" y="1589088"/>
            <a:ext cx="64087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buNone/>
            </a:pPr>
            <a:r>
              <a:rPr lang="zh-CN" altLang="en-US" sz="1800" dirty="0" smtClean="0"/>
              <a:t>第一</a:t>
            </a:r>
            <a:r>
              <a:rPr lang="en-US" altLang="zh-CN" sz="1800" dirty="0" smtClean="0"/>
              <a:t>PPT</a:t>
            </a:r>
            <a:r>
              <a:rPr lang="zh-CN" altLang="en-US" sz="1800" dirty="0" smtClean="0"/>
              <a:t>签</a:t>
            </a:r>
            <a:r>
              <a:rPr lang="zh-CN" altLang="en-US" sz="1800" dirty="0"/>
              <a:t>约设计师原创作品，请勿盗卖！否则将被追究法律责任！ </a:t>
            </a:r>
          </a:p>
        </p:txBody>
      </p:sp>
      <p:sp>
        <p:nvSpPr>
          <p:cNvPr id="18" name="TextBox 17"/>
          <p:cNvSpPr txBox="1">
            <a:spLocks noChangeArrowheads="1"/>
          </p:cNvSpPr>
          <p:nvPr/>
        </p:nvSpPr>
        <p:spPr bwMode="auto">
          <a:xfrm>
            <a:off x="1579733" y="2779713"/>
            <a:ext cx="16716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200" dirty="0" smtClean="0">
                <a:solidFill>
                  <a:srgbClr val="C00000"/>
                </a:solidFill>
                <a:latin typeface="微软雅黑" pitchFamily="34" charset="-122"/>
              </a:rPr>
              <a:t>2</a:t>
            </a:r>
            <a:r>
              <a:rPr lang="zh-CN" altLang="en-US" sz="2200" dirty="0" smtClean="0">
                <a:solidFill>
                  <a:srgbClr val="C00000"/>
                </a:solidFill>
                <a:latin typeface="微软雅黑" pitchFamily="34" charset="-122"/>
              </a:rPr>
              <a:t>消费习惯</a:t>
            </a:r>
            <a:endParaRPr lang="zh-CN" altLang="en-US" sz="2200" dirty="0">
              <a:solidFill>
                <a:srgbClr val="C00000"/>
              </a:solidFill>
              <a:latin typeface="微软雅黑" pitchFamily="34" charset="-122"/>
            </a:endParaRPr>
          </a:p>
        </p:txBody>
      </p:sp>
      <p:sp>
        <p:nvSpPr>
          <p:cNvPr id="19" name="TextBox 18"/>
          <p:cNvSpPr txBox="1">
            <a:spLocks noChangeArrowheads="1"/>
          </p:cNvSpPr>
          <p:nvPr/>
        </p:nvSpPr>
        <p:spPr bwMode="auto">
          <a:xfrm>
            <a:off x="4691976" y="2692400"/>
            <a:ext cx="64087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buNone/>
            </a:pPr>
            <a:r>
              <a:rPr lang="zh-CN" altLang="en-US" sz="1800" dirty="0" smtClean="0"/>
              <a:t>第一</a:t>
            </a:r>
            <a:r>
              <a:rPr lang="en-US" altLang="zh-CN" sz="1800" dirty="0" smtClean="0"/>
              <a:t>PPT</a:t>
            </a:r>
            <a:r>
              <a:rPr lang="zh-CN" altLang="en-US" sz="1800" dirty="0" smtClean="0"/>
              <a:t>签</a:t>
            </a:r>
            <a:r>
              <a:rPr lang="zh-CN" altLang="en-US" sz="1800" dirty="0"/>
              <a:t>约设计师原创作品，请勿盗卖！否则将被追究法律责任！ </a:t>
            </a:r>
          </a:p>
        </p:txBody>
      </p:sp>
      <p:sp>
        <p:nvSpPr>
          <p:cNvPr id="20" name="TextBox 19"/>
          <p:cNvSpPr txBox="1">
            <a:spLocks noChangeArrowheads="1"/>
          </p:cNvSpPr>
          <p:nvPr/>
        </p:nvSpPr>
        <p:spPr bwMode="auto">
          <a:xfrm>
            <a:off x="1579733" y="3933056"/>
            <a:ext cx="16716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200" dirty="0" smtClean="0">
                <a:solidFill>
                  <a:srgbClr val="C00000"/>
                </a:solidFill>
                <a:latin typeface="微软雅黑" pitchFamily="34" charset="-122"/>
              </a:rPr>
              <a:t>3</a:t>
            </a:r>
            <a:r>
              <a:rPr lang="zh-CN" altLang="en-US" sz="2200" dirty="0" smtClean="0">
                <a:solidFill>
                  <a:srgbClr val="C00000"/>
                </a:solidFill>
                <a:latin typeface="微软雅黑" pitchFamily="34" charset="-122"/>
              </a:rPr>
              <a:t>市场优势</a:t>
            </a:r>
            <a:endParaRPr lang="zh-CN" altLang="en-US" sz="2200" dirty="0">
              <a:solidFill>
                <a:srgbClr val="C00000"/>
              </a:solidFill>
              <a:latin typeface="微软雅黑" pitchFamily="34" charset="-122"/>
            </a:endParaRPr>
          </a:p>
        </p:txBody>
      </p:sp>
      <p:sp>
        <p:nvSpPr>
          <p:cNvPr id="21" name="TextBox 20"/>
          <p:cNvSpPr txBox="1">
            <a:spLocks noChangeArrowheads="1"/>
          </p:cNvSpPr>
          <p:nvPr/>
        </p:nvSpPr>
        <p:spPr bwMode="auto">
          <a:xfrm>
            <a:off x="4691976" y="3843338"/>
            <a:ext cx="64087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buNone/>
            </a:pPr>
            <a:r>
              <a:rPr lang="zh-CN" altLang="en-US" sz="1800" dirty="0" smtClean="0"/>
              <a:t>第一</a:t>
            </a:r>
            <a:r>
              <a:rPr lang="en-US" altLang="zh-CN" sz="1800" dirty="0" smtClean="0"/>
              <a:t>PPT</a:t>
            </a:r>
            <a:r>
              <a:rPr lang="zh-CN" altLang="en-US" sz="1800" dirty="0" smtClean="0"/>
              <a:t>签</a:t>
            </a:r>
            <a:r>
              <a:rPr lang="zh-CN" altLang="en-US" sz="1800" dirty="0"/>
              <a:t>约设计师原创作品，请勿盗卖！否则将被追究法律责任！ </a:t>
            </a:r>
          </a:p>
        </p:txBody>
      </p:sp>
      <p:sp>
        <p:nvSpPr>
          <p:cNvPr id="22" name="TextBox 21"/>
          <p:cNvSpPr txBox="1">
            <a:spLocks noChangeArrowheads="1"/>
          </p:cNvSpPr>
          <p:nvPr/>
        </p:nvSpPr>
        <p:spPr bwMode="auto">
          <a:xfrm>
            <a:off x="1579733" y="5085184"/>
            <a:ext cx="16716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200" dirty="0" smtClean="0">
                <a:solidFill>
                  <a:srgbClr val="C00000"/>
                </a:solidFill>
                <a:latin typeface="微软雅黑" pitchFamily="34" charset="-122"/>
              </a:rPr>
              <a:t>4</a:t>
            </a:r>
            <a:r>
              <a:rPr lang="zh-CN" altLang="en-US" sz="2200" dirty="0" smtClean="0">
                <a:solidFill>
                  <a:srgbClr val="C00000"/>
                </a:solidFill>
                <a:latin typeface="微软雅黑" pitchFamily="34" charset="-122"/>
              </a:rPr>
              <a:t>政策扶植</a:t>
            </a:r>
            <a:endParaRPr lang="zh-CN" altLang="en-US" sz="2200" dirty="0">
              <a:solidFill>
                <a:srgbClr val="C00000"/>
              </a:solidFill>
              <a:latin typeface="微软雅黑" pitchFamily="34" charset="-122"/>
            </a:endParaRPr>
          </a:p>
        </p:txBody>
      </p:sp>
      <p:sp>
        <p:nvSpPr>
          <p:cNvPr id="23" name="TextBox 22"/>
          <p:cNvSpPr txBox="1">
            <a:spLocks noChangeArrowheads="1"/>
          </p:cNvSpPr>
          <p:nvPr/>
        </p:nvSpPr>
        <p:spPr bwMode="auto">
          <a:xfrm>
            <a:off x="4691976" y="5041900"/>
            <a:ext cx="64087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buNone/>
            </a:pPr>
            <a:r>
              <a:rPr lang="zh-CN" altLang="en-US" sz="1800" dirty="0" smtClean="0"/>
              <a:t>第一</a:t>
            </a:r>
            <a:r>
              <a:rPr lang="en-US" altLang="zh-CN" sz="1800" dirty="0" smtClean="0"/>
              <a:t>PPT</a:t>
            </a:r>
            <a:r>
              <a:rPr lang="zh-CN" altLang="en-US" sz="1800" dirty="0" smtClean="0"/>
              <a:t>签</a:t>
            </a:r>
            <a:r>
              <a:rPr lang="zh-CN" altLang="en-US" sz="1800" dirty="0"/>
              <a:t>约设计师原创作品，请勿盗卖！否则将被追究法律责任！ </a:t>
            </a:r>
          </a:p>
        </p:txBody>
      </p:sp>
      <p:cxnSp>
        <p:nvCxnSpPr>
          <p:cNvPr id="24" name="直接连接符 23"/>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795612587"/>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4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2"/>
                                        </p:tgtEl>
                                        <p:attrNameLst>
                                          <p:attrName>ppt_y</p:attrName>
                                        </p:attrNameLst>
                                      </p:cBhvr>
                                      <p:tavLst>
                                        <p:tav tm="0">
                                          <p:val>
                                            <p:strVal val="#ppt_y"/>
                                          </p:val>
                                        </p:tav>
                                        <p:tav tm="100000">
                                          <p:val>
                                            <p:strVal val="#ppt_y"/>
                                          </p:val>
                                        </p:tav>
                                      </p:tavLst>
                                    </p:anim>
                                    <p:anim calcmode="lin" valueType="num">
                                      <p:cBhvr>
                                        <p:cTn id="9" dur="4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2"/>
                                        </p:tgtEl>
                                      </p:cBhvr>
                                    </p:animEffect>
                                  </p:childTnLst>
                                </p:cTn>
                              </p:par>
                            </p:childTnLst>
                          </p:cTn>
                        </p:par>
                        <p:par>
                          <p:cTn id="12" fill="hold">
                            <p:stCondLst>
                              <p:cond delay="640"/>
                            </p:stCondLst>
                            <p:childTnLst>
                              <p:par>
                                <p:cTn id="13" presetID="2" presetClass="entr" presetSubtype="8"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0-#ppt_w/2"/>
                                          </p:val>
                                        </p:tav>
                                        <p:tav tm="100000">
                                          <p:val>
                                            <p:strVal val="#ppt_x"/>
                                          </p:val>
                                        </p:tav>
                                      </p:tavLst>
                                    </p:anim>
                                    <p:anim calcmode="lin" valueType="num">
                                      <p:cBhvr additive="base">
                                        <p:cTn id="16" dur="500" fill="hold"/>
                                        <p:tgtEl>
                                          <p:spTgt spid="25"/>
                                        </p:tgtEl>
                                        <p:attrNameLst>
                                          <p:attrName>ppt_y</p:attrName>
                                        </p:attrNameLst>
                                      </p:cBhvr>
                                      <p:tavLst>
                                        <p:tav tm="0">
                                          <p:val>
                                            <p:strVal val="#ppt_y"/>
                                          </p:val>
                                        </p:tav>
                                        <p:tav tm="100000">
                                          <p:val>
                                            <p:strVal val="#ppt_y"/>
                                          </p:val>
                                        </p:tav>
                                      </p:tavLst>
                                    </p:anim>
                                  </p:childTnLst>
                                </p:cTn>
                              </p:par>
                            </p:childTnLst>
                          </p:cTn>
                        </p:par>
                        <p:par>
                          <p:cTn id="17" fill="hold">
                            <p:stCondLst>
                              <p:cond delay="1140"/>
                            </p:stCondLst>
                            <p:childTnLst>
                              <p:par>
                                <p:cTn id="18" presetID="2" presetClass="entr" presetSubtype="8"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0-#ppt_w/2"/>
                                          </p:val>
                                        </p:tav>
                                        <p:tav tm="100000">
                                          <p:val>
                                            <p:strVal val="#ppt_x"/>
                                          </p:val>
                                        </p:tav>
                                      </p:tavLst>
                                    </p:anim>
                                    <p:anim calcmode="lin" valueType="num">
                                      <p:cBhvr additive="base">
                                        <p:cTn id="21" dur="500" fill="hold"/>
                                        <p:tgtEl>
                                          <p:spTgt spid="28"/>
                                        </p:tgtEl>
                                        <p:attrNameLst>
                                          <p:attrName>ppt_y</p:attrName>
                                        </p:attrNameLst>
                                      </p:cBhvr>
                                      <p:tavLst>
                                        <p:tav tm="0">
                                          <p:val>
                                            <p:strVal val="#ppt_y"/>
                                          </p:val>
                                        </p:tav>
                                        <p:tav tm="100000">
                                          <p:val>
                                            <p:strVal val="#ppt_y"/>
                                          </p:val>
                                        </p:tav>
                                      </p:tavLst>
                                    </p:anim>
                                  </p:childTnLst>
                                </p:cTn>
                              </p:par>
                            </p:childTnLst>
                          </p:cTn>
                        </p:par>
                        <p:par>
                          <p:cTn id="22" fill="hold">
                            <p:stCondLst>
                              <p:cond delay="1640"/>
                            </p:stCondLst>
                            <p:childTnLst>
                              <p:par>
                                <p:cTn id="23" presetID="2" presetClass="entr" presetSubtype="8"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500" fill="hold"/>
                                        <p:tgtEl>
                                          <p:spTgt spid="31"/>
                                        </p:tgtEl>
                                        <p:attrNameLst>
                                          <p:attrName>ppt_x</p:attrName>
                                        </p:attrNameLst>
                                      </p:cBhvr>
                                      <p:tavLst>
                                        <p:tav tm="0">
                                          <p:val>
                                            <p:strVal val="0-#ppt_w/2"/>
                                          </p:val>
                                        </p:tav>
                                        <p:tav tm="100000">
                                          <p:val>
                                            <p:strVal val="#ppt_x"/>
                                          </p:val>
                                        </p:tav>
                                      </p:tavLst>
                                    </p:anim>
                                    <p:anim calcmode="lin" valueType="num">
                                      <p:cBhvr additive="base">
                                        <p:cTn id="26" dur="500" fill="hold"/>
                                        <p:tgtEl>
                                          <p:spTgt spid="31"/>
                                        </p:tgtEl>
                                        <p:attrNameLst>
                                          <p:attrName>ppt_y</p:attrName>
                                        </p:attrNameLst>
                                      </p:cBhvr>
                                      <p:tavLst>
                                        <p:tav tm="0">
                                          <p:val>
                                            <p:strVal val="#ppt_y"/>
                                          </p:val>
                                        </p:tav>
                                        <p:tav tm="100000">
                                          <p:val>
                                            <p:strVal val="#ppt_y"/>
                                          </p:val>
                                        </p:tav>
                                      </p:tavLst>
                                    </p:anim>
                                  </p:childTnLst>
                                </p:cTn>
                              </p:par>
                            </p:childTnLst>
                          </p:cTn>
                        </p:par>
                        <p:par>
                          <p:cTn id="27" fill="hold">
                            <p:stCondLst>
                              <p:cond delay="2140"/>
                            </p:stCondLst>
                            <p:childTnLst>
                              <p:par>
                                <p:cTn id="28" presetID="2" presetClass="entr" presetSubtype="8"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500" fill="hold"/>
                                        <p:tgtEl>
                                          <p:spTgt spid="36"/>
                                        </p:tgtEl>
                                        <p:attrNameLst>
                                          <p:attrName>ppt_x</p:attrName>
                                        </p:attrNameLst>
                                      </p:cBhvr>
                                      <p:tavLst>
                                        <p:tav tm="0">
                                          <p:val>
                                            <p:strVal val="0-#ppt_w/2"/>
                                          </p:val>
                                        </p:tav>
                                        <p:tav tm="100000">
                                          <p:val>
                                            <p:strVal val="#ppt_x"/>
                                          </p:val>
                                        </p:tav>
                                      </p:tavLst>
                                    </p:anim>
                                    <p:anim calcmode="lin" valueType="num">
                                      <p:cBhvr additive="base">
                                        <p:cTn id="31" dur="500" fill="hold"/>
                                        <p:tgtEl>
                                          <p:spTgt spid="36"/>
                                        </p:tgtEl>
                                        <p:attrNameLst>
                                          <p:attrName>ppt_y</p:attrName>
                                        </p:attrNameLst>
                                      </p:cBhvr>
                                      <p:tavLst>
                                        <p:tav tm="0">
                                          <p:val>
                                            <p:strVal val="#ppt_y"/>
                                          </p:val>
                                        </p:tav>
                                        <p:tav tm="100000">
                                          <p:val>
                                            <p:strVal val="#ppt_y"/>
                                          </p:val>
                                        </p:tav>
                                      </p:tavLst>
                                    </p:anim>
                                  </p:childTnLst>
                                </p:cTn>
                              </p:par>
                            </p:childTnLst>
                          </p:cTn>
                        </p:par>
                        <p:par>
                          <p:cTn id="32" fill="hold">
                            <p:stCondLst>
                              <p:cond delay="2640"/>
                            </p:stCondLst>
                            <p:childTnLst>
                              <p:par>
                                <p:cTn id="33" presetID="2" presetClass="entr" presetSubtype="8"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0-#ppt_w/2"/>
                                          </p:val>
                                        </p:tav>
                                        <p:tav tm="100000">
                                          <p:val>
                                            <p:strVal val="#ppt_x"/>
                                          </p:val>
                                        </p:tav>
                                      </p:tavLst>
                                    </p:anim>
                                    <p:anim calcmode="lin" valueType="num">
                                      <p:cBhvr additive="base">
                                        <p:cTn id="36" dur="500" fill="hold"/>
                                        <p:tgtEl>
                                          <p:spTgt spid="5"/>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20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0-#ppt_w/2"/>
                                          </p:val>
                                        </p:tav>
                                        <p:tav tm="100000">
                                          <p:val>
                                            <p:strVal val="#ppt_x"/>
                                          </p:val>
                                        </p:tav>
                                      </p:tavLst>
                                    </p:anim>
                                    <p:anim calcmode="lin" valueType="num">
                                      <p:cBhvr additive="base">
                                        <p:cTn id="40" dur="50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40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0-#ppt_w/2"/>
                                          </p:val>
                                        </p:tav>
                                        <p:tav tm="100000">
                                          <p:val>
                                            <p:strVal val="#ppt_x"/>
                                          </p:val>
                                        </p:tav>
                                      </p:tavLst>
                                    </p:anim>
                                    <p:anim calcmode="lin" valueType="num">
                                      <p:cBhvr additive="base">
                                        <p:cTn id="44" dur="50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60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0-#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childTnLst>
                          </p:cTn>
                        </p:par>
                        <p:par>
                          <p:cTn id="49" fill="hold">
                            <p:stCondLst>
                              <p:cond delay="3740"/>
                            </p:stCondLst>
                            <p:childTnLst>
                              <p:par>
                                <p:cTn id="50" presetID="31" presetClass="entr" presetSubtype="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 calcmode="lin" valueType="num">
                                      <p:cBhvr>
                                        <p:cTn id="54" dur="500" fill="hold"/>
                                        <p:tgtEl>
                                          <p:spTgt spid="16"/>
                                        </p:tgtEl>
                                        <p:attrNameLst>
                                          <p:attrName>style.rotation</p:attrName>
                                        </p:attrNameLst>
                                      </p:cBhvr>
                                      <p:tavLst>
                                        <p:tav tm="0">
                                          <p:val>
                                            <p:fltVal val="90"/>
                                          </p:val>
                                        </p:tav>
                                        <p:tav tm="100000">
                                          <p:val>
                                            <p:fltVal val="0"/>
                                          </p:val>
                                        </p:tav>
                                      </p:tavLst>
                                    </p:anim>
                                    <p:animEffect transition="in" filter="fade">
                                      <p:cBhvr>
                                        <p:cTn id="55" dur="500"/>
                                        <p:tgtEl>
                                          <p:spTgt spid="16"/>
                                        </p:tgtEl>
                                      </p:cBhvr>
                                    </p:animEffect>
                                  </p:childTnLst>
                                </p:cTn>
                              </p:par>
                            </p:childTnLst>
                          </p:cTn>
                        </p:par>
                        <p:par>
                          <p:cTn id="56" fill="hold">
                            <p:stCondLst>
                              <p:cond delay="4240"/>
                            </p:stCondLst>
                            <p:childTnLst>
                              <p:par>
                                <p:cTn id="57" presetID="22" presetClass="entr" presetSubtype="8"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left)">
                                      <p:cBhvr>
                                        <p:cTn id="59" dur="500"/>
                                        <p:tgtEl>
                                          <p:spTgt spid="17"/>
                                        </p:tgtEl>
                                      </p:cBhvr>
                                    </p:animEffect>
                                  </p:childTnLst>
                                </p:cTn>
                              </p:par>
                            </p:childTnLst>
                          </p:cTn>
                        </p:par>
                        <p:par>
                          <p:cTn id="60" fill="hold">
                            <p:stCondLst>
                              <p:cond delay="4740"/>
                            </p:stCondLst>
                            <p:childTnLst>
                              <p:par>
                                <p:cTn id="61" presetID="31" presetClass="entr" presetSubtype="0"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fltVal val="0"/>
                                          </p:val>
                                        </p:tav>
                                        <p:tav tm="100000">
                                          <p:val>
                                            <p:strVal val="#ppt_w"/>
                                          </p:val>
                                        </p:tav>
                                      </p:tavLst>
                                    </p:anim>
                                    <p:anim calcmode="lin" valueType="num">
                                      <p:cBhvr>
                                        <p:cTn id="64" dur="500" fill="hold"/>
                                        <p:tgtEl>
                                          <p:spTgt spid="18"/>
                                        </p:tgtEl>
                                        <p:attrNameLst>
                                          <p:attrName>ppt_h</p:attrName>
                                        </p:attrNameLst>
                                      </p:cBhvr>
                                      <p:tavLst>
                                        <p:tav tm="0">
                                          <p:val>
                                            <p:fltVal val="0"/>
                                          </p:val>
                                        </p:tav>
                                        <p:tav tm="100000">
                                          <p:val>
                                            <p:strVal val="#ppt_h"/>
                                          </p:val>
                                        </p:tav>
                                      </p:tavLst>
                                    </p:anim>
                                    <p:anim calcmode="lin" valueType="num">
                                      <p:cBhvr>
                                        <p:cTn id="65" dur="500" fill="hold"/>
                                        <p:tgtEl>
                                          <p:spTgt spid="18"/>
                                        </p:tgtEl>
                                        <p:attrNameLst>
                                          <p:attrName>style.rotation</p:attrName>
                                        </p:attrNameLst>
                                      </p:cBhvr>
                                      <p:tavLst>
                                        <p:tav tm="0">
                                          <p:val>
                                            <p:fltVal val="90"/>
                                          </p:val>
                                        </p:tav>
                                        <p:tav tm="100000">
                                          <p:val>
                                            <p:fltVal val="0"/>
                                          </p:val>
                                        </p:tav>
                                      </p:tavLst>
                                    </p:anim>
                                    <p:animEffect transition="in" filter="fade">
                                      <p:cBhvr>
                                        <p:cTn id="66" dur="500"/>
                                        <p:tgtEl>
                                          <p:spTgt spid="18"/>
                                        </p:tgtEl>
                                      </p:cBhvr>
                                    </p:animEffect>
                                  </p:childTnLst>
                                </p:cTn>
                              </p:par>
                            </p:childTnLst>
                          </p:cTn>
                        </p:par>
                        <p:par>
                          <p:cTn id="67" fill="hold">
                            <p:stCondLst>
                              <p:cond delay="5240"/>
                            </p:stCondLst>
                            <p:childTnLst>
                              <p:par>
                                <p:cTn id="68" presetID="22" presetClass="entr" presetSubtype="8"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childTnLst>
                          </p:cTn>
                        </p:par>
                        <p:par>
                          <p:cTn id="71" fill="hold">
                            <p:stCondLst>
                              <p:cond delay="5740"/>
                            </p:stCondLst>
                            <p:childTnLst>
                              <p:par>
                                <p:cTn id="72" presetID="31" presetClass="entr" presetSubtype="0" fill="hold" grpId="0" nodeType="after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p:cTn id="74" dur="500" fill="hold"/>
                                        <p:tgtEl>
                                          <p:spTgt spid="20"/>
                                        </p:tgtEl>
                                        <p:attrNameLst>
                                          <p:attrName>ppt_w</p:attrName>
                                        </p:attrNameLst>
                                      </p:cBhvr>
                                      <p:tavLst>
                                        <p:tav tm="0">
                                          <p:val>
                                            <p:fltVal val="0"/>
                                          </p:val>
                                        </p:tav>
                                        <p:tav tm="100000">
                                          <p:val>
                                            <p:strVal val="#ppt_w"/>
                                          </p:val>
                                        </p:tav>
                                      </p:tavLst>
                                    </p:anim>
                                    <p:anim calcmode="lin" valueType="num">
                                      <p:cBhvr>
                                        <p:cTn id="75" dur="500" fill="hold"/>
                                        <p:tgtEl>
                                          <p:spTgt spid="20"/>
                                        </p:tgtEl>
                                        <p:attrNameLst>
                                          <p:attrName>ppt_h</p:attrName>
                                        </p:attrNameLst>
                                      </p:cBhvr>
                                      <p:tavLst>
                                        <p:tav tm="0">
                                          <p:val>
                                            <p:fltVal val="0"/>
                                          </p:val>
                                        </p:tav>
                                        <p:tav tm="100000">
                                          <p:val>
                                            <p:strVal val="#ppt_h"/>
                                          </p:val>
                                        </p:tav>
                                      </p:tavLst>
                                    </p:anim>
                                    <p:anim calcmode="lin" valueType="num">
                                      <p:cBhvr>
                                        <p:cTn id="76" dur="500" fill="hold"/>
                                        <p:tgtEl>
                                          <p:spTgt spid="20"/>
                                        </p:tgtEl>
                                        <p:attrNameLst>
                                          <p:attrName>style.rotation</p:attrName>
                                        </p:attrNameLst>
                                      </p:cBhvr>
                                      <p:tavLst>
                                        <p:tav tm="0">
                                          <p:val>
                                            <p:fltVal val="90"/>
                                          </p:val>
                                        </p:tav>
                                        <p:tav tm="100000">
                                          <p:val>
                                            <p:fltVal val="0"/>
                                          </p:val>
                                        </p:tav>
                                      </p:tavLst>
                                    </p:anim>
                                    <p:animEffect transition="in" filter="fade">
                                      <p:cBhvr>
                                        <p:cTn id="77" dur="500"/>
                                        <p:tgtEl>
                                          <p:spTgt spid="20"/>
                                        </p:tgtEl>
                                      </p:cBhvr>
                                    </p:animEffect>
                                  </p:childTnLst>
                                </p:cTn>
                              </p:par>
                            </p:childTnLst>
                          </p:cTn>
                        </p:par>
                        <p:par>
                          <p:cTn id="78" fill="hold">
                            <p:stCondLst>
                              <p:cond delay="624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6740"/>
                            </p:stCondLst>
                            <p:childTnLst>
                              <p:par>
                                <p:cTn id="83" presetID="31" presetClass="entr" presetSubtype="0"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 calcmode="lin" valueType="num">
                                      <p:cBhvr>
                                        <p:cTn id="87" dur="500" fill="hold"/>
                                        <p:tgtEl>
                                          <p:spTgt spid="22"/>
                                        </p:tgtEl>
                                        <p:attrNameLst>
                                          <p:attrName>style.rotation</p:attrName>
                                        </p:attrNameLst>
                                      </p:cBhvr>
                                      <p:tavLst>
                                        <p:tav tm="0">
                                          <p:val>
                                            <p:fltVal val="90"/>
                                          </p:val>
                                        </p:tav>
                                        <p:tav tm="100000">
                                          <p:val>
                                            <p:fltVal val="0"/>
                                          </p:val>
                                        </p:tav>
                                      </p:tavLst>
                                    </p:anim>
                                    <p:animEffect transition="in" filter="fade">
                                      <p:cBhvr>
                                        <p:cTn id="88" dur="500"/>
                                        <p:tgtEl>
                                          <p:spTgt spid="22"/>
                                        </p:tgtEl>
                                      </p:cBhvr>
                                    </p:animEffect>
                                  </p:childTnLst>
                                </p:cTn>
                              </p:par>
                            </p:childTnLst>
                          </p:cTn>
                        </p:par>
                        <p:par>
                          <p:cTn id="89" fill="hold">
                            <p:stCondLst>
                              <p:cond delay="7240"/>
                            </p:stCondLst>
                            <p:childTnLst>
                              <p:par>
                                <p:cTn id="90" presetID="22" presetClass="entr" presetSubtype="8" fill="hold" grpId="0" nodeType="after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wipe(left)">
                                      <p:cBhvr>
                                        <p:cTn id="9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5" grpId="0" animBg="1" autoUpdateAnimBg="0"/>
      <p:bldP spid="8" grpId="0" animBg="1" autoUpdateAnimBg="0"/>
      <p:bldP spid="11" grpId="0" animBg="1" autoUpdateAnimBg="0"/>
      <p:bldP spid="14" grpId="0" animBg="1" autoUpdateAnimBg="0"/>
      <p:bldP spid="16" grpId="0" autoUpdateAnimBg="0"/>
      <p:bldP spid="17" grpId="0" autoUpdateAnimBg="0"/>
      <p:bldP spid="18" grpId="0" autoUpdateAnimBg="0"/>
      <p:bldP spid="19" grpId="0" autoUpdateAnimBg="0"/>
      <p:bldP spid="20" grpId="0" autoUpdateAnimBg="0"/>
      <p:bldP spid="21" grpId="0" autoUpdateAnimBg="0"/>
      <p:bldP spid="22" grpId="0" autoUpdateAnimBg="0"/>
      <p:bldP spid="23"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2.5 </a:t>
            </a:r>
            <a:r>
              <a:rPr lang="zh-CN" altLang="en-US" sz="2800" dirty="0">
                <a:solidFill>
                  <a:schemeClr val="tx1">
                    <a:lumMod val="50000"/>
                  </a:schemeClr>
                </a:solidFill>
                <a:latin typeface="微软雅黑"/>
                <a:ea typeface="微软雅黑"/>
              </a:rPr>
              <a:t>竞争对手</a:t>
            </a:r>
          </a:p>
        </p:txBody>
      </p:sp>
      <p:sp>
        <p:nvSpPr>
          <p:cNvPr id="17" name="TextBox 16"/>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2</a:t>
            </a:r>
            <a:endParaRPr lang="zh-CN" altLang="en-US" dirty="0">
              <a:solidFill>
                <a:schemeClr val="tx1">
                  <a:lumMod val="50000"/>
                </a:schemeClr>
              </a:solidFill>
            </a:endParaRPr>
          </a:p>
        </p:txBody>
      </p:sp>
      <p:sp>
        <p:nvSpPr>
          <p:cNvPr id="19" name="Freeform 42"/>
          <p:cNvSpPr>
            <a:spLocks/>
          </p:cNvSpPr>
          <p:nvPr/>
        </p:nvSpPr>
        <p:spPr bwMode="auto">
          <a:xfrm>
            <a:off x="2463478" y="1649189"/>
            <a:ext cx="3246437" cy="739775"/>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 name="Freeform 42"/>
          <p:cNvSpPr>
            <a:spLocks/>
          </p:cNvSpPr>
          <p:nvPr/>
        </p:nvSpPr>
        <p:spPr bwMode="auto">
          <a:xfrm flipH="1">
            <a:off x="6814815" y="1649189"/>
            <a:ext cx="3246438" cy="739775"/>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1" name="Freeform 42"/>
          <p:cNvSpPr>
            <a:spLocks/>
          </p:cNvSpPr>
          <p:nvPr/>
        </p:nvSpPr>
        <p:spPr bwMode="auto">
          <a:xfrm flipV="1">
            <a:off x="2463478" y="4981352"/>
            <a:ext cx="3246437" cy="738187"/>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 name="Freeform 42"/>
          <p:cNvSpPr>
            <a:spLocks/>
          </p:cNvSpPr>
          <p:nvPr/>
        </p:nvSpPr>
        <p:spPr bwMode="auto">
          <a:xfrm flipH="1" flipV="1">
            <a:off x="6814815" y="4981352"/>
            <a:ext cx="3246438" cy="738187"/>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 name="TextBox 33"/>
          <p:cNvSpPr txBox="1">
            <a:spLocks noChangeArrowheads="1"/>
          </p:cNvSpPr>
          <p:nvPr/>
        </p:nvSpPr>
        <p:spPr bwMode="auto">
          <a:xfrm>
            <a:off x="4946253" y="3428206"/>
            <a:ext cx="2492990" cy="553998"/>
          </a:xfrm>
          <a:prstGeom prst="rect">
            <a:avLst/>
          </a:prstGeom>
          <a:solidFill>
            <a:srgbClr val="C00000"/>
          </a:solidFill>
          <a:ln>
            <a:noFill/>
          </a:ln>
        </p:spPr>
        <p:txBody>
          <a:bodyPr wrap="none">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3000" b="1" dirty="0" smtClean="0">
                <a:solidFill>
                  <a:schemeClr val="accent2"/>
                </a:solidFill>
                <a:latin typeface="微软雅黑" pitchFamily="34" charset="-122"/>
              </a:rPr>
              <a:t>竞争对手分析</a:t>
            </a:r>
            <a:endParaRPr lang="zh-CN" altLang="en-US" sz="3000" b="1" dirty="0">
              <a:solidFill>
                <a:schemeClr val="accent2"/>
              </a:solidFill>
              <a:latin typeface="微软雅黑" pitchFamily="34" charset="-122"/>
            </a:endParaRPr>
          </a:p>
        </p:txBody>
      </p:sp>
      <p:grpSp>
        <p:nvGrpSpPr>
          <p:cNvPr id="4" name="组合 3"/>
          <p:cNvGrpSpPr/>
          <p:nvPr/>
        </p:nvGrpSpPr>
        <p:grpSpPr>
          <a:xfrm>
            <a:off x="1859199" y="2255810"/>
            <a:ext cx="1241894" cy="1244404"/>
            <a:chOff x="1499159" y="2328612"/>
            <a:chExt cx="1241894" cy="1244404"/>
          </a:xfrm>
        </p:grpSpPr>
        <p:grpSp>
          <p:nvGrpSpPr>
            <p:cNvPr id="45" name="组合 79"/>
            <p:cNvGrpSpPr>
              <a:grpSpLocks/>
            </p:cNvGrpSpPr>
            <p:nvPr/>
          </p:nvGrpSpPr>
          <p:grpSpPr bwMode="auto">
            <a:xfrm>
              <a:off x="1499159" y="2328612"/>
              <a:ext cx="1241894" cy="1244404"/>
              <a:chOff x="6379729" y="2488774"/>
              <a:chExt cx="2513016" cy="2513016"/>
            </a:xfrm>
          </p:grpSpPr>
          <p:sp>
            <p:nvSpPr>
              <p:cNvPr id="4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8"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6" name="Freeform 34"/>
            <p:cNvSpPr>
              <a:spLocks noEditPoints="1"/>
            </p:cNvSpPr>
            <p:nvPr/>
          </p:nvSpPr>
          <p:spPr bwMode="auto">
            <a:xfrm>
              <a:off x="1809750" y="2518916"/>
              <a:ext cx="638175" cy="868363"/>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rgbClr val="C00000"/>
            </a:solidFill>
            <a:ln>
              <a:noFill/>
            </a:ln>
            <a:extLst/>
          </p:spPr>
          <p:txBody>
            <a:bodyPr/>
            <a:lstStyle/>
            <a:p>
              <a:endParaRPr lang="zh-CN" altLang="en-US"/>
            </a:p>
          </p:txBody>
        </p:sp>
      </p:grpSp>
      <p:grpSp>
        <p:nvGrpSpPr>
          <p:cNvPr id="5" name="组合 4"/>
          <p:cNvGrpSpPr/>
          <p:nvPr/>
        </p:nvGrpSpPr>
        <p:grpSpPr>
          <a:xfrm>
            <a:off x="1849909" y="3860254"/>
            <a:ext cx="1241894" cy="1244404"/>
            <a:chOff x="1489869" y="3933056"/>
            <a:chExt cx="1241894" cy="1244404"/>
          </a:xfrm>
        </p:grpSpPr>
        <p:grpSp>
          <p:nvGrpSpPr>
            <p:cNvPr id="49" name="组合 79"/>
            <p:cNvGrpSpPr>
              <a:grpSpLocks/>
            </p:cNvGrpSpPr>
            <p:nvPr/>
          </p:nvGrpSpPr>
          <p:grpSpPr bwMode="auto">
            <a:xfrm>
              <a:off x="1489869" y="3933056"/>
              <a:ext cx="1241894" cy="1244404"/>
              <a:chOff x="6379729" y="2488774"/>
              <a:chExt cx="2513016" cy="2513016"/>
            </a:xfrm>
          </p:grpSpPr>
          <p:sp>
            <p:nvSpPr>
              <p:cNvPr id="5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9" name="Freeform 35"/>
            <p:cNvSpPr>
              <a:spLocks noEditPoints="1"/>
            </p:cNvSpPr>
            <p:nvPr/>
          </p:nvSpPr>
          <p:spPr bwMode="auto">
            <a:xfrm>
              <a:off x="1838325" y="4134991"/>
              <a:ext cx="563563" cy="766763"/>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rgbClr val="C00000"/>
            </a:solidFill>
            <a:ln>
              <a:noFill/>
            </a:ln>
            <a:extLst/>
          </p:spPr>
          <p:txBody>
            <a:bodyPr/>
            <a:lstStyle/>
            <a:p>
              <a:endParaRPr lang="zh-CN" altLang="en-US"/>
            </a:p>
          </p:txBody>
        </p:sp>
      </p:grpSp>
      <p:grpSp>
        <p:nvGrpSpPr>
          <p:cNvPr id="3" name="组合 2"/>
          <p:cNvGrpSpPr/>
          <p:nvPr/>
        </p:nvGrpSpPr>
        <p:grpSpPr>
          <a:xfrm>
            <a:off x="9406499" y="2280892"/>
            <a:ext cx="1241894" cy="1244404"/>
            <a:chOff x="9046459" y="2353694"/>
            <a:chExt cx="1241894" cy="1244404"/>
          </a:xfrm>
        </p:grpSpPr>
        <p:grpSp>
          <p:nvGrpSpPr>
            <p:cNvPr id="55" name="组合 79"/>
            <p:cNvGrpSpPr>
              <a:grpSpLocks/>
            </p:cNvGrpSpPr>
            <p:nvPr/>
          </p:nvGrpSpPr>
          <p:grpSpPr bwMode="auto">
            <a:xfrm>
              <a:off x="9046459" y="2353694"/>
              <a:ext cx="1241894" cy="1244404"/>
              <a:chOff x="6379729" y="2488774"/>
              <a:chExt cx="2513016" cy="2513016"/>
            </a:xfrm>
          </p:grpSpPr>
          <p:sp>
            <p:nvSpPr>
              <p:cNvPr id="5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7"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32" name="Freeform 36"/>
            <p:cNvSpPr>
              <a:spLocks noEditPoints="1"/>
            </p:cNvSpPr>
            <p:nvPr/>
          </p:nvSpPr>
          <p:spPr bwMode="auto">
            <a:xfrm>
              <a:off x="9339262" y="2639566"/>
              <a:ext cx="712788" cy="701676"/>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rgbClr val="C00000"/>
            </a:solidFill>
            <a:ln>
              <a:noFill/>
            </a:ln>
            <a:extLst/>
          </p:spPr>
          <p:txBody>
            <a:bodyPr/>
            <a:lstStyle/>
            <a:p>
              <a:endParaRPr lang="zh-CN" altLang="en-US"/>
            </a:p>
          </p:txBody>
        </p:sp>
      </p:grpSp>
      <p:grpSp>
        <p:nvGrpSpPr>
          <p:cNvPr id="2" name="组合 1"/>
          <p:cNvGrpSpPr/>
          <p:nvPr/>
        </p:nvGrpSpPr>
        <p:grpSpPr>
          <a:xfrm>
            <a:off x="9397209" y="3885336"/>
            <a:ext cx="1241894" cy="1244404"/>
            <a:chOff x="9037169" y="3958138"/>
            <a:chExt cx="1241894" cy="1244404"/>
          </a:xfrm>
        </p:grpSpPr>
        <p:grpSp>
          <p:nvGrpSpPr>
            <p:cNvPr id="52" name="组合 79"/>
            <p:cNvGrpSpPr>
              <a:grpSpLocks/>
            </p:cNvGrpSpPr>
            <p:nvPr/>
          </p:nvGrpSpPr>
          <p:grpSpPr bwMode="auto">
            <a:xfrm>
              <a:off x="9037169" y="3958138"/>
              <a:ext cx="1241894" cy="1244404"/>
              <a:chOff x="6379729" y="2488774"/>
              <a:chExt cx="2513016" cy="2513016"/>
            </a:xfrm>
          </p:grpSpPr>
          <p:sp>
            <p:nvSpPr>
              <p:cNvPr id="5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35" name="Freeform 37"/>
            <p:cNvSpPr>
              <a:spLocks noEditPoints="1"/>
            </p:cNvSpPr>
            <p:nvPr/>
          </p:nvSpPr>
          <p:spPr bwMode="auto">
            <a:xfrm>
              <a:off x="9338741" y="4249291"/>
              <a:ext cx="658813" cy="652463"/>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rgbClr val="C00000"/>
            </a:solidFill>
            <a:ln>
              <a:noFill/>
            </a:ln>
            <a:extLst/>
          </p:spPr>
          <p:txBody>
            <a:bodyPr/>
            <a:lstStyle/>
            <a:p>
              <a:endParaRPr lang="zh-CN" altLang="en-US"/>
            </a:p>
          </p:txBody>
        </p:sp>
      </p:grpSp>
      <p:sp>
        <p:nvSpPr>
          <p:cNvPr id="36" name="TextBox 46"/>
          <p:cNvSpPr txBox="1">
            <a:spLocks noChangeArrowheads="1"/>
          </p:cNvSpPr>
          <p:nvPr/>
        </p:nvSpPr>
        <p:spPr bwMode="auto">
          <a:xfrm>
            <a:off x="2209949" y="1196752"/>
            <a:ext cx="25161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a:buNone/>
            </a:pPr>
            <a:r>
              <a:rPr lang="zh-CN" altLang="en-US" b="1" dirty="0">
                <a:latin typeface="+mj-ea"/>
              </a:rPr>
              <a:t>处于起步阶段</a:t>
            </a:r>
          </a:p>
        </p:txBody>
      </p:sp>
      <p:sp>
        <p:nvSpPr>
          <p:cNvPr id="37" name="TextBox 47"/>
          <p:cNvSpPr txBox="1">
            <a:spLocks noChangeArrowheads="1"/>
          </p:cNvSpPr>
          <p:nvPr/>
        </p:nvSpPr>
        <p:spPr bwMode="auto">
          <a:xfrm>
            <a:off x="3076253" y="1712689"/>
            <a:ext cx="25923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dirty="0">
                <a:latin typeface="微软雅黑" pitchFamily="34" charset="-122"/>
              </a:rPr>
              <a:t>这里可以添加主要内容这里可以添加主要内容这里可以添加主要内容这里可以添加主要内容</a:t>
            </a:r>
          </a:p>
        </p:txBody>
      </p:sp>
      <p:sp>
        <p:nvSpPr>
          <p:cNvPr id="38" name="TextBox 48"/>
          <p:cNvSpPr txBox="1">
            <a:spLocks noChangeArrowheads="1"/>
          </p:cNvSpPr>
          <p:nvPr/>
        </p:nvSpPr>
        <p:spPr bwMode="auto">
          <a:xfrm>
            <a:off x="7748165" y="1196752"/>
            <a:ext cx="21955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buNone/>
            </a:pPr>
            <a:r>
              <a:rPr lang="zh-CN" altLang="en-US" b="1" dirty="0">
                <a:latin typeface="+mj-ea"/>
              </a:rPr>
              <a:t>市场占有率低</a:t>
            </a:r>
          </a:p>
        </p:txBody>
      </p:sp>
      <p:sp>
        <p:nvSpPr>
          <p:cNvPr id="39" name="TextBox 49"/>
          <p:cNvSpPr txBox="1">
            <a:spLocks noChangeArrowheads="1"/>
          </p:cNvSpPr>
          <p:nvPr/>
        </p:nvSpPr>
        <p:spPr bwMode="auto">
          <a:xfrm>
            <a:off x="6821165" y="1712689"/>
            <a:ext cx="25923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a:t>
            </a:r>
          </a:p>
        </p:txBody>
      </p:sp>
      <p:sp>
        <p:nvSpPr>
          <p:cNvPr id="40" name="TextBox 50"/>
          <p:cNvSpPr txBox="1">
            <a:spLocks noChangeArrowheads="1"/>
          </p:cNvSpPr>
          <p:nvPr/>
        </p:nvSpPr>
        <p:spPr bwMode="auto">
          <a:xfrm>
            <a:off x="2755255" y="5771927"/>
            <a:ext cx="175895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a:buNone/>
            </a:pPr>
            <a:r>
              <a:rPr lang="zh-CN" altLang="en-US" b="1" dirty="0">
                <a:latin typeface="+mj-ea"/>
              </a:rPr>
              <a:t>整体规模小</a:t>
            </a:r>
          </a:p>
        </p:txBody>
      </p:sp>
      <p:sp>
        <p:nvSpPr>
          <p:cNvPr id="41" name="TextBox 51"/>
          <p:cNvSpPr txBox="1">
            <a:spLocks noChangeArrowheads="1"/>
          </p:cNvSpPr>
          <p:nvPr/>
        </p:nvSpPr>
        <p:spPr bwMode="auto">
          <a:xfrm>
            <a:off x="3076253" y="4500339"/>
            <a:ext cx="25923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a:t>
            </a:r>
          </a:p>
        </p:txBody>
      </p:sp>
      <p:sp>
        <p:nvSpPr>
          <p:cNvPr id="42" name="TextBox 52"/>
          <p:cNvSpPr txBox="1">
            <a:spLocks noChangeArrowheads="1"/>
          </p:cNvSpPr>
          <p:nvPr/>
        </p:nvSpPr>
        <p:spPr bwMode="auto">
          <a:xfrm>
            <a:off x="7748165" y="5771927"/>
            <a:ext cx="21955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buNone/>
            </a:pPr>
            <a:r>
              <a:rPr lang="zh-CN" altLang="en-US" b="1" dirty="0">
                <a:latin typeface="+mj-ea"/>
              </a:rPr>
              <a:t>市场认识较低</a:t>
            </a:r>
          </a:p>
        </p:txBody>
      </p:sp>
      <p:sp>
        <p:nvSpPr>
          <p:cNvPr id="43" name="TextBox 53"/>
          <p:cNvSpPr txBox="1">
            <a:spLocks noChangeArrowheads="1"/>
          </p:cNvSpPr>
          <p:nvPr/>
        </p:nvSpPr>
        <p:spPr bwMode="auto">
          <a:xfrm>
            <a:off x="6821165" y="4500339"/>
            <a:ext cx="25923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a:t>
            </a:r>
          </a:p>
        </p:txBody>
      </p:sp>
      <p:cxnSp>
        <p:nvCxnSpPr>
          <p:cNvPr id="58" name="直接连接符 57"/>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004528999"/>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4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6"/>
                                        </p:tgtEl>
                                        <p:attrNameLst>
                                          <p:attrName>ppt_y</p:attrName>
                                        </p:attrNameLst>
                                      </p:cBhvr>
                                      <p:tavLst>
                                        <p:tav tm="0">
                                          <p:val>
                                            <p:strVal val="#ppt_y"/>
                                          </p:val>
                                        </p:tav>
                                        <p:tav tm="100000">
                                          <p:val>
                                            <p:strVal val="#ppt_y"/>
                                          </p:val>
                                        </p:tav>
                                      </p:tavLst>
                                    </p:anim>
                                    <p:anim calcmode="lin" valueType="num">
                                      <p:cBhvr>
                                        <p:cTn id="9" dur="4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6"/>
                                        </p:tgtEl>
                                      </p:cBhvr>
                                    </p:animEffect>
                                  </p:childTnLst>
                                </p:cTn>
                              </p:par>
                            </p:childTnLst>
                          </p:cTn>
                        </p:par>
                        <p:par>
                          <p:cTn id="12" fill="hold">
                            <p:stCondLst>
                              <p:cond delay="640"/>
                            </p:stCondLst>
                            <p:childTnLst>
                              <p:par>
                                <p:cTn id="13" presetID="31"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1000" fill="hold"/>
                                        <p:tgtEl>
                                          <p:spTgt spid="23"/>
                                        </p:tgtEl>
                                        <p:attrNameLst>
                                          <p:attrName>ppt_w</p:attrName>
                                        </p:attrNameLst>
                                      </p:cBhvr>
                                      <p:tavLst>
                                        <p:tav tm="0">
                                          <p:val>
                                            <p:fltVal val="0"/>
                                          </p:val>
                                        </p:tav>
                                        <p:tav tm="100000">
                                          <p:val>
                                            <p:strVal val="#ppt_w"/>
                                          </p:val>
                                        </p:tav>
                                      </p:tavLst>
                                    </p:anim>
                                    <p:anim calcmode="lin" valueType="num">
                                      <p:cBhvr>
                                        <p:cTn id="16" dur="1000" fill="hold"/>
                                        <p:tgtEl>
                                          <p:spTgt spid="23"/>
                                        </p:tgtEl>
                                        <p:attrNameLst>
                                          <p:attrName>ppt_h</p:attrName>
                                        </p:attrNameLst>
                                      </p:cBhvr>
                                      <p:tavLst>
                                        <p:tav tm="0">
                                          <p:val>
                                            <p:fltVal val="0"/>
                                          </p:val>
                                        </p:tav>
                                        <p:tav tm="100000">
                                          <p:val>
                                            <p:strVal val="#ppt_h"/>
                                          </p:val>
                                        </p:tav>
                                      </p:tavLst>
                                    </p:anim>
                                    <p:anim calcmode="lin" valueType="num">
                                      <p:cBhvr>
                                        <p:cTn id="17" dur="1000" fill="hold"/>
                                        <p:tgtEl>
                                          <p:spTgt spid="23"/>
                                        </p:tgtEl>
                                        <p:attrNameLst>
                                          <p:attrName>style.rotation</p:attrName>
                                        </p:attrNameLst>
                                      </p:cBhvr>
                                      <p:tavLst>
                                        <p:tav tm="0">
                                          <p:val>
                                            <p:fltVal val="90"/>
                                          </p:val>
                                        </p:tav>
                                        <p:tav tm="100000">
                                          <p:val>
                                            <p:fltVal val="0"/>
                                          </p:val>
                                        </p:tav>
                                      </p:tavLst>
                                    </p:anim>
                                    <p:animEffect transition="in" filter="fade">
                                      <p:cBhvr>
                                        <p:cTn id="18" dur="1000"/>
                                        <p:tgtEl>
                                          <p:spTgt spid="23"/>
                                        </p:tgtEl>
                                      </p:cBhvr>
                                    </p:animEffect>
                                  </p:childTnLst>
                                </p:cTn>
                              </p:par>
                            </p:childTnLst>
                          </p:cTn>
                        </p:par>
                        <p:par>
                          <p:cTn id="19" fill="hold">
                            <p:stCondLst>
                              <p:cond delay="1640"/>
                            </p:stCondLst>
                            <p:childTnLst>
                              <p:par>
                                <p:cTn id="20" presetID="1"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childTnLst>
                                </p:cTn>
                              </p:par>
                              <p:par>
                                <p:cTn id="22" presetID="42" presetClass="path" presetSubtype="0" accel="50000" decel="50000" fill="hold" nodeType="withEffect">
                                  <p:stCondLst>
                                    <p:cond delay="0"/>
                                  </p:stCondLst>
                                  <p:childTnLst>
                                    <p:animMotion origin="layout" path="M 0.30905 -0.1051 L -4.41119E-6 4.44444E-6 " pathEditMode="relative" rAng="0" ptsTypes="AA">
                                      <p:cBhvr>
                                        <p:cTn id="23" dur="1000" fill="hold"/>
                                        <p:tgtEl>
                                          <p:spTgt spid="5"/>
                                        </p:tgtEl>
                                        <p:attrNameLst>
                                          <p:attrName>ppt_x</p:attrName>
                                          <p:attrName>ppt_y</p:attrName>
                                        </p:attrNameLst>
                                      </p:cBhvr>
                                      <p:rCtr x="-15459" y="5255"/>
                                    </p:animMotion>
                                  </p:childTnLst>
                                </p:cTn>
                              </p:par>
                            </p:childTnLst>
                          </p:cTn>
                        </p:par>
                        <p:par>
                          <p:cTn id="24" fill="hold">
                            <p:stCondLst>
                              <p:cond delay="2640"/>
                            </p:stCondLst>
                            <p:childTnLst>
                              <p:par>
                                <p:cTn id="25" presetID="1"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childTnLst>
                                </p:cTn>
                              </p:par>
                              <p:par>
                                <p:cTn id="27" presetID="42" presetClass="path" presetSubtype="0" accel="50000" decel="50000" fill="hold" nodeType="withEffect">
                                  <p:stCondLst>
                                    <p:cond delay="0"/>
                                  </p:stCondLst>
                                  <p:childTnLst>
                                    <p:animMotion origin="layout" path="M 0.30839 0.12871 L 4.97072E-6 -4.07407E-6 " pathEditMode="relative" rAng="0" ptsTypes="AA">
                                      <p:cBhvr>
                                        <p:cTn id="28" dur="1000" fill="hold"/>
                                        <p:tgtEl>
                                          <p:spTgt spid="4"/>
                                        </p:tgtEl>
                                        <p:attrNameLst>
                                          <p:attrName>ppt_x</p:attrName>
                                          <p:attrName>ppt_y</p:attrName>
                                        </p:attrNameLst>
                                      </p:cBhvr>
                                      <p:rCtr x="-15420" y="-6435"/>
                                    </p:animMotion>
                                  </p:childTnLst>
                                </p:cTn>
                              </p:par>
                            </p:childTnLst>
                          </p:cTn>
                        </p:par>
                        <p:par>
                          <p:cTn id="29" fill="hold">
                            <p:stCondLst>
                              <p:cond delay="3640"/>
                            </p:stCondLst>
                            <p:childTnLst>
                              <p:par>
                                <p:cTn id="30" presetID="1" presetClass="entr" presetSubtype="0"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childTnLst>
                                </p:cTn>
                              </p:par>
                              <p:par>
                                <p:cTn id="32" presetID="42" presetClass="path" presetSubtype="0" accel="50000" decel="50000" fill="hold" nodeType="withEffect">
                                  <p:stCondLst>
                                    <p:cond delay="0"/>
                                  </p:stCondLst>
                                  <p:childTnLst>
                                    <p:animMotion origin="layout" path="M -0.31034 0.125 L -2.83019E-6 2.22222E-6 " pathEditMode="relative" rAng="0" ptsTypes="AA">
                                      <p:cBhvr>
                                        <p:cTn id="33" dur="1000" fill="hold"/>
                                        <p:tgtEl>
                                          <p:spTgt spid="3"/>
                                        </p:tgtEl>
                                        <p:attrNameLst>
                                          <p:attrName>ppt_x</p:attrName>
                                          <p:attrName>ppt_y</p:attrName>
                                        </p:attrNameLst>
                                      </p:cBhvr>
                                      <p:rCtr x="15511" y="-6250"/>
                                    </p:animMotion>
                                  </p:childTnLst>
                                </p:cTn>
                              </p:par>
                            </p:childTnLst>
                          </p:cTn>
                        </p:par>
                        <p:par>
                          <p:cTn id="34" fill="hold">
                            <p:stCondLst>
                              <p:cond delay="4640"/>
                            </p:stCondLst>
                            <p:childTnLst>
                              <p:par>
                                <p:cTn id="35" presetID="1"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childTnLst>
                                </p:cTn>
                              </p:par>
                              <p:par>
                                <p:cTn id="37" presetID="42" presetClass="path" presetSubtype="0" accel="50000" decel="50000" fill="hold" nodeType="withEffect">
                                  <p:stCondLst>
                                    <p:cond delay="0"/>
                                  </p:stCondLst>
                                  <p:childTnLst>
                                    <p:animMotion origin="layout" path="M -0.30956 -0.10879 L -2.08848E-6 -4.07407E-6 " pathEditMode="relative" rAng="0" ptsTypes="AA">
                                      <p:cBhvr>
                                        <p:cTn id="38" dur="1000" fill="hold"/>
                                        <p:tgtEl>
                                          <p:spTgt spid="2"/>
                                        </p:tgtEl>
                                        <p:attrNameLst>
                                          <p:attrName>ppt_x</p:attrName>
                                          <p:attrName>ppt_y</p:attrName>
                                        </p:attrNameLst>
                                      </p:cBhvr>
                                      <p:rCtr x="15472" y="5440"/>
                                    </p:animMotion>
                                  </p:childTnLst>
                                </p:cTn>
                              </p:par>
                            </p:childTnLst>
                          </p:cTn>
                        </p:par>
                        <p:par>
                          <p:cTn id="39" fill="hold">
                            <p:stCondLst>
                              <p:cond delay="5640"/>
                            </p:stCondLst>
                            <p:childTnLst>
                              <p:par>
                                <p:cTn id="40" presetID="22" presetClass="entr" presetSubtype="8"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right)">
                                      <p:cBhvr>
                                        <p:cTn id="45" dur="500"/>
                                        <p:tgtEl>
                                          <p:spTgt spid="20"/>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right)">
                                      <p:cBhvr>
                                        <p:cTn id="48" dur="500"/>
                                        <p:tgtEl>
                                          <p:spTgt spid="22"/>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left)">
                                      <p:cBhvr>
                                        <p:cTn id="51" dur="500"/>
                                        <p:tgtEl>
                                          <p:spTgt spid="21"/>
                                        </p:tgtEl>
                                      </p:cBhvr>
                                    </p:animEffect>
                                  </p:childTnLst>
                                </p:cTn>
                              </p:par>
                            </p:childTnLst>
                          </p:cTn>
                        </p:par>
                        <p:par>
                          <p:cTn id="52" fill="hold">
                            <p:stCondLst>
                              <p:cond delay="6140"/>
                            </p:stCondLst>
                            <p:childTnLst>
                              <p:par>
                                <p:cTn id="53" presetID="47" presetClass="entr" presetSubtype="0"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1000"/>
                                        <p:tgtEl>
                                          <p:spTgt spid="36"/>
                                        </p:tgtEl>
                                      </p:cBhvr>
                                    </p:animEffect>
                                    <p:anim calcmode="lin" valueType="num">
                                      <p:cBhvr>
                                        <p:cTn id="56" dur="1000" fill="hold"/>
                                        <p:tgtEl>
                                          <p:spTgt spid="36"/>
                                        </p:tgtEl>
                                        <p:attrNameLst>
                                          <p:attrName>ppt_x</p:attrName>
                                        </p:attrNameLst>
                                      </p:cBhvr>
                                      <p:tavLst>
                                        <p:tav tm="0">
                                          <p:val>
                                            <p:strVal val="#ppt_x"/>
                                          </p:val>
                                        </p:tav>
                                        <p:tav tm="100000">
                                          <p:val>
                                            <p:strVal val="#ppt_x"/>
                                          </p:val>
                                        </p:tav>
                                      </p:tavLst>
                                    </p:anim>
                                    <p:anim calcmode="lin" valueType="num">
                                      <p:cBhvr>
                                        <p:cTn id="57" dur="1000" fill="hold"/>
                                        <p:tgtEl>
                                          <p:spTgt spid="36"/>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fade">
                                      <p:cBhvr>
                                        <p:cTn id="60" dur="1000"/>
                                        <p:tgtEl>
                                          <p:spTgt spid="38"/>
                                        </p:tgtEl>
                                      </p:cBhvr>
                                    </p:animEffect>
                                    <p:anim calcmode="lin" valueType="num">
                                      <p:cBhvr>
                                        <p:cTn id="61" dur="1000" fill="hold"/>
                                        <p:tgtEl>
                                          <p:spTgt spid="38"/>
                                        </p:tgtEl>
                                        <p:attrNameLst>
                                          <p:attrName>ppt_x</p:attrName>
                                        </p:attrNameLst>
                                      </p:cBhvr>
                                      <p:tavLst>
                                        <p:tav tm="0">
                                          <p:val>
                                            <p:strVal val="#ppt_x"/>
                                          </p:val>
                                        </p:tav>
                                        <p:tav tm="100000">
                                          <p:val>
                                            <p:strVal val="#ppt_x"/>
                                          </p:val>
                                        </p:tav>
                                      </p:tavLst>
                                    </p:anim>
                                    <p:anim calcmode="lin" valueType="num">
                                      <p:cBhvr>
                                        <p:cTn id="62" dur="1000" fill="hold"/>
                                        <p:tgtEl>
                                          <p:spTgt spid="3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fade">
                                      <p:cBhvr>
                                        <p:cTn id="65" dur="1000"/>
                                        <p:tgtEl>
                                          <p:spTgt spid="42"/>
                                        </p:tgtEl>
                                      </p:cBhvr>
                                    </p:animEffect>
                                    <p:anim calcmode="lin" valueType="num">
                                      <p:cBhvr>
                                        <p:cTn id="66" dur="1000" fill="hold"/>
                                        <p:tgtEl>
                                          <p:spTgt spid="42"/>
                                        </p:tgtEl>
                                        <p:attrNameLst>
                                          <p:attrName>ppt_x</p:attrName>
                                        </p:attrNameLst>
                                      </p:cBhvr>
                                      <p:tavLst>
                                        <p:tav tm="0">
                                          <p:val>
                                            <p:strVal val="#ppt_x"/>
                                          </p:val>
                                        </p:tav>
                                        <p:tav tm="100000">
                                          <p:val>
                                            <p:strVal val="#ppt_x"/>
                                          </p:val>
                                        </p:tav>
                                      </p:tavLst>
                                    </p:anim>
                                    <p:anim calcmode="lin" valueType="num">
                                      <p:cBhvr>
                                        <p:cTn id="67" dur="1000" fill="hold"/>
                                        <p:tgtEl>
                                          <p:spTgt spid="4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1000"/>
                                        <p:tgtEl>
                                          <p:spTgt spid="40"/>
                                        </p:tgtEl>
                                      </p:cBhvr>
                                    </p:animEffect>
                                    <p:anim calcmode="lin" valueType="num">
                                      <p:cBhvr>
                                        <p:cTn id="71" dur="1000" fill="hold"/>
                                        <p:tgtEl>
                                          <p:spTgt spid="40"/>
                                        </p:tgtEl>
                                        <p:attrNameLst>
                                          <p:attrName>ppt_x</p:attrName>
                                        </p:attrNameLst>
                                      </p:cBhvr>
                                      <p:tavLst>
                                        <p:tav tm="0">
                                          <p:val>
                                            <p:strVal val="#ppt_x"/>
                                          </p:val>
                                        </p:tav>
                                        <p:tav tm="100000">
                                          <p:val>
                                            <p:strVal val="#ppt_x"/>
                                          </p:val>
                                        </p:tav>
                                      </p:tavLst>
                                    </p:anim>
                                    <p:anim calcmode="lin" valueType="num">
                                      <p:cBhvr>
                                        <p:cTn id="72" dur="1000" fill="hold"/>
                                        <p:tgtEl>
                                          <p:spTgt spid="40"/>
                                        </p:tgtEl>
                                        <p:attrNameLst>
                                          <p:attrName>ppt_y</p:attrName>
                                        </p:attrNameLst>
                                      </p:cBhvr>
                                      <p:tavLst>
                                        <p:tav tm="0">
                                          <p:val>
                                            <p:strVal val="#ppt_y+.1"/>
                                          </p:val>
                                        </p:tav>
                                        <p:tav tm="100000">
                                          <p:val>
                                            <p:strVal val="#ppt_y"/>
                                          </p:val>
                                        </p:tav>
                                      </p:tavLst>
                                    </p:anim>
                                  </p:childTnLst>
                                </p:cTn>
                              </p:par>
                            </p:childTnLst>
                          </p:cTn>
                        </p:par>
                        <p:par>
                          <p:cTn id="73" fill="hold">
                            <p:stCondLst>
                              <p:cond delay="7140"/>
                            </p:stCondLst>
                            <p:childTnLst>
                              <p:par>
                                <p:cTn id="74" presetID="22" presetClass="entr" presetSubtype="1" fill="hold" grpId="0" nodeType="afterEffect">
                                  <p:stCondLst>
                                    <p:cond delay="0"/>
                                  </p:stCondLst>
                                  <p:childTnLst>
                                    <p:set>
                                      <p:cBhvr>
                                        <p:cTn id="75" dur="1" fill="hold">
                                          <p:stCondLst>
                                            <p:cond delay="0"/>
                                          </p:stCondLst>
                                        </p:cTn>
                                        <p:tgtEl>
                                          <p:spTgt spid="37"/>
                                        </p:tgtEl>
                                        <p:attrNameLst>
                                          <p:attrName>style.visibility</p:attrName>
                                        </p:attrNameLst>
                                      </p:cBhvr>
                                      <p:to>
                                        <p:strVal val="visible"/>
                                      </p:to>
                                    </p:set>
                                    <p:animEffect transition="in" filter="wipe(up)">
                                      <p:cBhvr>
                                        <p:cTn id="76" dur="500"/>
                                        <p:tgtEl>
                                          <p:spTgt spid="37"/>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wipe(up)">
                                      <p:cBhvr>
                                        <p:cTn id="79" dur="500"/>
                                        <p:tgtEl>
                                          <p:spTgt spid="39"/>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wipe(down)">
                                      <p:cBhvr>
                                        <p:cTn id="82" dur="500"/>
                                        <p:tgtEl>
                                          <p:spTgt spid="41"/>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wipe(down)">
                                      <p:cBhvr>
                                        <p:cTn id="8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animBg="1"/>
      <p:bldP spid="20" grpId="0" animBg="1"/>
      <p:bldP spid="21" grpId="0" animBg="1"/>
      <p:bldP spid="22" grpId="0" animBg="1"/>
      <p:bldP spid="23" grpId="0" animBg="1" autoUpdateAnimBg="0"/>
      <p:bldP spid="36" grpId="0" autoUpdateAnimBg="0"/>
      <p:bldP spid="37" grpId="0" autoUpdateAnimBg="0"/>
      <p:bldP spid="38" grpId="0" autoUpdateAnimBg="0"/>
      <p:bldP spid="39" grpId="0" autoUpdateAnimBg="0"/>
      <p:bldP spid="40" grpId="0" autoUpdateAnimBg="0"/>
      <p:bldP spid="41" grpId="0" autoUpdateAnimBg="0"/>
      <p:bldP spid="42" grpId="0" autoUpdateAnimBg="0"/>
      <p:bldP spid="4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79"/>
          <p:cNvGrpSpPr>
            <a:grpSpLocks/>
          </p:cNvGrpSpPr>
          <p:nvPr/>
        </p:nvGrpSpPr>
        <p:grpSpPr bwMode="auto">
          <a:xfrm>
            <a:off x="5739716" y="5274621"/>
            <a:ext cx="720580" cy="722036"/>
            <a:chOff x="6379729" y="2488774"/>
            <a:chExt cx="2513016" cy="2513016"/>
          </a:xfrm>
        </p:grpSpPr>
        <p:sp>
          <p:nvSpPr>
            <p:cNvPr id="3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3"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26" name="组合 79"/>
          <p:cNvGrpSpPr>
            <a:grpSpLocks/>
          </p:cNvGrpSpPr>
          <p:nvPr/>
        </p:nvGrpSpPr>
        <p:grpSpPr bwMode="auto">
          <a:xfrm>
            <a:off x="4707673" y="4459736"/>
            <a:ext cx="1031462" cy="1033546"/>
            <a:chOff x="6379729" y="2488774"/>
            <a:chExt cx="2513016" cy="2513016"/>
          </a:xfrm>
        </p:grpSpPr>
        <p:sp>
          <p:nvSpPr>
            <p:cNvPr id="2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0"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23" name="组合 79"/>
          <p:cNvGrpSpPr>
            <a:grpSpLocks/>
          </p:cNvGrpSpPr>
          <p:nvPr/>
        </p:nvGrpSpPr>
        <p:grpSpPr bwMode="auto">
          <a:xfrm>
            <a:off x="3058955" y="3608950"/>
            <a:ext cx="1516306" cy="1519370"/>
            <a:chOff x="6379729" y="2488774"/>
            <a:chExt cx="2513016" cy="2513016"/>
          </a:xfrm>
        </p:grpSpPr>
        <p:sp>
          <p:nvSpPr>
            <p:cNvPr id="2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19" name="组合 79"/>
          <p:cNvGrpSpPr>
            <a:grpSpLocks/>
          </p:cNvGrpSpPr>
          <p:nvPr/>
        </p:nvGrpSpPr>
        <p:grpSpPr bwMode="auto">
          <a:xfrm>
            <a:off x="1170769" y="2132856"/>
            <a:ext cx="1839662" cy="1843380"/>
            <a:chOff x="6379729" y="2488774"/>
            <a:chExt cx="2513016" cy="2513016"/>
          </a:xfrm>
        </p:grpSpPr>
        <p:sp>
          <p:nvSpPr>
            <p:cNvPr id="2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2"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8" name="TextBox 27"/>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2.6 </a:t>
            </a:r>
            <a:r>
              <a:rPr lang="zh-CN" altLang="en-US" sz="2800" dirty="0">
                <a:solidFill>
                  <a:schemeClr val="tx1">
                    <a:lumMod val="50000"/>
                  </a:schemeClr>
                </a:solidFill>
                <a:latin typeface="微软雅黑"/>
                <a:ea typeface="微软雅黑"/>
              </a:rPr>
              <a:t>可行性分析</a:t>
            </a:r>
          </a:p>
        </p:txBody>
      </p:sp>
      <p:sp>
        <p:nvSpPr>
          <p:cNvPr id="29" name="TextBox 28"/>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2</a:t>
            </a:r>
            <a:endParaRPr lang="zh-CN" altLang="en-US" dirty="0">
              <a:solidFill>
                <a:schemeClr val="tx1">
                  <a:lumMod val="50000"/>
                </a:schemeClr>
              </a:solidFill>
            </a:endParaRPr>
          </a:p>
        </p:txBody>
      </p:sp>
      <p:grpSp>
        <p:nvGrpSpPr>
          <p:cNvPr id="4" name="Group 3"/>
          <p:cNvGrpSpPr>
            <a:grpSpLocks/>
          </p:cNvGrpSpPr>
          <p:nvPr/>
        </p:nvGrpSpPr>
        <p:grpSpPr bwMode="auto">
          <a:xfrm>
            <a:off x="817952" y="1773932"/>
            <a:ext cx="5842000" cy="3856038"/>
            <a:chOff x="0" y="0"/>
            <a:chExt cx="5166566" cy="3409678"/>
          </a:xfrm>
        </p:grpSpPr>
        <p:sp>
          <p:nvSpPr>
            <p:cNvPr id="5" name="椭圆 2"/>
            <p:cNvSpPr>
              <a:spLocks/>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chemeClr val="accent1">
                  <a:lumMod val="40000"/>
                  <a:lumOff val="60000"/>
                </a:schemeClr>
              </a:solidFill>
              <a:prstDash val="sysDash"/>
              <a:round/>
              <a:headEnd/>
              <a:tailEnd type="triangle" w="lg" len="lg"/>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accent2"/>
                </a:solidFill>
              </a:endParaRPr>
            </a:p>
          </p:txBody>
        </p:sp>
        <p:sp>
          <p:nvSpPr>
            <p:cNvPr id="6" name="椭圆 4"/>
            <p:cNvSpPr>
              <a:spLocks/>
            </p:cNvSpPr>
            <p:nvPr/>
          </p:nvSpPr>
          <p:spPr bwMode="auto">
            <a:xfrm rot="1748642">
              <a:off x="2072242" y="1513229"/>
              <a:ext cx="1573837" cy="7467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accent1">
                  <a:lumMod val="40000"/>
                  <a:lumOff val="60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accent2"/>
                </a:solidFill>
              </a:endParaRPr>
            </a:p>
          </p:txBody>
        </p:sp>
        <p:sp>
          <p:nvSpPr>
            <p:cNvPr id="7" name="椭圆 4"/>
            <p:cNvSpPr>
              <a:spLocks/>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accent1">
                  <a:lumMod val="40000"/>
                  <a:lumOff val="60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accent2"/>
                </a:solidFill>
              </a:endParaRPr>
            </a:p>
          </p:txBody>
        </p:sp>
        <p:sp>
          <p:nvSpPr>
            <p:cNvPr id="8" name="椭圆 4"/>
            <p:cNvSpPr>
              <a:spLocks/>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accent1">
                  <a:lumMod val="40000"/>
                  <a:lumOff val="60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accent2"/>
                </a:solidFill>
              </a:endParaRPr>
            </a:p>
          </p:txBody>
        </p:sp>
      </p:grpSp>
      <p:sp>
        <p:nvSpPr>
          <p:cNvPr id="9" name="KSO_GN4"/>
          <p:cNvSpPr>
            <a:spLocks noChangeArrowheads="1"/>
          </p:cNvSpPr>
          <p:nvPr/>
        </p:nvSpPr>
        <p:spPr bwMode="auto">
          <a:xfrm>
            <a:off x="967177" y="1929507"/>
            <a:ext cx="2220912" cy="2220913"/>
          </a:xfrm>
          <a:prstGeom prst="ellipse">
            <a:avLst/>
          </a:prstGeom>
          <a:no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7200" dirty="0">
                <a:solidFill>
                  <a:srgbClr val="C00000"/>
                </a:solidFill>
                <a:latin typeface="Impact" pitchFamily="34" charset="0"/>
              </a:rPr>
              <a:t>04</a:t>
            </a:r>
          </a:p>
        </p:txBody>
      </p:sp>
      <p:sp>
        <p:nvSpPr>
          <p:cNvPr id="10" name="KSO_GN3"/>
          <p:cNvSpPr>
            <a:spLocks noChangeArrowheads="1"/>
          </p:cNvSpPr>
          <p:nvPr/>
        </p:nvSpPr>
        <p:spPr bwMode="auto">
          <a:xfrm>
            <a:off x="3041226" y="3582821"/>
            <a:ext cx="1571625" cy="1571625"/>
          </a:xfrm>
          <a:prstGeom prst="ellipse">
            <a:avLst/>
          </a:prstGeom>
          <a:no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5400" dirty="0">
                <a:solidFill>
                  <a:srgbClr val="C00000"/>
                </a:solidFill>
                <a:latin typeface="Impact" pitchFamily="34" charset="0"/>
              </a:rPr>
              <a:t>03</a:t>
            </a:r>
          </a:p>
        </p:txBody>
      </p:sp>
      <p:sp>
        <p:nvSpPr>
          <p:cNvPr id="11" name="KSO_GN2"/>
          <p:cNvSpPr>
            <a:spLocks noChangeArrowheads="1"/>
          </p:cNvSpPr>
          <p:nvPr/>
        </p:nvSpPr>
        <p:spPr bwMode="auto">
          <a:xfrm rot="10800000" flipV="1">
            <a:off x="4642239" y="4425057"/>
            <a:ext cx="1120775" cy="1120775"/>
          </a:xfrm>
          <a:prstGeom prst="ellipse">
            <a:avLst/>
          </a:prstGeom>
          <a:no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3600">
                <a:solidFill>
                  <a:srgbClr val="C00000"/>
                </a:solidFill>
                <a:latin typeface="Impact" pitchFamily="34" charset="0"/>
              </a:rPr>
              <a:t>02</a:t>
            </a:r>
            <a:endParaRPr lang="en-US" altLang="zh-CN" sz="2000">
              <a:solidFill>
                <a:srgbClr val="C00000"/>
              </a:solidFill>
              <a:latin typeface="Impact" pitchFamily="34" charset="0"/>
            </a:endParaRPr>
          </a:p>
        </p:txBody>
      </p:sp>
      <p:sp>
        <p:nvSpPr>
          <p:cNvPr id="12" name="KSO_GN1"/>
          <p:cNvSpPr>
            <a:spLocks noChangeArrowheads="1"/>
          </p:cNvSpPr>
          <p:nvPr/>
        </p:nvSpPr>
        <p:spPr bwMode="auto">
          <a:xfrm>
            <a:off x="5710627" y="5248970"/>
            <a:ext cx="773112" cy="773112"/>
          </a:xfrm>
          <a:prstGeom prst="ellipse">
            <a:avLst/>
          </a:prstGeom>
          <a:no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3600" dirty="0">
                <a:solidFill>
                  <a:srgbClr val="C00000"/>
                </a:solidFill>
                <a:latin typeface="Impact" pitchFamily="34" charset="0"/>
              </a:rPr>
              <a:t>01</a:t>
            </a:r>
          </a:p>
        </p:txBody>
      </p:sp>
      <p:sp>
        <p:nvSpPr>
          <p:cNvPr id="13" name="文本框 11"/>
          <p:cNvSpPr txBox="1">
            <a:spLocks noChangeArrowheads="1"/>
          </p:cNvSpPr>
          <p:nvPr/>
        </p:nvSpPr>
        <p:spPr bwMode="auto">
          <a:xfrm>
            <a:off x="3197969" y="1403209"/>
            <a:ext cx="5602411"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1600" dirty="0">
                <a:solidFill>
                  <a:srgbClr val="262626"/>
                </a:solidFill>
              </a:rPr>
              <a:t>点击此处输入文字点击此处输入文字点击此处输入</a:t>
            </a:r>
            <a:r>
              <a:rPr lang="zh-CN" altLang="en-US" sz="1600" dirty="0" smtClean="0">
                <a:solidFill>
                  <a:srgbClr val="262626"/>
                </a:solidFill>
              </a:rPr>
              <a:t>文字</a:t>
            </a:r>
            <a:endParaRPr lang="en-US" altLang="zh-CN" sz="1600" dirty="0" smtClean="0">
              <a:solidFill>
                <a:srgbClr val="262626"/>
              </a:solidFill>
            </a:endParaRPr>
          </a:p>
          <a:p>
            <a:pPr algn="just">
              <a:lnSpc>
                <a:spcPct val="130000"/>
              </a:lnSpc>
            </a:pPr>
            <a:r>
              <a:rPr lang="zh-CN" altLang="en-US" sz="1600" dirty="0" smtClean="0">
                <a:solidFill>
                  <a:srgbClr val="262626"/>
                </a:solidFill>
              </a:rPr>
              <a:t>点击此处输入文字点击此处输入文字点击此处输入文字</a:t>
            </a:r>
            <a:endParaRPr lang="en-US" altLang="zh-CN" sz="1600" dirty="0" smtClean="0">
              <a:solidFill>
                <a:srgbClr val="262626"/>
              </a:solidFill>
            </a:endParaRPr>
          </a:p>
          <a:p>
            <a:pPr algn="just">
              <a:lnSpc>
                <a:spcPct val="130000"/>
              </a:lnSpc>
            </a:pPr>
            <a:r>
              <a:rPr lang="zh-CN" altLang="en-US" sz="1600" dirty="0" smtClean="0">
                <a:solidFill>
                  <a:srgbClr val="262626"/>
                </a:solidFill>
              </a:rPr>
              <a:t>点击此处输入文字点击此处输入文字点击此处输入文字</a:t>
            </a:r>
            <a:endParaRPr lang="zh-CN" altLang="en-US" sz="1600" dirty="0">
              <a:solidFill>
                <a:srgbClr val="262626"/>
              </a:solidFill>
            </a:endParaRPr>
          </a:p>
        </p:txBody>
      </p:sp>
      <p:sp>
        <p:nvSpPr>
          <p:cNvPr id="14" name="文本框 12"/>
          <p:cNvSpPr txBox="1">
            <a:spLocks noChangeArrowheads="1"/>
          </p:cNvSpPr>
          <p:nvPr/>
        </p:nvSpPr>
        <p:spPr bwMode="auto">
          <a:xfrm>
            <a:off x="4442991" y="2913310"/>
            <a:ext cx="5249393"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1600" dirty="0">
                <a:solidFill>
                  <a:srgbClr val="262626"/>
                </a:solidFill>
              </a:rPr>
              <a:t>点击此处输入文字点击此处输入文字点击此处输入</a:t>
            </a:r>
            <a:r>
              <a:rPr lang="zh-CN" altLang="en-US" sz="1600" dirty="0" smtClean="0">
                <a:solidFill>
                  <a:srgbClr val="262626"/>
                </a:solidFill>
              </a:rPr>
              <a:t>文字</a:t>
            </a:r>
            <a:endParaRPr lang="en-US" altLang="zh-CN" sz="1600" dirty="0" smtClean="0">
              <a:solidFill>
                <a:srgbClr val="262626"/>
              </a:solidFill>
            </a:endParaRPr>
          </a:p>
          <a:p>
            <a:pPr algn="just">
              <a:lnSpc>
                <a:spcPct val="130000"/>
              </a:lnSpc>
            </a:pPr>
            <a:r>
              <a:rPr lang="zh-CN" altLang="en-US" sz="1600" dirty="0" smtClean="0">
                <a:solidFill>
                  <a:srgbClr val="262626"/>
                </a:solidFill>
              </a:rPr>
              <a:t>点击此处输入文字点击此处输入文字点击此处输入文字</a:t>
            </a:r>
          </a:p>
        </p:txBody>
      </p:sp>
      <p:sp>
        <p:nvSpPr>
          <p:cNvPr id="15" name="文本框 13"/>
          <p:cNvSpPr txBox="1">
            <a:spLocks noChangeArrowheads="1"/>
          </p:cNvSpPr>
          <p:nvPr/>
        </p:nvSpPr>
        <p:spPr bwMode="auto">
          <a:xfrm>
            <a:off x="5739135" y="4137446"/>
            <a:ext cx="5091640"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600" dirty="0" smtClean="0">
                <a:solidFill>
                  <a:srgbClr val="262626"/>
                </a:solidFill>
              </a:rPr>
              <a:t>点击此处输入文字点击此处输入文字点击此处输入文字</a:t>
            </a:r>
            <a:endParaRPr lang="en-US" altLang="zh-CN" sz="1600" dirty="0" smtClean="0">
              <a:solidFill>
                <a:srgbClr val="262626"/>
              </a:solidFill>
            </a:endParaRPr>
          </a:p>
          <a:p>
            <a:pPr algn="just">
              <a:lnSpc>
                <a:spcPct val="130000"/>
              </a:lnSpc>
            </a:pPr>
            <a:r>
              <a:rPr lang="zh-CN" altLang="en-US" sz="1600" dirty="0" smtClean="0">
                <a:solidFill>
                  <a:srgbClr val="262626"/>
                </a:solidFill>
              </a:rPr>
              <a:t>点击此处输入文字点击此处输入文字点击此处输入文字</a:t>
            </a:r>
          </a:p>
        </p:txBody>
      </p:sp>
      <p:sp>
        <p:nvSpPr>
          <p:cNvPr id="16" name="文本框 14"/>
          <p:cNvSpPr txBox="1">
            <a:spLocks noChangeArrowheads="1"/>
          </p:cNvSpPr>
          <p:nvPr/>
        </p:nvSpPr>
        <p:spPr bwMode="auto">
          <a:xfrm>
            <a:off x="6654353" y="5217566"/>
            <a:ext cx="5133454"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600" dirty="0" smtClean="0">
                <a:solidFill>
                  <a:srgbClr val="262626"/>
                </a:solidFill>
              </a:rPr>
              <a:t>点击此处输入文字点击此处输入文字点击此处输入文字</a:t>
            </a:r>
            <a:endParaRPr lang="en-US" altLang="zh-CN" sz="1600" dirty="0" smtClean="0">
              <a:solidFill>
                <a:srgbClr val="262626"/>
              </a:solidFill>
            </a:endParaRPr>
          </a:p>
          <a:p>
            <a:pPr algn="just">
              <a:lnSpc>
                <a:spcPct val="130000"/>
              </a:lnSpc>
            </a:pPr>
            <a:r>
              <a:rPr lang="zh-CN" altLang="en-US" sz="1600" dirty="0" smtClean="0">
                <a:solidFill>
                  <a:srgbClr val="262626"/>
                </a:solidFill>
              </a:rPr>
              <a:t>点击此处输入文字点击此处输入文字点击此处输入文字</a:t>
            </a:r>
          </a:p>
        </p:txBody>
      </p:sp>
      <p:cxnSp>
        <p:nvCxnSpPr>
          <p:cNvPr id="17" name="直接连接符 16"/>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657628305"/>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4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8"/>
                                            </p:tgtEl>
                                            <p:attrNameLst>
                                              <p:attrName>ppt_y</p:attrName>
                                            </p:attrNameLst>
                                          </p:cBhvr>
                                          <p:tavLst>
                                            <p:tav tm="0">
                                              <p:val>
                                                <p:strVal val="#ppt_y"/>
                                              </p:val>
                                            </p:tav>
                                            <p:tav tm="100000">
                                              <p:val>
                                                <p:strVal val="#ppt_y"/>
                                              </p:val>
                                            </p:tav>
                                          </p:tavLst>
                                        </p:anim>
                                        <p:anim calcmode="lin" valueType="num">
                                          <p:cBhvr>
                                            <p:cTn id="9" dur="4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8"/>
                                            </p:tgtEl>
                                          </p:cBhvr>
                                        </p:animEffect>
                                      </p:childTnLst>
                                    </p:cTn>
                                  </p:par>
                                </p:childTnLst>
                              </p:cTn>
                            </p:par>
                            <p:par>
                              <p:cTn id="12" fill="hold">
                                <p:stCondLst>
                                  <p:cond delay="680"/>
                                </p:stCondLst>
                                <p:childTnLst>
                                  <p:par>
                                    <p:cTn id="13" presetID="2" presetClass="entr" presetSubtype="12" accel="42000" fill="hold" nodeType="afterEffect" p14:presetBounceEnd="4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40000">
                                          <p:cBhvr additive="base">
                                            <p:cTn id="15" dur="500" fill="hold"/>
                                            <p:tgtEl>
                                              <p:spTgt spid="19"/>
                                            </p:tgtEl>
                                            <p:attrNameLst>
                                              <p:attrName>ppt_x</p:attrName>
                                            </p:attrNameLst>
                                          </p:cBhvr>
                                          <p:tavLst>
                                            <p:tav tm="0">
                                              <p:val>
                                                <p:strVal val="0-#ppt_w/2"/>
                                              </p:val>
                                            </p:tav>
                                            <p:tav tm="100000">
                                              <p:val>
                                                <p:strVal val="#ppt_x"/>
                                              </p:val>
                                            </p:tav>
                                          </p:tavLst>
                                        </p:anim>
                                        <p:anim calcmode="lin" valueType="num" p14:bounceEnd="40000">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12" accel="42000" fill="hold" nodeType="withEffect" p14:presetBounceEnd="40000">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14:bounceEnd="40000">
                                          <p:cBhvr additive="base">
                                            <p:cTn id="19" dur="500" fill="hold"/>
                                            <p:tgtEl>
                                              <p:spTgt spid="23"/>
                                            </p:tgtEl>
                                            <p:attrNameLst>
                                              <p:attrName>ppt_x</p:attrName>
                                            </p:attrNameLst>
                                          </p:cBhvr>
                                          <p:tavLst>
                                            <p:tav tm="0">
                                              <p:val>
                                                <p:strVal val="0-#ppt_w/2"/>
                                              </p:val>
                                            </p:tav>
                                            <p:tav tm="100000">
                                              <p:val>
                                                <p:strVal val="#ppt_x"/>
                                              </p:val>
                                            </p:tav>
                                          </p:tavLst>
                                        </p:anim>
                                        <p:anim calcmode="lin" valueType="num" p14:bounceEnd="40000">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12" accel="42000" fill="hold" nodeType="withEffect" p14:presetBounceEnd="40000">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14:bounceEnd="40000">
                                          <p:cBhvr additive="base">
                                            <p:cTn id="23" dur="500" fill="hold"/>
                                            <p:tgtEl>
                                              <p:spTgt spid="26"/>
                                            </p:tgtEl>
                                            <p:attrNameLst>
                                              <p:attrName>ppt_x</p:attrName>
                                            </p:attrNameLst>
                                          </p:cBhvr>
                                          <p:tavLst>
                                            <p:tav tm="0">
                                              <p:val>
                                                <p:strVal val="0-#ppt_w/2"/>
                                              </p:val>
                                            </p:tav>
                                            <p:tav tm="100000">
                                              <p:val>
                                                <p:strVal val="#ppt_x"/>
                                              </p:val>
                                            </p:tav>
                                          </p:tavLst>
                                        </p:anim>
                                        <p:anim calcmode="lin" valueType="num" p14:bounceEnd="40000">
                                          <p:cBhvr additive="base">
                                            <p:cTn id="24" dur="50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12" accel="42000" fill="hold" nodeType="withEffect" p14:presetBounceEnd="40000">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14:bounceEnd="40000">
                                          <p:cBhvr additive="base">
                                            <p:cTn id="27" dur="500" fill="hold"/>
                                            <p:tgtEl>
                                              <p:spTgt spid="31"/>
                                            </p:tgtEl>
                                            <p:attrNameLst>
                                              <p:attrName>ppt_x</p:attrName>
                                            </p:attrNameLst>
                                          </p:cBhvr>
                                          <p:tavLst>
                                            <p:tav tm="0">
                                              <p:val>
                                                <p:strVal val="0-#ppt_w/2"/>
                                              </p:val>
                                            </p:tav>
                                            <p:tav tm="100000">
                                              <p:val>
                                                <p:strVal val="#ppt_x"/>
                                              </p:val>
                                            </p:tav>
                                          </p:tavLst>
                                        </p:anim>
                                        <p:anim calcmode="lin" valueType="num" p14:bounceEnd="40000">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1180"/>
                                </p:stCondLst>
                                <p:childTnLst>
                                  <p:par>
                                    <p:cTn id="30" presetID="22" presetClass="entr" presetSubtype="4"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down)">
                                          <p:cBhvr>
                                            <p:cTn id="32" dur="2750"/>
                                            <p:tgtEl>
                                              <p:spTgt spid="4"/>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par>
                                    <p:cTn id="39" presetID="10" presetClass="entr" presetSubtype="0" fill="hold" grpId="0" nodeType="withEffect">
                                      <p:stCondLst>
                                        <p:cond delay="150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par>
                                    <p:cTn id="42" presetID="10" presetClass="entr" presetSubtype="0" fill="hold" grpId="0" nodeType="withEffect">
                                      <p:stCondLst>
                                        <p:cond delay="200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childTnLst>
                                    </p:cTn>
                                  </p:par>
                                </p:childTnLst>
                              </p:cTn>
                            </p:par>
                            <p:par>
                              <p:cTn id="45" fill="hold">
                                <p:stCondLst>
                                  <p:cond delay="393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3"/>
                                            </p:tgtEl>
                                            <p:attrNameLst>
                                              <p:attrName>ppt_y</p:attrName>
                                            </p:attrNameLst>
                                          </p:cBhvr>
                                          <p:tavLst>
                                            <p:tav tm="0">
                                              <p:val>
                                                <p:strVal val="#ppt_y"/>
                                              </p:val>
                                            </p:tav>
                                            <p:tav tm="100000">
                                              <p:val>
                                                <p:strVal val="#ppt_y"/>
                                              </p:val>
                                            </p:tav>
                                          </p:tavLst>
                                        </p:anim>
                                        <p:anim calcmode="lin" valueType="num">
                                          <p:cBhvr>
                                            <p:cTn id="50"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3"/>
                                            </p:tgtEl>
                                          </p:cBhvr>
                                        </p:animEffect>
                                      </p:childTnLst>
                                    </p:cTn>
                                  </p:par>
                                  <p:par>
                                    <p:cTn id="53" presetID="41" presetClass="entr" presetSubtype="0" fill="hold" grpId="0" nodeType="withEffect">
                                      <p:stCondLst>
                                        <p:cond delay="0"/>
                                      </p:stCondLst>
                                      <p:iterate type="lt">
                                        <p:tmPct val="10000"/>
                                      </p:iterate>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14"/>
                                            </p:tgtEl>
                                            <p:attrNameLst>
                                              <p:attrName>ppt_y</p:attrName>
                                            </p:attrNameLst>
                                          </p:cBhvr>
                                          <p:tavLst>
                                            <p:tav tm="0">
                                              <p:val>
                                                <p:strVal val="#ppt_y"/>
                                              </p:val>
                                            </p:tav>
                                            <p:tav tm="100000">
                                              <p:val>
                                                <p:strVal val="#ppt_y"/>
                                              </p:val>
                                            </p:tav>
                                          </p:tavLst>
                                        </p:anim>
                                        <p:anim calcmode="lin" valueType="num">
                                          <p:cBhvr>
                                            <p:cTn id="5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14"/>
                                            </p:tgtEl>
                                          </p:cBhvr>
                                        </p:animEffect>
                                      </p:childTnLst>
                                    </p:cTn>
                                  </p:par>
                                  <p:par>
                                    <p:cTn id="60" presetID="41" presetClass="entr" presetSubtype="0" fill="hold" grpId="0" nodeType="withEffect">
                                      <p:stCondLst>
                                        <p:cond delay="0"/>
                                      </p:stCondLst>
                                      <p:iterate type="lt">
                                        <p:tmPct val="10000"/>
                                      </p:iterate>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5"/>
                                            </p:tgtEl>
                                            <p:attrNameLst>
                                              <p:attrName>ppt_y</p:attrName>
                                            </p:attrNameLst>
                                          </p:cBhvr>
                                          <p:tavLst>
                                            <p:tav tm="0">
                                              <p:val>
                                                <p:strVal val="#ppt_y"/>
                                              </p:val>
                                            </p:tav>
                                            <p:tav tm="100000">
                                              <p:val>
                                                <p:strVal val="#ppt_y"/>
                                              </p:val>
                                            </p:tav>
                                          </p:tavLst>
                                        </p:anim>
                                        <p:anim calcmode="lin" valueType="num">
                                          <p:cBhvr>
                                            <p:cTn id="6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15"/>
                                            </p:tgtEl>
                                          </p:cBhvr>
                                        </p:animEffect>
                                      </p:childTnLst>
                                    </p:cTn>
                                  </p:par>
                                  <p:par>
                                    <p:cTn id="67" presetID="41" presetClass="entr" presetSubtype="0" fill="hold" grpId="0" nodeType="withEffect">
                                      <p:stCondLst>
                                        <p:cond delay="0"/>
                                      </p:stCondLst>
                                      <p:iterate type="lt">
                                        <p:tmPct val="10000"/>
                                      </p:iterate>
                                      <p:childTnLst>
                                        <p:set>
                                          <p:cBhvr>
                                            <p:cTn id="68" dur="1" fill="hold">
                                              <p:stCondLst>
                                                <p:cond delay="0"/>
                                              </p:stCondLst>
                                            </p:cTn>
                                            <p:tgtEl>
                                              <p:spTgt spid="16"/>
                                            </p:tgtEl>
                                            <p:attrNameLst>
                                              <p:attrName>style.visibility</p:attrName>
                                            </p:attrNameLst>
                                          </p:cBhvr>
                                          <p:to>
                                            <p:strVal val="visible"/>
                                          </p:to>
                                        </p:set>
                                        <p:anim calcmode="lin" valueType="num">
                                          <p:cBhvr>
                                            <p:cTn id="69"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16"/>
                                            </p:tgtEl>
                                            <p:attrNameLst>
                                              <p:attrName>ppt_y</p:attrName>
                                            </p:attrNameLst>
                                          </p:cBhvr>
                                          <p:tavLst>
                                            <p:tav tm="0">
                                              <p:val>
                                                <p:strVal val="#ppt_y"/>
                                              </p:val>
                                            </p:tav>
                                            <p:tav tm="100000">
                                              <p:val>
                                                <p:strVal val="#ppt_y"/>
                                              </p:val>
                                            </p:tav>
                                          </p:tavLst>
                                        </p:anim>
                                        <p:anim calcmode="lin" valueType="num">
                                          <p:cBhvr>
                                            <p:cTn id="71"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9" grpId="0"/>
          <p:bldP spid="10" grpId="0"/>
          <p:bldP spid="11" grpId="0"/>
          <p:bldP spid="12" grpId="0"/>
          <p:bldP spid="13" grpId="0"/>
          <p:bldP spid="14" grpId="0"/>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4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8"/>
                                            </p:tgtEl>
                                            <p:attrNameLst>
                                              <p:attrName>ppt_y</p:attrName>
                                            </p:attrNameLst>
                                          </p:cBhvr>
                                          <p:tavLst>
                                            <p:tav tm="0">
                                              <p:val>
                                                <p:strVal val="#ppt_y"/>
                                              </p:val>
                                            </p:tav>
                                            <p:tav tm="100000">
                                              <p:val>
                                                <p:strVal val="#ppt_y"/>
                                              </p:val>
                                            </p:tav>
                                          </p:tavLst>
                                        </p:anim>
                                        <p:anim calcmode="lin" valueType="num">
                                          <p:cBhvr>
                                            <p:cTn id="9" dur="4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8"/>
                                            </p:tgtEl>
                                          </p:cBhvr>
                                        </p:animEffect>
                                      </p:childTnLst>
                                    </p:cTn>
                                  </p:par>
                                </p:childTnLst>
                              </p:cTn>
                            </p:par>
                            <p:par>
                              <p:cTn id="12" fill="hold">
                                <p:stCondLst>
                                  <p:cond delay="680"/>
                                </p:stCondLst>
                                <p:childTnLst>
                                  <p:par>
                                    <p:cTn id="13" presetID="2" presetClass="entr" presetSubtype="12" accel="4200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12" accel="4200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0-#ppt_w/2"/>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12" accel="42000"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0-#ppt_w/2"/>
                                              </p:val>
                                            </p:tav>
                                            <p:tav tm="100000">
                                              <p:val>
                                                <p:strVal val="#ppt_x"/>
                                              </p:val>
                                            </p:tav>
                                          </p:tavLst>
                                        </p:anim>
                                        <p:anim calcmode="lin" valueType="num">
                                          <p:cBhvr additive="base">
                                            <p:cTn id="24" dur="50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12" accel="4200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1180"/>
                                </p:stCondLst>
                                <p:childTnLst>
                                  <p:par>
                                    <p:cTn id="30" presetID="22" presetClass="entr" presetSubtype="4"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down)">
                                          <p:cBhvr>
                                            <p:cTn id="32" dur="2750"/>
                                            <p:tgtEl>
                                              <p:spTgt spid="4"/>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par>
                                    <p:cTn id="39" presetID="10" presetClass="entr" presetSubtype="0" fill="hold" grpId="0" nodeType="withEffect">
                                      <p:stCondLst>
                                        <p:cond delay="150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par>
                                    <p:cTn id="42" presetID="10" presetClass="entr" presetSubtype="0" fill="hold" grpId="0" nodeType="withEffect">
                                      <p:stCondLst>
                                        <p:cond delay="200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childTnLst>
                                    </p:cTn>
                                  </p:par>
                                </p:childTnLst>
                              </p:cTn>
                            </p:par>
                            <p:par>
                              <p:cTn id="45" fill="hold">
                                <p:stCondLst>
                                  <p:cond delay="393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3"/>
                                            </p:tgtEl>
                                            <p:attrNameLst>
                                              <p:attrName>ppt_y</p:attrName>
                                            </p:attrNameLst>
                                          </p:cBhvr>
                                          <p:tavLst>
                                            <p:tav tm="0">
                                              <p:val>
                                                <p:strVal val="#ppt_y"/>
                                              </p:val>
                                            </p:tav>
                                            <p:tav tm="100000">
                                              <p:val>
                                                <p:strVal val="#ppt_y"/>
                                              </p:val>
                                            </p:tav>
                                          </p:tavLst>
                                        </p:anim>
                                        <p:anim calcmode="lin" valueType="num">
                                          <p:cBhvr>
                                            <p:cTn id="50"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3"/>
                                            </p:tgtEl>
                                          </p:cBhvr>
                                        </p:animEffect>
                                      </p:childTnLst>
                                    </p:cTn>
                                  </p:par>
                                  <p:par>
                                    <p:cTn id="53" presetID="41" presetClass="entr" presetSubtype="0" fill="hold" grpId="0" nodeType="withEffect">
                                      <p:stCondLst>
                                        <p:cond delay="0"/>
                                      </p:stCondLst>
                                      <p:iterate type="lt">
                                        <p:tmPct val="10000"/>
                                      </p:iterate>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14"/>
                                            </p:tgtEl>
                                            <p:attrNameLst>
                                              <p:attrName>ppt_y</p:attrName>
                                            </p:attrNameLst>
                                          </p:cBhvr>
                                          <p:tavLst>
                                            <p:tav tm="0">
                                              <p:val>
                                                <p:strVal val="#ppt_y"/>
                                              </p:val>
                                            </p:tav>
                                            <p:tav tm="100000">
                                              <p:val>
                                                <p:strVal val="#ppt_y"/>
                                              </p:val>
                                            </p:tav>
                                          </p:tavLst>
                                        </p:anim>
                                        <p:anim calcmode="lin" valueType="num">
                                          <p:cBhvr>
                                            <p:cTn id="5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14"/>
                                            </p:tgtEl>
                                          </p:cBhvr>
                                        </p:animEffect>
                                      </p:childTnLst>
                                    </p:cTn>
                                  </p:par>
                                  <p:par>
                                    <p:cTn id="60" presetID="41" presetClass="entr" presetSubtype="0" fill="hold" grpId="0" nodeType="withEffect">
                                      <p:stCondLst>
                                        <p:cond delay="0"/>
                                      </p:stCondLst>
                                      <p:iterate type="lt">
                                        <p:tmPct val="10000"/>
                                      </p:iterate>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5"/>
                                            </p:tgtEl>
                                            <p:attrNameLst>
                                              <p:attrName>ppt_y</p:attrName>
                                            </p:attrNameLst>
                                          </p:cBhvr>
                                          <p:tavLst>
                                            <p:tav tm="0">
                                              <p:val>
                                                <p:strVal val="#ppt_y"/>
                                              </p:val>
                                            </p:tav>
                                            <p:tav tm="100000">
                                              <p:val>
                                                <p:strVal val="#ppt_y"/>
                                              </p:val>
                                            </p:tav>
                                          </p:tavLst>
                                        </p:anim>
                                        <p:anim calcmode="lin" valueType="num">
                                          <p:cBhvr>
                                            <p:cTn id="6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15"/>
                                            </p:tgtEl>
                                          </p:cBhvr>
                                        </p:animEffect>
                                      </p:childTnLst>
                                    </p:cTn>
                                  </p:par>
                                  <p:par>
                                    <p:cTn id="67" presetID="41" presetClass="entr" presetSubtype="0" fill="hold" grpId="0" nodeType="withEffect">
                                      <p:stCondLst>
                                        <p:cond delay="0"/>
                                      </p:stCondLst>
                                      <p:iterate type="lt">
                                        <p:tmPct val="10000"/>
                                      </p:iterate>
                                      <p:childTnLst>
                                        <p:set>
                                          <p:cBhvr>
                                            <p:cTn id="68" dur="1" fill="hold">
                                              <p:stCondLst>
                                                <p:cond delay="0"/>
                                              </p:stCondLst>
                                            </p:cTn>
                                            <p:tgtEl>
                                              <p:spTgt spid="16"/>
                                            </p:tgtEl>
                                            <p:attrNameLst>
                                              <p:attrName>style.visibility</p:attrName>
                                            </p:attrNameLst>
                                          </p:cBhvr>
                                          <p:to>
                                            <p:strVal val="visible"/>
                                          </p:to>
                                        </p:set>
                                        <p:anim calcmode="lin" valueType="num">
                                          <p:cBhvr>
                                            <p:cTn id="69"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16"/>
                                            </p:tgtEl>
                                            <p:attrNameLst>
                                              <p:attrName>ppt_y</p:attrName>
                                            </p:attrNameLst>
                                          </p:cBhvr>
                                          <p:tavLst>
                                            <p:tav tm="0">
                                              <p:val>
                                                <p:strVal val="#ppt_y"/>
                                              </p:val>
                                            </p:tav>
                                            <p:tav tm="100000">
                                              <p:val>
                                                <p:strVal val="#ppt_y"/>
                                              </p:val>
                                            </p:tav>
                                          </p:tavLst>
                                        </p:anim>
                                        <p:anim calcmode="lin" valueType="num">
                                          <p:cBhvr>
                                            <p:cTn id="71"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9" grpId="0"/>
          <p:bldP spid="10" grpId="0"/>
          <p:bldP spid="11" grpId="0"/>
          <p:bldP spid="12" grpId="0"/>
          <p:bldP spid="13" grpId="0"/>
          <p:bldP spid="14" grpId="0"/>
          <p:bldP spid="15" grpId="0"/>
          <p:bldP spid="16"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alphaModFix amt="35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 name="Oval 39"/>
          <p:cNvSpPr>
            <a:spLocks noChangeAspect="1" noChangeArrowheads="1"/>
          </p:cNvSpPr>
          <p:nvPr/>
        </p:nvSpPr>
        <p:spPr bwMode="auto">
          <a:xfrm>
            <a:off x="5529898" y="3572840"/>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7" name="Oval 40"/>
          <p:cNvSpPr>
            <a:spLocks noChangeAspect="1" noChangeArrowheads="1"/>
          </p:cNvSpPr>
          <p:nvPr/>
        </p:nvSpPr>
        <p:spPr bwMode="auto">
          <a:xfrm>
            <a:off x="5529898" y="4060009"/>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8" name="Oval 41"/>
          <p:cNvSpPr>
            <a:spLocks noChangeAspect="1" noChangeArrowheads="1"/>
          </p:cNvSpPr>
          <p:nvPr/>
        </p:nvSpPr>
        <p:spPr bwMode="auto">
          <a:xfrm>
            <a:off x="5529898" y="4502893"/>
            <a:ext cx="216000" cy="216000"/>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9" name="Oval 42"/>
          <p:cNvSpPr>
            <a:spLocks noChangeAspect="1" noChangeArrowheads="1"/>
          </p:cNvSpPr>
          <p:nvPr/>
        </p:nvSpPr>
        <p:spPr bwMode="auto">
          <a:xfrm>
            <a:off x="8183436" y="3572840"/>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0" name="TextBox 19"/>
          <p:cNvSpPr txBox="1"/>
          <p:nvPr/>
        </p:nvSpPr>
        <p:spPr>
          <a:xfrm>
            <a:off x="5893115" y="3481398"/>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产品概述</a:t>
            </a:r>
            <a:endParaRPr lang="zh-CN" altLang="en-US" sz="2000" dirty="0">
              <a:solidFill>
                <a:schemeClr val="accent1"/>
              </a:solidFill>
              <a:latin typeface="+mn-ea"/>
              <a:ea typeface="+mn-ea"/>
            </a:endParaRPr>
          </a:p>
        </p:txBody>
      </p:sp>
      <p:sp>
        <p:nvSpPr>
          <p:cNvPr id="21" name="TextBox 20"/>
          <p:cNvSpPr txBox="1"/>
          <p:nvPr/>
        </p:nvSpPr>
        <p:spPr>
          <a:xfrm>
            <a:off x="5893115" y="3968567"/>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网络营销方案</a:t>
            </a:r>
            <a:endParaRPr lang="zh-CN" altLang="en-US" sz="2000" dirty="0">
              <a:solidFill>
                <a:schemeClr val="accent1"/>
              </a:solidFill>
              <a:latin typeface="+mn-ea"/>
              <a:ea typeface="+mn-ea"/>
            </a:endParaRPr>
          </a:p>
        </p:txBody>
      </p:sp>
      <p:sp>
        <p:nvSpPr>
          <p:cNvPr id="22" name="TextBox 21"/>
          <p:cNvSpPr txBox="1"/>
          <p:nvPr/>
        </p:nvSpPr>
        <p:spPr>
          <a:xfrm>
            <a:off x="5893115" y="4410838"/>
            <a:ext cx="2264889" cy="400110"/>
          </a:xfrm>
          <a:prstGeom prst="rect">
            <a:avLst/>
          </a:prstGeom>
          <a:noFill/>
        </p:spPr>
        <p:txBody>
          <a:bodyPr wrap="square" rtlCol="0">
            <a:spAutoFit/>
          </a:bodyPr>
          <a:lstStyle>
            <a:defPPr>
              <a:defRPr lang="zh-CN"/>
            </a:defPPr>
            <a:lvl1pPr>
              <a:lnSpc>
                <a:spcPct val="150000"/>
              </a:lnSpc>
              <a:defRPr>
                <a:solidFill>
                  <a:schemeClr val="accent1"/>
                </a:solidFill>
                <a:latin typeface="+mn-ea"/>
                <a:ea typeface="+mn-ea"/>
              </a:defRPr>
            </a:lvl1pPr>
          </a:lstStyle>
          <a:p>
            <a:pPr>
              <a:lnSpc>
                <a:spcPct val="100000"/>
              </a:lnSpc>
            </a:pPr>
            <a:r>
              <a:rPr lang="zh-CN" altLang="en-US" sz="2000" dirty="0" smtClean="0"/>
              <a:t>代理推广</a:t>
            </a:r>
            <a:endParaRPr lang="zh-CN" altLang="en-US" sz="2000" dirty="0"/>
          </a:p>
        </p:txBody>
      </p:sp>
      <p:sp>
        <p:nvSpPr>
          <p:cNvPr id="23" name="TextBox 22"/>
          <p:cNvSpPr txBox="1"/>
          <p:nvPr/>
        </p:nvSpPr>
        <p:spPr>
          <a:xfrm>
            <a:off x="8546653" y="4410838"/>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利润分析</a:t>
            </a:r>
            <a:endParaRPr lang="zh-CN" altLang="en-US" sz="2000" dirty="0">
              <a:solidFill>
                <a:schemeClr val="accent1"/>
              </a:solidFill>
              <a:latin typeface="+mn-ea"/>
              <a:ea typeface="+mn-ea"/>
            </a:endParaRPr>
          </a:p>
        </p:txBody>
      </p:sp>
      <p:sp>
        <p:nvSpPr>
          <p:cNvPr id="24" name="Oval 42"/>
          <p:cNvSpPr>
            <a:spLocks noChangeAspect="1" noChangeArrowheads="1"/>
          </p:cNvSpPr>
          <p:nvPr/>
        </p:nvSpPr>
        <p:spPr bwMode="auto">
          <a:xfrm>
            <a:off x="8183436" y="4060009"/>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5" name="TextBox 24"/>
          <p:cNvSpPr txBox="1"/>
          <p:nvPr/>
        </p:nvSpPr>
        <p:spPr>
          <a:xfrm>
            <a:off x="8546653" y="3481398"/>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产品形式</a:t>
            </a:r>
            <a:endParaRPr lang="zh-CN" altLang="en-US" sz="2000" dirty="0">
              <a:solidFill>
                <a:schemeClr val="accent1"/>
              </a:solidFill>
              <a:latin typeface="+mn-ea"/>
              <a:ea typeface="+mn-ea"/>
            </a:endParaRPr>
          </a:p>
        </p:txBody>
      </p:sp>
      <p:sp>
        <p:nvSpPr>
          <p:cNvPr id="26" name="Oval 42"/>
          <p:cNvSpPr>
            <a:spLocks noChangeAspect="1" noChangeArrowheads="1"/>
          </p:cNvSpPr>
          <p:nvPr/>
        </p:nvSpPr>
        <p:spPr bwMode="auto">
          <a:xfrm>
            <a:off x="8183436" y="4502280"/>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7" name="TextBox 26"/>
          <p:cNvSpPr txBox="1"/>
          <p:nvPr/>
        </p:nvSpPr>
        <p:spPr>
          <a:xfrm>
            <a:off x="8546653" y="3968567"/>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地面推广计划</a:t>
            </a:r>
            <a:endParaRPr lang="zh-CN" altLang="en-US" sz="2000" dirty="0">
              <a:solidFill>
                <a:schemeClr val="accent1"/>
              </a:solidFill>
              <a:latin typeface="+mn-ea"/>
              <a:ea typeface="+mn-ea"/>
            </a:endParaRPr>
          </a:p>
        </p:txBody>
      </p:sp>
      <p:sp>
        <p:nvSpPr>
          <p:cNvPr id="45" name="椭圆 44"/>
          <p:cNvSpPr/>
          <p:nvPr/>
        </p:nvSpPr>
        <p:spPr>
          <a:xfrm>
            <a:off x="1458443" y="2101430"/>
            <a:ext cx="2598168" cy="25981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TextBox 45"/>
          <p:cNvSpPr txBox="1"/>
          <p:nvPr/>
        </p:nvSpPr>
        <p:spPr>
          <a:xfrm>
            <a:off x="4010149" y="2492896"/>
            <a:ext cx="6257970" cy="830997"/>
          </a:xfrm>
          <a:prstGeom prst="rect">
            <a:avLst/>
          </a:prstGeom>
          <a:noFill/>
        </p:spPr>
        <p:txBody>
          <a:bodyPr wrap="square" rtlCol="0">
            <a:spAutoFit/>
          </a:bodyPr>
          <a:lstStyle/>
          <a:p>
            <a:pPr algn="ctr"/>
            <a:r>
              <a:rPr lang="zh-CN" altLang="en-US" sz="4800" b="1" dirty="0" smtClean="0">
                <a:solidFill>
                  <a:schemeClr val="accent1"/>
                </a:solidFill>
                <a:latin typeface="微软雅黑"/>
                <a:ea typeface="微软雅黑"/>
              </a:rPr>
              <a:t>产品和运营</a:t>
            </a:r>
            <a:endParaRPr lang="zh-CN" altLang="en-US" sz="4800" b="1" dirty="0">
              <a:solidFill>
                <a:schemeClr val="accent1"/>
              </a:solidFill>
              <a:latin typeface="微软雅黑"/>
              <a:ea typeface="微软雅黑"/>
            </a:endParaRPr>
          </a:p>
        </p:txBody>
      </p:sp>
      <p:cxnSp>
        <p:nvCxnSpPr>
          <p:cNvPr id="47" name="直接连接符 46"/>
          <p:cNvCxnSpPr/>
          <p:nvPr/>
        </p:nvCxnSpPr>
        <p:spPr bwMode="auto">
          <a:xfrm>
            <a:off x="4391998" y="3308896"/>
            <a:ext cx="6912768"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6" name="组合 55"/>
          <p:cNvGrpSpPr/>
          <p:nvPr/>
        </p:nvGrpSpPr>
        <p:grpSpPr>
          <a:xfrm rot="15300000">
            <a:off x="1075752" y="1718739"/>
            <a:ext cx="3363551" cy="3363551"/>
            <a:chOff x="2555776" y="915566"/>
            <a:chExt cx="1944216" cy="1944216"/>
          </a:xfrm>
          <a:effectLst>
            <a:outerShdw blurRad="63500" sx="102000" sy="102000" algn="ctr" rotWithShape="0">
              <a:prstClr val="black">
                <a:alpha val="40000"/>
              </a:prstClr>
            </a:outerShdw>
          </a:effectLst>
        </p:grpSpPr>
        <p:sp>
          <p:nvSpPr>
            <p:cNvPr id="57" name="同心圆 56"/>
            <p:cNvSpPr/>
            <p:nvPr/>
          </p:nvSpPr>
          <p:spPr>
            <a:xfrm>
              <a:off x="2555776" y="915566"/>
              <a:ext cx="1944216" cy="1944216"/>
            </a:xfrm>
            <a:prstGeom prst="donut">
              <a:avLst>
                <a:gd name="adj" fmla="val 10097"/>
              </a:avLst>
            </a:prstGeom>
            <a:gradFill flip="none" rotWithShape="1">
              <a:gsLst>
                <a:gs pos="0">
                  <a:schemeClr val="accent2"/>
                </a:gs>
                <a:gs pos="100000">
                  <a:schemeClr val="accent3">
                    <a:lumMod val="49000"/>
                    <a:lumOff val="51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同心圆 57"/>
            <p:cNvSpPr/>
            <p:nvPr/>
          </p:nvSpPr>
          <p:spPr>
            <a:xfrm>
              <a:off x="2678805" y="1038595"/>
              <a:ext cx="1698161" cy="1698160"/>
            </a:xfrm>
            <a:prstGeom prst="donut">
              <a:avLst>
                <a:gd name="adj" fmla="val 8132"/>
              </a:avLst>
            </a:prstGeom>
            <a:gradFill flip="none" rotWithShape="1">
              <a:gsLst>
                <a:gs pos="36000">
                  <a:schemeClr val="accent2"/>
                </a:gs>
                <a:gs pos="100000">
                  <a:schemeClr val="accent1">
                    <a:lumMod val="25000"/>
                    <a:lumOff val="7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9" name="矩形 58"/>
          <p:cNvSpPr/>
          <p:nvPr/>
        </p:nvSpPr>
        <p:spPr>
          <a:xfrm>
            <a:off x="1401236" y="2034162"/>
            <a:ext cx="2713480" cy="2168735"/>
          </a:xfrm>
          <a:prstGeom prst="rect">
            <a:avLst/>
          </a:prstGeom>
        </p:spPr>
        <p:txBody>
          <a:bodyPr wrap="square">
            <a:spAutoFit/>
          </a:bodyPr>
          <a:lstStyle/>
          <a:p>
            <a:pPr algn="ctr">
              <a:lnSpc>
                <a:spcPct val="130000"/>
              </a:lnSpc>
            </a:pPr>
            <a:r>
              <a:rPr lang="zh-CN" altLang="en-US" sz="11500" b="1" dirty="0" smtClean="0">
                <a:solidFill>
                  <a:srgbClr val="F8F8F8"/>
                </a:solidFill>
                <a:effectLst>
                  <a:innerShdw blurRad="63500" dist="50800" dir="10800000">
                    <a:prstClr val="black">
                      <a:alpha val="50000"/>
                    </a:prstClr>
                  </a:innerShdw>
                </a:effectLst>
                <a:latin typeface="微软雅黑" pitchFamily="34" charset="-122"/>
                <a:ea typeface="微软雅黑" pitchFamily="34" charset="-122"/>
              </a:rPr>
              <a:t>③</a:t>
            </a:r>
            <a:endParaRPr lang="en-US" altLang="zh-CN" sz="11500" b="1" dirty="0" smtClean="0">
              <a:solidFill>
                <a:srgbClr val="F8F8F8"/>
              </a:solidFill>
              <a:effectLst>
                <a:innerShdw blurRad="63500" dist="50800" dir="10800000">
                  <a:prstClr val="black">
                    <a:alpha val="50000"/>
                  </a:prstClr>
                </a:innerShdw>
              </a:effectLst>
              <a:latin typeface="微软雅黑" pitchFamily="34" charset="-122"/>
              <a:ea typeface="微软雅黑" pitchFamily="34" charset="-122"/>
            </a:endParaRPr>
          </a:p>
        </p:txBody>
      </p:sp>
    </p:spTree>
    <p:extLst>
      <p:ext uri="{BB962C8B-B14F-4D97-AF65-F5344CB8AC3E}">
        <p14:creationId xmlns:p14="http://schemas.microsoft.com/office/powerpoint/2010/main" val="705206260"/>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38000">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14:bounceEnd="38000">
                                          <p:cBhvr additive="base">
                                            <p:cTn id="7" dur="500" fill="hold"/>
                                            <p:tgtEl>
                                              <p:spTgt spid="56"/>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p:cTn id="16" dur="500" fill="hold"/>
                                            <p:tgtEl>
                                              <p:spTgt spid="59"/>
                                            </p:tgtEl>
                                            <p:attrNameLst>
                                              <p:attrName>ppt_w</p:attrName>
                                            </p:attrNameLst>
                                          </p:cBhvr>
                                          <p:tavLst>
                                            <p:tav tm="0">
                                              <p:val>
                                                <p:fltVal val="0"/>
                                              </p:val>
                                            </p:tav>
                                            <p:tav tm="100000">
                                              <p:val>
                                                <p:strVal val="#ppt_w"/>
                                              </p:val>
                                            </p:tav>
                                          </p:tavLst>
                                        </p:anim>
                                        <p:anim calcmode="lin" valueType="num">
                                          <p:cBhvr>
                                            <p:cTn id="17" dur="500" fill="hold"/>
                                            <p:tgtEl>
                                              <p:spTgt spid="59"/>
                                            </p:tgtEl>
                                            <p:attrNameLst>
                                              <p:attrName>ppt_h</p:attrName>
                                            </p:attrNameLst>
                                          </p:cBhvr>
                                          <p:tavLst>
                                            <p:tav tm="0">
                                              <p:val>
                                                <p:fltVal val="0"/>
                                              </p:val>
                                            </p:tav>
                                            <p:tav tm="100000">
                                              <p:val>
                                                <p:strVal val="#ppt_h"/>
                                              </p:val>
                                            </p:tav>
                                          </p:tavLst>
                                        </p:anim>
                                        <p:animEffect transition="in" filter="fade">
                                          <p:cBhvr>
                                            <p:cTn id="18" dur="500"/>
                                            <p:tgtEl>
                                              <p:spTgt spid="59"/>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6"/>
                                            </p:tgtEl>
                                            <p:attrNameLst>
                                              <p:attrName>ppt_y</p:attrName>
                                            </p:attrNameLst>
                                          </p:cBhvr>
                                          <p:tavLst>
                                            <p:tav tm="0">
                                              <p:val>
                                                <p:strVal val="#ppt_y"/>
                                              </p:val>
                                            </p:tav>
                                            <p:tav tm="100000">
                                              <p:val>
                                                <p:strVal val="#ppt_y"/>
                                              </p:val>
                                            </p:tav>
                                          </p:tavLst>
                                        </p:anim>
                                        <p:anim calcmode="lin" valueType="num">
                                          <p:cBhvr>
                                            <p:cTn id="24"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6"/>
                                            </p:tgtEl>
                                          </p:cBhvr>
                                        </p:animEffect>
                                      </p:childTnLst>
                                    </p:cTn>
                                  </p:par>
                                </p:childTnLst>
                              </p:cTn>
                            </p:par>
                            <p:par>
                              <p:cTn id="27" fill="hold">
                                <p:stCondLst>
                                  <p:cond delay="22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2700"/>
                                </p:stCondLst>
                                <p:childTnLst>
                                  <p:par>
                                    <p:cTn id="32" presetID="2" presetClass="entr" presetSubtype="12"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0-#ppt_w/2"/>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0-#ppt_w/2"/>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30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0-#ppt_w/2"/>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4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0-#ppt_w/2"/>
                                              </p:val>
                                            </p:tav>
                                            <p:tav tm="100000">
                                              <p:val>
                                                <p:strVal val="#ppt_x"/>
                                              </p:val>
                                            </p:tav>
                                          </p:tavLst>
                                        </p:anim>
                                        <p:anim calcmode="lin" valueType="num">
                                          <p:cBhvr additive="base">
                                            <p:cTn id="55" dur="500" fill="hold"/>
                                            <p:tgtEl>
                                              <p:spTgt spid="26"/>
                                            </p:tgtEl>
                                            <p:attrNameLst>
                                              <p:attrName>ppt_y</p:attrName>
                                            </p:attrNameLst>
                                          </p:cBhvr>
                                          <p:tavLst>
                                            <p:tav tm="0">
                                              <p:val>
                                                <p:strVal val="1+#ppt_h/2"/>
                                              </p:val>
                                            </p:tav>
                                            <p:tav tm="100000">
                                              <p:val>
                                                <p:strVal val="#ppt_y"/>
                                              </p:val>
                                            </p:tav>
                                          </p:tavLst>
                                        </p:anim>
                                      </p:childTnLst>
                                    </p:cTn>
                                  </p:par>
                                </p:childTnLst>
                              </p:cTn>
                            </p:par>
                            <p:par>
                              <p:cTn id="56" fill="hold">
                                <p:stCondLst>
                                  <p:cond delay="3700"/>
                                </p:stCondLst>
                                <p:childTnLst>
                                  <p:par>
                                    <p:cTn id="57" presetID="22" presetClass="entr" presetSubtype="8"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par>
                                    <p:cTn id="60" presetID="22" presetClass="entr" presetSubtype="8" fill="hold" grpId="0" nodeType="withEffect">
                                      <p:stCondLst>
                                        <p:cond delay="100"/>
                                      </p:stCondLst>
                                      <p:childTnLst>
                                        <p:set>
                                          <p:cBhvr>
                                            <p:cTn id="61" dur="1" fill="hold">
                                              <p:stCondLst>
                                                <p:cond delay="0"/>
                                              </p:stCondLst>
                                            </p:cTn>
                                            <p:tgtEl>
                                              <p:spTgt spid="21"/>
                                            </p:tgtEl>
                                            <p:attrNameLst>
                                              <p:attrName>style.visibility</p:attrName>
                                            </p:attrNameLst>
                                          </p:cBhvr>
                                          <p:to>
                                            <p:strVal val="visible"/>
                                          </p:to>
                                        </p:set>
                                        <p:animEffect transition="in" filter="wipe(left)">
                                          <p:cBhvr>
                                            <p:cTn id="62" dur="500"/>
                                            <p:tgtEl>
                                              <p:spTgt spid="21"/>
                                            </p:tgtEl>
                                          </p:cBhvr>
                                        </p:animEffect>
                                      </p:childTnLst>
                                    </p:cTn>
                                  </p:par>
                                  <p:par>
                                    <p:cTn id="63" presetID="22" presetClass="entr" presetSubtype="8" fill="hold" grpId="0" nodeType="withEffect">
                                      <p:stCondLst>
                                        <p:cond delay="20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500"/>
                                            <p:tgtEl>
                                              <p:spTgt spid="22"/>
                                            </p:tgtEl>
                                          </p:cBhvr>
                                        </p:animEffect>
                                      </p:childTnLst>
                                    </p:cTn>
                                  </p:par>
                                  <p:par>
                                    <p:cTn id="66" presetID="22" presetClass="entr" presetSubtype="8" fill="hold" grpId="0" nodeType="withEffect">
                                      <p:stCondLst>
                                        <p:cond delay="300"/>
                                      </p:stCondLst>
                                      <p:childTnLst>
                                        <p:set>
                                          <p:cBhvr>
                                            <p:cTn id="67" dur="1" fill="hold">
                                              <p:stCondLst>
                                                <p:cond delay="0"/>
                                              </p:stCondLst>
                                            </p:cTn>
                                            <p:tgtEl>
                                              <p:spTgt spid="25"/>
                                            </p:tgtEl>
                                            <p:attrNameLst>
                                              <p:attrName>style.visibility</p:attrName>
                                            </p:attrNameLst>
                                          </p:cBhvr>
                                          <p:to>
                                            <p:strVal val="visible"/>
                                          </p:to>
                                        </p:set>
                                        <p:animEffect transition="in" filter="wipe(left)">
                                          <p:cBhvr>
                                            <p:cTn id="68" dur="500"/>
                                            <p:tgtEl>
                                              <p:spTgt spid="25"/>
                                            </p:tgtEl>
                                          </p:cBhvr>
                                        </p:animEffect>
                                      </p:childTnLst>
                                    </p:cTn>
                                  </p:par>
                                  <p:par>
                                    <p:cTn id="69" presetID="22" presetClass="entr" presetSubtype="8" fill="hold" grpId="0" nodeType="withEffect">
                                      <p:stCondLst>
                                        <p:cond delay="400"/>
                                      </p:stCondLst>
                                      <p:childTnLst>
                                        <p:set>
                                          <p:cBhvr>
                                            <p:cTn id="70" dur="1" fill="hold">
                                              <p:stCondLst>
                                                <p:cond delay="0"/>
                                              </p:stCondLst>
                                            </p:cTn>
                                            <p:tgtEl>
                                              <p:spTgt spid="27"/>
                                            </p:tgtEl>
                                            <p:attrNameLst>
                                              <p:attrName>style.visibility</p:attrName>
                                            </p:attrNameLst>
                                          </p:cBhvr>
                                          <p:to>
                                            <p:strVal val="visible"/>
                                          </p:to>
                                        </p:set>
                                        <p:animEffect transition="in" filter="wipe(left)">
                                          <p:cBhvr>
                                            <p:cTn id="71" dur="500"/>
                                            <p:tgtEl>
                                              <p:spTgt spid="27"/>
                                            </p:tgtEl>
                                          </p:cBhvr>
                                        </p:animEffect>
                                      </p:childTnLst>
                                    </p:cTn>
                                  </p:par>
                                  <p:par>
                                    <p:cTn id="72" presetID="22" presetClass="entr" presetSubtype="8" fill="hold" grpId="0" nodeType="withEffect">
                                      <p:stCondLst>
                                        <p:cond delay="500"/>
                                      </p:stCondLst>
                                      <p:childTnLst>
                                        <p:set>
                                          <p:cBhvr>
                                            <p:cTn id="73" dur="1" fill="hold">
                                              <p:stCondLst>
                                                <p:cond delay="0"/>
                                              </p:stCondLst>
                                            </p:cTn>
                                            <p:tgtEl>
                                              <p:spTgt spid="23"/>
                                            </p:tgtEl>
                                            <p:attrNameLst>
                                              <p:attrName>style.visibility</p:attrName>
                                            </p:attrNameLst>
                                          </p:cBhvr>
                                          <p:to>
                                            <p:strVal val="visible"/>
                                          </p:to>
                                        </p:set>
                                        <p:animEffect transition="in" filter="wipe(left)">
                                          <p:cBhvr>
                                            <p:cTn id="7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p:bldP spid="21" grpId="0"/>
          <p:bldP spid="22" grpId="0"/>
          <p:bldP spid="23" grpId="0"/>
          <p:bldP spid="24" grpId="0" animBg="1"/>
          <p:bldP spid="25" grpId="0"/>
          <p:bldP spid="26" grpId="0" animBg="1"/>
          <p:bldP spid="27" grpId="0"/>
          <p:bldP spid="45" grpId="0" animBg="1"/>
          <p:bldP spid="46"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p:cTn id="16" dur="500" fill="hold"/>
                                            <p:tgtEl>
                                              <p:spTgt spid="59"/>
                                            </p:tgtEl>
                                            <p:attrNameLst>
                                              <p:attrName>ppt_w</p:attrName>
                                            </p:attrNameLst>
                                          </p:cBhvr>
                                          <p:tavLst>
                                            <p:tav tm="0">
                                              <p:val>
                                                <p:fltVal val="0"/>
                                              </p:val>
                                            </p:tav>
                                            <p:tav tm="100000">
                                              <p:val>
                                                <p:strVal val="#ppt_w"/>
                                              </p:val>
                                            </p:tav>
                                          </p:tavLst>
                                        </p:anim>
                                        <p:anim calcmode="lin" valueType="num">
                                          <p:cBhvr>
                                            <p:cTn id="17" dur="500" fill="hold"/>
                                            <p:tgtEl>
                                              <p:spTgt spid="59"/>
                                            </p:tgtEl>
                                            <p:attrNameLst>
                                              <p:attrName>ppt_h</p:attrName>
                                            </p:attrNameLst>
                                          </p:cBhvr>
                                          <p:tavLst>
                                            <p:tav tm="0">
                                              <p:val>
                                                <p:fltVal val="0"/>
                                              </p:val>
                                            </p:tav>
                                            <p:tav tm="100000">
                                              <p:val>
                                                <p:strVal val="#ppt_h"/>
                                              </p:val>
                                            </p:tav>
                                          </p:tavLst>
                                        </p:anim>
                                        <p:animEffect transition="in" filter="fade">
                                          <p:cBhvr>
                                            <p:cTn id="18" dur="500"/>
                                            <p:tgtEl>
                                              <p:spTgt spid="59"/>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6"/>
                                            </p:tgtEl>
                                            <p:attrNameLst>
                                              <p:attrName>ppt_y</p:attrName>
                                            </p:attrNameLst>
                                          </p:cBhvr>
                                          <p:tavLst>
                                            <p:tav tm="0">
                                              <p:val>
                                                <p:strVal val="#ppt_y"/>
                                              </p:val>
                                            </p:tav>
                                            <p:tav tm="100000">
                                              <p:val>
                                                <p:strVal val="#ppt_y"/>
                                              </p:val>
                                            </p:tav>
                                          </p:tavLst>
                                        </p:anim>
                                        <p:anim calcmode="lin" valueType="num">
                                          <p:cBhvr>
                                            <p:cTn id="24"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6"/>
                                            </p:tgtEl>
                                          </p:cBhvr>
                                        </p:animEffect>
                                      </p:childTnLst>
                                    </p:cTn>
                                  </p:par>
                                </p:childTnLst>
                              </p:cTn>
                            </p:par>
                            <p:par>
                              <p:cTn id="27" fill="hold">
                                <p:stCondLst>
                                  <p:cond delay="22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2700"/>
                                </p:stCondLst>
                                <p:childTnLst>
                                  <p:par>
                                    <p:cTn id="32" presetID="2" presetClass="entr" presetSubtype="12"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0-#ppt_w/2"/>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0-#ppt_w/2"/>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30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0-#ppt_w/2"/>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4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0-#ppt_w/2"/>
                                              </p:val>
                                            </p:tav>
                                            <p:tav tm="100000">
                                              <p:val>
                                                <p:strVal val="#ppt_x"/>
                                              </p:val>
                                            </p:tav>
                                          </p:tavLst>
                                        </p:anim>
                                        <p:anim calcmode="lin" valueType="num">
                                          <p:cBhvr additive="base">
                                            <p:cTn id="55" dur="500" fill="hold"/>
                                            <p:tgtEl>
                                              <p:spTgt spid="26"/>
                                            </p:tgtEl>
                                            <p:attrNameLst>
                                              <p:attrName>ppt_y</p:attrName>
                                            </p:attrNameLst>
                                          </p:cBhvr>
                                          <p:tavLst>
                                            <p:tav tm="0">
                                              <p:val>
                                                <p:strVal val="1+#ppt_h/2"/>
                                              </p:val>
                                            </p:tav>
                                            <p:tav tm="100000">
                                              <p:val>
                                                <p:strVal val="#ppt_y"/>
                                              </p:val>
                                            </p:tav>
                                          </p:tavLst>
                                        </p:anim>
                                      </p:childTnLst>
                                    </p:cTn>
                                  </p:par>
                                </p:childTnLst>
                              </p:cTn>
                            </p:par>
                            <p:par>
                              <p:cTn id="56" fill="hold">
                                <p:stCondLst>
                                  <p:cond delay="3700"/>
                                </p:stCondLst>
                                <p:childTnLst>
                                  <p:par>
                                    <p:cTn id="57" presetID="22" presetClass="entr" presetSubtype="8"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par>
                                    <p:cTn id="60" presetID="22" presetClass="entr" presetSubtype="8" fill="hold" grpId="0" nodeType="withEffect">
                                      <p:stCondLst>
                                        <p:cond delay="100"/>
                                      </p:stCondLst>
                                      <p:childTnLst>
                                        <p:set>
                                          <p:cBhvr>
                                            <p:cTn id="61" dur="1" fill="hold">
                                              <p:stCondLst>
                                                <p:cond delay="0"/>
                                              </p:stCondLst>
                                            </p:cTn>
                                            <p:tgtEl>
                                              <p:spTgt spid="21"/>
                                            </p:tgtEl>
                                            <p:attrNameLst>
                                              <p:attrName>style.visibility</p:attrName>
                                            </p:attrNameLst>
                                          </p:cBhvr>
                                          <p:to>
                                            <p:strVal val="visible"/>
                                          </p:to>
                                        </p:set>
                                        <p:animEffect transition="in" filter="wipe(left)">
                                          <p:cBhvr>
                                            <p:cTn id="62" dur="500"/>
                                            <p:tgtEl>
                                              <p:spTgt spid="21"/>
                                            </p:tgtEl>
                                          </p:cBhvr>
                                        </p:animEffect>
                                      </p:childTnLst>
                                    </p:cTn>
                                  </p:par>
                                  <p:par>
                                    <p:cTn id="63" presetID="22" presetClass="entr" presetSubtype="8" fill="hold" grpId="0" nodeType="withEffect">
                                      <p:stCondLst>
                                        <p:cond delay="20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500"/>
                                            <p:tgtEl>
                                              <p:spTgt spid="22"/>
                                            </p:tgtEl>
                                          </p:cBhvr>
                                        </p:animEffect>
                                      </p:childTnLst>
                                    </p:cTn>
                                  </p:par>
                                  <p:par>
                                    <p:cTn id="66" presetID="22" presetClass="entr" presetSubtype="8" fill="hold" grpId="0" nodeType="withEffect">
                                      <p:stCondLst>
                                        <p:cond delay="300"/>
                                      </p:stCondLst>
                                      <p:childTnLst>
                                        <p:set>
                                          <p:cBhvr>
                                            <p:cTn id="67" dur="1" fill="hold">
                                              <p:stCondLst>
                                                <p:cond delay="0"/>
                                              </p:stCondLst>
                                            </p:cTn>
                                            <p:tgtEl>
                                              <p:spTgt spid="25"/>
                                            </p:tgtEl>
                                            <p:attrNameLst>
                                              <p:attrName>style.visibility</p:attrName>
                                            </p:attrNameLst>
                                          </p:cBhvr>
                                          <p:to>
                                            <p:strVal val="visible"/>
                                          </p:to>
                                        </p:set>
                                        <p:animEffect transition="in" filter="wipe(left)">
                                          <p:cBhvr>
                                            <p:cTn id="68" dur="500"/>
                                            <p:tgtEl>
                                              <p:spTgt spid="25"/>
                                            </p:tgtEl>
                                          </p:cBhvr>
                                        </p:animEffect>
                                      </p:childTnLst>
                                    </p:cTn>
                                  </p:par>
                                  <p:par>
                                    <p:cTn id="69" presetID="22" presetClass="entr" presetSubtype="8" fill="hold" grpId="0" nodeType="withEffect">
                                      <p:stCondLst>
                                        <p:cond delay="400"/>
                                      </p:stCondLst>
                                      <p:childTnLst>
                                        <p:set>
                                          <p:cBhvr>
                                            <p:cTn id="70" dur="1" fill="hold">
                                              <p:stCondLst>
                                                <p:cond delay="0"/>
                                              </p:stCondLst>
                                            </p:cTn>
                                            <p:tgtEl>
                                              <p:spTgt spid="27"/>
                                            </p:tgtEl>
                                            <p:attrNameLst>
                                              <p:attrName>style.visibility</p:attrName>
                                            </p:attrNameLst>
                                          </p:cBhvr>
                                          <p:to>
                                            <p:strVal val="visible"/>
                                          </p:to>
                                        </p:set>
                                        <p:animEffect transition="in" filter="wipe(left)">
                                          <p:cBhvr>
                                            <p:cTn id="71" dur="500"/>
                                            <p:tgtEl>
                                              <p:spTgt spid="27"/>
                                            </p:tgtEl>
                                          </p:cBhvr>
                                        </p:animEffect>
                                      </p:childTnLst>
                                    </p:cTn>
                                  </p:par>
                                  <p:par>
                                    <p:cTn id="72" presetID="22" presetClass="entr" presetSubtype="8" fill="hold" grpId="0" nodeType="withEffect">
                                      <p:stCondLst>
                                        <p:cond delay="500"/>
                                      </p:stCondLst>
                                      <p:childTnLst>
                                        <p:set>
                                          <p:cBhvr>
                                            <p:cTn id="73" dur="1" fill="hold">
                                              <p:stCondLst>
                                                <p:cond delay="0"/>
                                              </p:stCondLst>
                                            </p:cTn>
                                            <p:tgtEl>
                                              <p:spTgt spid="23"/>
                                            </p:tgtEl>
                                            <p:attrNameLst>
                                              <p:attrName>style.visibility</p:attrName>
                                            </p:attrNameLst>
                                          </p:cBhvr>
                                          <p:to>
                                            <p:strVal val="visible"/>
                                          </p:to>
                                        </p:set>
                                        <p:animEffect transition="in" filter="wipe(left)">
                                          <p:cBhvr>
                                            <p:cTn id="7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p:bldP spid="21" grpId="0"/>
          <p:bldP spid="22" grpId="0"/>
          <p:bldP spid="23" grpId="0"/>
          <p:bldP spid="24" grpId="0" animBg="1"/>
          <p:bldP spid="25" grpId="0"/>
          <p:bldP spid="26" grpId="0" animBg="1"/>
          <p:bldP spid="27" grpId="0"/>
          <p:bldP spid="45" grpId="0" animBg="1"/>
          <p:bldP spid="46" grpId="0"/>
          <p:bldP spid="59"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接连接符 30"/>
          <p:cNvCxnSpPr/>
          <p:nvPr/>
        </p:nvCxnSpPr>
        <p:spPr bwMode="auto">
          <a:xfrm>
            <a:off x="7179794" y="2852987"/>
            <a:ext cx="699031" cy="201374"/>
          </a:xfrm>
          <a:prstGeom prst="line">
            <a:avLst/>
          </a:prstGeom>
          <a:solidFill>
            <a:schemeClr val="accent1"/>
          </a:solidFill>
          <a:ln w="76200" cap="flat" cmpd="sng" algn="ctr">
            <a:solidFill>
              <a:schemeClr val="accent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直接连接符 29"/>
          <p:cNvCxnSpPr/>
          <p:nvPr/>
        </p:nvCxnSpPr>
        <p:spPr bwMode="auto">
          <a:xfrm flipV="1">
            <a:off x="4097412" y="3213184"/>
            <a:ext cx="623133" cy="464828"/>
          </a:xfrm>
          <a:prstGeom prst="line">
            <a:avLst/>
          </a:prstGeom>
          <a:solidFill>
            <a:schemeClr val="accent1"/>
          </a:solidFill>
          <a:ln w="76200" cap="flat" cmpd="sng" algn="ctr">
            <a:solidFill>
              <a:schemeClr val="accent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6" name="组合 79"/>
          <p:cNvGrpSpPr>
            <a:grpSpLocks/>
          </p:cNvGrpSpPr>
          <p:nvPr/>
        </p:nvGrpSpPr>
        <p:grpSpPr bwMode="auto">
          <a:xfrm>
            <a:off x="1788547" y="3101634"/>
            <a:ext cx="2698176" cy="2703630"/>
            <a:chOff x="6379729" y="2488774"/>
            <a:chExt cx="2513016" cy="2513016"/>
          </a:xfrm>
        </p:grpSpPr>
        <p:sp>
          <p:nvSpPr>
            <p:cNvPr id="2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8"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0" name="TextBox 19"/>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3.1 </a:t>
            </a:r>
            <a:r>
              <a:rPr lang="zh-CN" altLang="en-US" sz="2800" dirty="0">
                <a:solidFill>
                  <a:schemeClr val="tx1">
                    <a:lumMod val="50000"/>
                  </a:schemeClr>
                </a:solidFill>
                <a:latin typeface="微软雅黑"/>
                <a:ea typeface="微软雅黑"/>
              </a:rPr>
              <a:t>产品概述</a:t>
            </a:r>
          </a:p>
        </p:txBody>
      </p:sp>
      <p:sp>
        <p:nvSpPr>
          <p:cNvPr id="21" name="TextBox 20"/>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3</a:t>
            </a:r>
            <a:endParaRPr lang="zh-CN" altLang="en-US" dirty="0">
              <a:solidFill>
                <a:schemeClr val="tx1">
                  <a:lumMod val="50000"/>
                </a:schemeClr>
              </a:solidFill>
            </a:endParaRPr>
          </a:p>
        </p:txBody>
      </p:sp>
      <p:sp>
        <p:nvSpPr>
          <p:cNvPr id="10" name="矩形 9"/>
          <p:cNvSpPr/>
          <p:nvPr/>
        </p:nvSpPr>
        <p:spPr>
          <a:xfrm>
            <a:off x="1345853" y="3401235"/>
            <a:ext cx="3636110" cy="2112724"/>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21963" tIns="60981" rIns="121963" bIns="60981" numCol="1" spcCol="0" rtlCol="0" fromWordArt="0" anchor="ctr" anchorCtr="0" forceAA="0" compatLnSpc="1">
            <a:prstTxWarp prst="textNoShape">
              <a:avLst/>
            </a:prstTxWarp>
            <a:noAutofit/>
          </a:bodyPr>
          <a:lstStyle/>
          <a:p>
            <a:pPr algn="ctr"/>
            <a:r>
              <a:rPr lang="zh-CN" altLang="en-US" sz="2800" b="1" dirty="0">
                <a:solidFill>
                  <a:srgbClr val="C00000"/>
                </a:solidFill>
                <a:latin typeface="+mj-ea"/>
              </a:rPr>
              <a:t>有经济效益</a:t>
            </a:r>
          </a:p>
          <a:p>
            <a:pPr algn="ctr">
              <a:lnSpc>
                <a:spcPct val="150000"/>
              </a:lnSpc>
            </a:pPr>
            <a:r>
              <a:rPr lang="zh-CN" altLang="en-US" sz="1600" dirty="0" smtClean="0">
                <a:solidFill>
                  <a:schemeClr val="accent1">
                    <a:lumMod val="75000"/>
                  </a:schemeClr>
                </a:solidFill>
                <a:latin typeface="微软雅黑" pitchFamily="34" charset="-122"/>
                <a:ea typeface="微软雅黑" pitchFamily="34" charset="-122"/>
              </a:rPr>
              <a:t>此处添加文字说明</a:t>
            </a:r>
            <a:endParaRPr lang="en-US" altLang="zh-CN" sz="1600" dirty="0" smtClean="0">
              <a:solidFill>
                <a:schemeClr val="accent1">
                  <a:lumMod val="75000"/>
                </a:schemeClr>
              </a:solidFill>
              <a:latin typeface="微软雅黑" pitchFamily="34" charset="-122"/>
              <a:ea typeface="微软雅黑" pitchFamily="34" charset="-122"/>
            </a:endParaRPr>
          </a:p>
          <a:p>
            <a:pPr algn="ctr">
              <a:lnSpc>
                <a:spcPct val="150000"/>
              </a:lnSpc>
            </a:pPr>
            <a:r>
              <a:rPr lang="zh-CN" altLang="en-US" sz="1600" dirty="0">
                <a:solidFill>
                  <a:schemeClr val="accent1">
                    <a:lumMod val="75000"/>
                  </a:schemeClr>
                </a:solidFill>
                <a:latin typeface="微软雅黑" pitchFamily="34" charset="-122"/>
                <a:ea typeface="微软雅黑" pitchFamily="34" charset="-122"/>
              </a:rPr>
              <a:t>此处添加文字</a:t>
            </a:r>
            <a:r>
              <a:rPr lang="zh-CN" altLang="en-US" sz="1600" dirty="0" smtClean="0">
                <a:solidFill>
                  <a:schemeClr val="accent1">
                    <a:lumMod val="75000"/>
                  </a:schemeClr>
                </a:solidFill>
                <a:latin typeface="微软雅黑" pitchFamily="34" charset="-122"/>
                <a:ea typeface="微软雅黑" pitchFamily="34" charset="-122"/>
              </a:rPr>
              <a:t>说明</a:t>
            </a:r>
            <a:endParaRPr lang="en-US" altLang="zh-CN" sz="1600" dirty="0">
              <a:solidFill>
                <a:schemeClr val="accent1">
                  <a:lumMod val="75000"/>
                </a:schemeClr>
              </a:solidFill>
              <a:latin typeface="微软雅黑" pitchFamily="34" charset="-122"/>
              <a:ea typeface="微软雅黑" pitchFamily="34" charset="-122"/>
            </a:endParaRPr>
          </a:p>
        </p:txBody>
      </p:sp>
      <p:cxnSp>
        <p:nvCxnSpPr>
          <p:cNvPr id="16" name="直接连接符 15"/>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8" name="组合 79"/>
          <p:cNvGrpSpPr>
            <a:grpSpLocks/>
          </p:cNvGrpSpPr>
          <p:nvPr/>
        </p:nvGrpSpPr>
        <p:grpSpPr bwMode="auto">
          <a:xfrm>
            <a:off x="4557341" y="1268760"/>
            <a:ext cx="2698176" cy="2703630"/>
            <a:chOff x="6379729" y="2488774"/>
            <a:chExt cx="2513016" cy="2513016"/>
          </a:xfrm>
        </p:grpSpPr>
        <p:sp>
          <p:nvSpPr>
            <p:cNvPr id="1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2"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4" name="矩形 13"/>
          <p:cNvSpPr/>
          <p:nvPr/>
        </p:nvSpPr>
        <p:spPr>
          <a:xfrm>
            <a:off x="4097412" y="1568033"/>
            <a:ext cx="3636110" cy="2112724"/>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21963" tIns="60981" rIns="121963" bIns="60981" numCol="1" spcCol="0" rtlCol="0" fromWordArt="0" anchor="ctr" anchorCtr="0" forceAA="0" compatLnSpc="1">
            <a:prstTxWarp prst="textNoShape">
              <a:avLst/>
            </a:prstTxWarp>
            <a:noAutofit/>
          </a:bodyPr>
          <a:lstStyle/>
          <a:p>
            <a:pPr algn="ctr"/>
            <a:r>
              <a:rPr lang="zh-CN" altLang="en-US" sz="2800" b="1" dirty="0">
                <a:solidFill>
                  <a:srgbClr val="C00000"/>
                </a:solidFill>
                <a:latin typeface="+mj-ea"/>
              </a:rPr>
              <a:t>有利于群众</a:t>
            </a:r>
          </a:p>
          <a:p>
            <a:pPr algn="ctr">
              <a:lnSpc>
                <a:spcPct val="150000"/>
              </a:lnSpc>
            </a:pPr>
            <a:r>
              <a:rPr lang="zh-CN" altLang="en-US" sz="1600" dirty="0">
                <a:solidFill>
                  <a:schemeClr val="accent1">
                    <a:lumMod val="75000"/>
                  </a:schemeClr>
                </a:solidFill>
                <a:latin typeface="微软雅黑" pitchFamily="34" charset="-122"/>
                <a:ea typeface="微软雅黑" pitchFamily="34" charset="-122"/>
              </a:rPr>
              <a:t>此处添加文字说明</a:t>
            </a:r>
            <a:endParaRPr lang="en-US" altLang="zh-CN" sz="1600" dirty="0">
              <a:solidFill>
                <a:schemeClr val="accent1">
                  <a:lumMod val="75000"/>
                </a:schemeClr>
              </a:solidFill>
              <a:latin typeface="微软雅黑" pitchFamily="34" charset="-122"/>
              <a:ea typeface="微软雅黑" pitchFamily="34" charset="-122"/>
            </a:endParaRPr>
          </a:p>
          <a:p>
            <a:pPr algn="ctr">
              <a:lnSpc>
                <a:spcPct val="150000"/>
              </a:lnSpc>
            </a:pPr>
            <a:r>
              <a:rPr lang="zh-CN" altLang="en-US" sz="1600" dirty="0">
                <a:solidFill>
                  <a:schemeClr val="accent1">
                    <a:lumMod val="75000"/>
                  </a:schemeClr>
                </a:solidFill>
                <a:latin typeface="微软雅黑" pitchFamily="34" charset="-122"/>
                <a:ea typeface="微软雅黑" pitchFamily="34" charset="-122"/>
              </a:rPr>
              <a:t>此处添加文字说明</a:t>
            </a:r>
            <a:endParaRPr lang="en-US" altLang="zh-CN" sz="1600" dirty="0">
              <a:solidFill>
                <a:schemeClr val="accent1">
                  <a:lumMod val="75000"/>
                </a:schemeClr>
              </a:solidFill>
              <a:latin typeface="微软雅黑" pitchFamily="34" charset="-122"/>
              <a:ea typeface="微软雅黑" pitchFamily="34" charset="-122"/>
            </a:endParaRPr>
          </a:p>
        </p:txBody>
      </p:sp>
      <p:grpSp>
        <p:nvGrpSpPr>
          <p:cNvPr id="23" name="组合 79"/>
          <p:cNvGrpSpPr>
            <a:grpSpLocks/>
          </p:cNvGrpSpPr>
          <p:nvPr/>
        </p:nvGrpSpPr>
        <p:grpSpPr bwMode="auto">
          <a:xfrm>
            <a:off x="7780919" y="1917593"/>
            <a:ext cx="2698176" cy="2703630"/>
            <a:chOff x="6379729" y="2488774"/>
            <a:chExt cx="2513016" cy="2513016"/>
          </a:xfrm>
        </p:grpSpPr>
        <p:sp>
          <p:nvSpPr>
            <p:cNvPr id="2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2" name="矩形 11"/>
          <p:cNvSpPr/>
          <p:nvPr/>
        </p:nvSpPr>
        <p:spPr>
          <a:xfrm>
            <a:off x="7311952" y="2216372"/>
            <a:ext cx="3636110" cy="2112724"/>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21963" tIns="60981" rIns="121963" bIns="60981" numCol="1" spcCol="0" rtlCol="0" fromWordArt="0" anchor="ctr" anchorCtr="0" forceAA="0" compatLnSpc="1">
            <a:prstTxWarp prst="textNoShape">
              <a:avLst/>
            </a:prstTxWarp>
            <a:noAutofit/>
          </a:bodyPr>
          <a:lstStyle/>
          <a:p>
            <a:pPr algn="ctr"/>
            <a:r>
              <a:rPr lang="zh-CN" altLang="en-US" sz="2800" b="1" dirty="0">
                <a:solidFill>
                  <a:srgbClr val="C00000"/>
                </a:solidFill>
                <a:latin typeface="+mj-ea"/>
              </a:rPr>
              <a:t>有利于</a:t>
            </a:r>
            <a:r>
              <a:rPr lang="zh-CN" altLang="en-US" sz="2800" b="1" dirty="0" smtClean="0">
                <a:solidFill>
                  <a:srgbClr val="C00000"/>
                </a:solidFill>
                <a:latin typeface="+mj-ea"/>
              </a:rPr>
              <a:t>提升</a:t>
            </a:r>
            <a:endParaRPr lang="en-US" altLang="zh-CN" sz="2800" b="1" dirty="0" smtClean="0">
              <a:solidFill>
                <a:srgbClr val="C00000"/>
              </a:solidFill>
              <a:latin typeface="+mj-ea"/>
            </a:endParaRPr>
          </a:p>
          <a:p>
            <a:pPr algn="ctr"/>
            <a:r>
              <a:rPr lang="zh-CN" altLang="en-US" sz="2800" b="1" dirty="0" smtClean="0">
                <a:solidFill>
                  <a:srgbClr val="C00000"/>
                </a:solidFill>
                <a:latin typeface="+mj-ea"/>
              </a:rPr>
              <a:t>政府</a:t>
            </a:r>
            <a:r>
              <a:rPr lang="zh-CN" altLang="en-US" sz="2800" b="1" dirty="0">
                <a:solidFill>
                  <a:srgbClr val="C00000"/>
                </a:solidFill>
                <a:latin typeface="+mj-ea"/>
              </a:rPr>
              <a:t>形象</a:t>
            </a:r>
          </a:p>
          <a:p>
            <a:pPr algn="ctr">
              <a:lnSpc>
                <a:spcPct val="150000"/>
              </a:lnSpc>
            </a:pPr>
            <a:r>
              <a:rPr lang="zh-CN" altLang="en-US" sz="1600" dirty="0">
                <a:solidFill>
                  <a:schemeClr val="accent1">
                    <a:lumMod val="75000"/>
                  </a:schemeClr>
                </a:solidFill>
                <a:latin typeface="微软雅黑" pitchFamily="34" charset="-122"/>
                <a:ea typeface="微软雅黑" pitchFamily="34" charset="-122"/>
              </a:rPr>
              <a:t>此处添加文字说明</a:t>
            </a:r>
            <a:endParaRPr lang="en-US" altLang="zh-CN" sz="1600" dirty="0">
              <a:solidFill>
                <a:schemeClr val="accent1">
                  <a:lumMod val="75000"/>
                </a:schemeClr>
              </a:solidFill>
              <a:latin typeface="微软雅黑" pitchFamily="34" charset="-122"/>
              <a:ea typeface="微软雅黑" pitchFamily="34" charset="-122"/>
            </a:endParaRPr>
          </a:p>
          <a:p>
            <a:pPr algn="ctr">
              <a:lnSpc>
                <a:spcPct val="150000"/>
              </a:lnSpc>
            </a:pPr>
            <a:r>
              <a:rPr lang="zh-CN" altLang="en-US" sz="1600" dirty="0">
                <a:solidFill>
                  <a:schemeClr val="accent1">
                    <a:lumMod val="75000"/>
                  </a:schemeClr>
                </a:solidFill>
                <a:latin typeface="微软雅黑" pitchFamily="34" charset="-122"/>
                <a:ea typeface="微软雅黑" pitchFamily="34" charset="-122"/>
              </a:rPr>
              <a:t>此处添加文字说明</a:t>
            </a:r>
            <a:endParaRPr lang="en-US" altLang="zh-CN" sz="1600" dirty="0">
              <a:solidFill>
                <a:schemeClr val="accent1">
                  <a:lumMod val="75000"/>
                </a:schemeClr>
              </a:solidFill>
              <a:latin typeface="微软雅黑" pitchFamily="34" charset="-122"/>
              <a:ea typeface="微软雅黑" pitchFamily="34" charset="-122"/>
            </a:endParaRPr>
          </a:p>
        </p:txBody>
      </p:sp>
      <p:sp>
        <p:nvSpPr>
          <p:cNvPr id="29" name="文本框 12"/>
          <p:cNvSpPr txBox="1">
            <a:spLocks noChangeArrowheads="1"/>
          </p:cNvSpPr>
          <p:nvPr/>
        </p:nvSpPr>
        <p:spPr bwMode="auto">
          <a:xfrm>
            <a:off x="5125979" y="5000748"/>
            <a:ext cx="5249393"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1600" dirty="0">
                <a:solidFill>
                  <a:srgbClr val="262626"/>
                </a:solidFill>
              </a:rPr>
              <a:t>点击此处输入文字点击此处输入文字点击此处输入</a:t>
            </a:r>
            <a:r>
              <a:rPr lang="zh-CN" altLang="en-US" sz="1600" dirty="0" smtClean="0">
                <a:solidFill>
                  <a:srgbClr val="262626"/>
                </a:solidFill>
              </a:rPr>
              <a:t>文字</a:t>
            </a:r>
            <a:endParaRPr lang="en-US" altLang="zh-CN" sz="1600" dirty="0" smtClean="0">
              <a:solidFill>
                <a:srgbClr val="262626"/>
              </a:solidFill>
            </a:endParaRPr>
          </a:p>
          <a:p>
            <a:pPr algn="just">
              <a:lnSpc>
                <a:spcPct val="130000"/>
              </a:lnSpc>
            </a:pPr>
            <a:r>
              <a:rPr lang="zh-CN" altLang="en-US" sz="1600" dirty="0" smtClean="0">
                <a:solidFill>
                  <a:srgbClr val="262626"/>
                </a:solidFill>
              </a:rPr>
              <a:t>点击此处输入文字点击此处输入文字点击此处输入文字</a:t>
            </a:r>
          </a:p>
        </p:txBody>
      </p:sp>
    </p:spTree>
    <p:extLst>
      <p:ext uri="{BB962C8B-B14F-4D97-AF65-F5344CB8AC3E}">
        <p14:creationId xmlns:p14="http://schemas.microsoft.com/office/powerpoint/2010/main" val="3274650426"/>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calcmode="lin" valueType="num">
                                          <p:cBhvr>
                                            <p:cTn id="7"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0"/>
                                            </p:tgtEl>
                                            <p:attrNameLst>
                                              <p:attrName>ppt_y</p:attrName>
                                            </p:attrNameLst>
                                          </p:cBhvr>
                                          <p:tavLst>
                                            <p:tav tm="0">
                                              <p:val>
                                                <p:strVal val="#ppt_y"/>
                                              </p:val>
                                            </p:tav>
                                            <p:tav tm="100000">
                                              <p:val>
                                                <p:strVal val="#ppt_y"/>
                                              </p:val>
                                            </p:tav>
                                          </p:tavLst>
                                        </p:anim>
                                        <p:anim calcmode="lin" valueType="num">
                                          <p:cBhvr>
                                            <p:cTn id="9"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0"/>
                                            </p:tgtEl>
                                          </p:cBhvr>
                                        </p:animEffect>
                                      </p:childTnLst>
                                    </p:cTn>
                                  </p:par>
                                </p:childTnLst>
                              </p:cTn>
                            </p:par>
                            <p:par>
                              <p:cTn id="12" fill="hold">
                                <p:stCondLst>
                                  <p:cond delay="640"/>
                                </p:stCondLst>
                                <p:childTnLst>
                                  <p:par>
                                    <p:cTn id="13" presetID="2" presetClass="entr" presetSubtype="12" accel="42000" fill="hold" nodeType="afterEffect" p14:presetBounceEnd="4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40000">
                                          <p:cBhvr additive="base">
                                            <p:cTn id="15" dur="500" fill="hold"/>
                                            <p:tgtEl>
                                              <p:spTgt spid="26"/>
                                            </p:tgtEl>
                                            <p:attrNameLst>
                                              <p:attrName>ppt_x</p:attrName>
                                            </p:attrNameLst>
                                          </p:cBhvr>
                                          <p:tavLst>
                                            <p:tav tm="0">
                                              <p:val>
                                                <p:strVal val="0-#ppt_w/2"/>
                                              </p:val>
                                            </p:tav>
                                            <p:tav tm="100000">
                                              <p:val>
                                                <p:strVal val="#ppt_x"/>
                                              </p:val>
                                            </p:tav>
                                          </p:tavLst>
                                        </p:anim>
                                        <p:anim calcmode="lin" valueType="num" p14:bounceEnd="40000">
                                          <p:cBhvr additive="base">
                                            <p:cTn id="16" dur="500" fill="hold"/>
                                            <p:tgtEl>
                                              <p:spTgt spid="26"/>
                                            </p:tgtEl>
                                            <p:attrNameLst>
                                              <p:attrName>ppt_y</p:attrName>
                                            </p:attrNameLst>
                                          </p:cBhvr>
                                          <p:tavLst>
                                            <p:tav tm="0">
                                              <p:val>
                                                <p:strVal val="1+#ppt_h/2"/>
                                              </p:val>
                                            </p:tav>
                                            <p:tav tm="100000">
                                              <p:val>
                                                <p:strVal val="#ppt_y"/>
                                              </p:val>
                                            </p:tav>
                                          </p:tavLst>
                                        </p:anim>
                                      </p:childTnLst>
                                    </p:cTn>
                                  </p:par>
                                </p:childTnLst>
                              </p:cTn>
                            </p:par>
                            <p:par>
                              <p:cTn id="17" fill="hold">
                                <p:stCondLst>
                                  <p:cond delay="1140"/>
                                </p:stCondLst>
                                <p:childTnLst>
                                  <p:par>
                                    <p:cTn id="18" presetID="22" presetClass="entr" presetSubtype="1"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up)">
                                          <p:cBhvr>
                                            <p:cTn id="20" dur="500"/>
                                            <p:tgtEl>
                                              <p:spTgt spid="10"/>
                                            </p:tgtEl>
                                          </p:cBhvr>
                                        </p:animEffect>
                                      </p:childTnLst>
                                    </p:cTn>
                                  </p:par>
                                </p:childTnLst>
                              </p:cTn>
                            </p:par>
                            <p:par>
                              <p:cTn id="21" fill="hold">
                                <p:stCondLst>
                                  <p:cond delay="1640"/>
                                </p:stCondLst>
                                <p:childTnLst>
                                  <p:par>
                                    <p:cTn id="22" presetID="22" presetClass="entr" presetSubtype="4"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wipe(down)">
                                          <p:cBhvr>
                                            <p:cTn id="24" dur="500"/>
                                            <p:tgtEl>
                                              <p:spTgt spid="30"/>
                                            </p:tgtEl>
                                          </p:cBhvr>
                                        </p:animEffect>
                                      </p:childTnLst>
                                    </p:cTn>
                                  </p:par>
                                </p:childTnLst>
                              </p:cTn>
                            </p:par>
                            <p:par>
                              <p:cTn id="25" fill="hold">
                                <p:stCondLst>
                                  <p:cond delay="2140"/>
                                </p:stCondLst>
                                <p:childTnLst>
                                  <p:par>
                                    <p:cTn id="26" presetID="2" presetClass="entr" presetSubtype="12" accel="42000" fill="hold" nodeType="afterEffect" p14:presetBounceEnd="40000">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14:bounceEnd="40000">
                                          <p:cBhvr additive="base">
                                            <p:cTn id="28" dur="50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29" dur="500" fill="hold"/>
                                            <p:tgtEl>
                                              <p:spTgt spid="18"/>
                                            </p:tgtEl>
                                            <p:attrNameLst>
                                              <p:attrName>ppt_y</p:attrName>
                                            </p:attrNameLst>
                                          </p:cBhvr>
                                          <p:tavLst>
                                            <p:tav tm="0">
                                              <p:val>
                                                <p:strVal val="1+#ppt_h/2"/>
                                              </p:val>
                                            </p:tav>
                                            <p:tav tm="100000">
                                              <p:val>
                                                <p:strVal val="#ppt_y"/>
                                              </p:val>
                                            </p:tav>
                                          </p:tavLst>
                                        </p:anim>
                                      </p:childTnLst>
                                    </p:cTn>
                                  </p:par>
                                </p:childTnLst>
                              </p:cTn>
                            </p:par>
                            <p:par>
                              <p:cTn id="30" fill="hold">
                                <p:stCondLst>
                                  <p:cond delay="2640"/>
                                </p:stCondLst>
                                <p:childTnLst>
                                  <p:par>
                                    <p:cTn id="31" presetID="22" presetClass="entr" presetSubtype="4"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down)">
                                          <p:cBhvr>
                                            <p:cTn id="33" dur="500"/>
                                            <p:tgtEl>
                                              <p:spTgt spid="14"/>
                                            </p:tgtEl>
                                          </p:cBhvr>
                                        </p:animEffect>
                                      </p:childTnLst>
                                    </p:cTn>
                                  </p:par>
                                </p:childTnLst>
                              </p:cTn>
                            </p:par>
                            <p:par>
                              <p:cTn id="34" fill="hold">
                                <p:stCondLst>
                                  <p:cond delay="3140"/>
                                </p:stCondLst>
                                <p:childTnLst>
                                  <p:par>
                                    <p:cTn id="35" presetID="22" presetClass="entr" presetSubtype="8"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childTnLst>
                              </p:cTn>
                            </p:par>
                            <p:par>
                              <p:cTn id="38" fill="hold">
                                <p:stCondLst>
                                  <p:cond delay="3640"/>
                                </p:stCondLst>
                                <p:childTnLst>
                                  <p:par>
                                    <p:cTn id="39" presetID="2" presetClass="entr" presetSubtype="12" accel="42000" fill="hold" nodeType="afterEffect" p14:presetBounceEnd="40000">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14:bounceEnd="40000">
                                          <p:cBhvr additive="base">
                                            <p:cTn id="41" dur="500" fill="hold"/>
                                            <p:tgtEl>
                                              <p:spTgt spid="23"/>
                                            </p:tgtEl>
                                            <p:attrNameLst>
                                              <p:attrName>ppt_x</p:attrName>
                                            </p:attrNameLst>
                                          </p:cBhvr>
                                          <p:tavLst>
                                            <p:tav tm="0">
                                              <p:val>
                                                <p:strVal val="0-#ppt_w/2"/>
                                              </p:val>
                                            </p:tav>
                                            <p:tav tm="100000">
                                              <p:val>
                                                <p:strVal val="#ppt_x"/>
                                              </p:val>
                                            </p:tav>
                                          </p:tavLst>
                                        </p:anim>
                                        <p:anim calcmode="lin" valueType="num" p14:bounceEnd="40000">
                                          <p:cBhvr additive="base">
                                            <p:cTn id="42" dur="500" fill="hold"/>
                                            <p:tgtEl>
                                              <p:spTgt spid="23"/>
                                            </p:tgtEl>
                                            <p:attrNameLst>
                                              <p:attrName>ppt_y</p:attrName>
                                            </p:attrNameLst>
                                          </p:cBhvr>
                                          <p:tavLst>
                                            <p:tav tm="0">
                                              <p:val>
                                                <p:strVal val="1+#ppt_h/2"/>
                                              </p:val>
                                            </p:tav>
                                            <p:tav tm="100000">
                                              <p:val>
                                                <p:strVal val="#ppt_y"/>
                                              </p:val>
                                            </p:tav>
                                          </p:tavLst>
                                        </p:anim>
                                      </p:childTnLst>
                                    </p:cTn>
                                  </p:par>
                                </p:childTnLst>
                              </p:cTn>
                            </p:par>
                            <p:par>
                              <p:cTn id="43" fill="hold">
                                <p:stCondLst>
                                  <p:cond delay="4140"/>
                                </p:stCondLst>
                                <p:childTnLst>
                                  <p:par>
                                    <p:cTn id="44" presetID="22" presetClass="entr" presetSubtype="1"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up)">
                                          <p:cBhvr>
                                            <p:cTn id="46" dur="500"/>
                                            <p:tgtEl>
                                              <p:spTgt spid="12"/>
                                            </p:tgtEl>
                                          </p:cBhvr>
                                        </p:animEffect>
                                      </p:childTnLst>
                                    </p:cTn>
                                  </p:par>
                                  <p:par>
                                    <p:cTn id="47" presetID="41" presetClass="entr" presetSubtype="0" fill="hold" grpId="0" nodeType="withEffect">
                                      <p:stCondLst>
                                        <p:cond delay="460"/>
                                      </p:stCondLst>
                                      <p:iterate type="lt">
                                        <p:tmPct val="10000"/>
                                      </p:iterate>
                                      <p:childTnLst>
                                        <p:set>
                                          <p:cBhvr>
                                            <p:cTn id="48" dur="1" fill="hold">
                                              <p:stCondLst>
                                                <p:cond delay="0"/>
                                              </p:stCondLst>
                                            </p:cTn>
                                            <p:tgtEl>
                                              <p:spTgt spid="29"/>
                                            </p:tgtEl>
                                            <p:attrNameLst>
                                              <p:attrName>style.visibility</p:attrName>
                                            </p:attrNameLst>
                                          </p:cBhvr>
                                          <p:to>
                                            <p:strVal val="visible"/>
                                          </p:to>
                                        </p:set>
                                        <p:anim calcmode="lin" valueType="num">
                                          <p:cBhvr>
                                            <p:cTn id="49"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29"/>
                                            </p:tgtEl>
                                            <p:attrNameLst>
                                              <p:attrName>ppt_y</p:attrName>
                                            </p:attrNameLst>
                                          </p:cBhvr>
                                          <p:tavLst>
                                            <p:tav tm="0">
                                              <p:val>
                                                <p:strVal val="#ppt_y"/>
                                              </p:val>
                                            </p:tav>
                                            <p:tav tm="100000">
                                              <p:val>
                                                <p:strVal val="#ppt_y"/>
                                              </p:val>
                                            </p:tav>
                                          </p:tavLst>
                                        </p:anim>
                                        <p:anim calcmode="lin" valueType="num">
                                          <p:cBhvr>
                                            <p:cTn id="51"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0" grpId="0"/>
          <p:bldP spid="14" grpId="0"/>
          <p:bldP spid="12"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calcmode="lin" valueType="num">
                                          <p:cBhvr>
                                            <p:cTn id="7"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0"/>
                                            </p:tgtEl>
                                            <p:attrNameLst>
                                              <p:attrName>ppt_y</p:attrName>
                                            </p:attrNameLst>
                                          </p:cBhvr>
                                          <p:tavLst>
                                            <p:tav tm="0">
                                              <p:val>
                                                <p:strVal val="#ppt_y"/>
                                              </p:val>
                                            </p:tav>
                                            <p:tav tm="100000">
                                              <p:val>
                                                <p:strVal val="#ppt_y"/>
                                              </p:val>
                                            </p:tav>
                                          </p:tavLst>
                                        </p:anim>
                                        <p:anim calcmode="lin" valueType="num">
                                          <p:cBhvr>
                                            <p:cTn id="9"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0"/>
                                            </p:tgtEl>
                                          </p:cBhvr>
                                        </p:animEffect>
                                      </p:childTnLst>
                                    </p:cTn>
                                  </p:par>
                                </p:childTnLst>
                              </p:cTn>
                            </p:par>
                            <p:par>
                              <p:cTn id="12" fill="hold">
                                <p:stCondLst>
                                  <p:cond delay="640"/>
                                </p:stCondLst>
                                <p:childTnLst>
                                  <p:par>
                                    <p:cTn id="13" presetID="2" presetClass="entr" presetSubtype="12" accel="4200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0-#ppt_w/2"/>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childTnLst>
                              </p:cTn>
                            </p:par>
                            <p:par>
                              <p:cTn id="17" fill="hold">
                                <p:stCondLst>
                                  <p:cond delay="1140"/>
                                </p:stCondLst>
                                <p:childTnLst>
                                  <p:par>
                                    <p:cTn id="18" presetID="22" presetClass="entr" presetSubtype="1"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up)">
                                          <p:cBhvr>
                                            <p:cTn id="20" dur="500"/>
                                            <p:tgtEl>
                                              <p:spTgt spid="10"/>
                                            </p:tgtEl>
                                          </p:cBhvr>
                                        </p:animEffect>
                                      </p:childTnLst>
                                    </p:cTn>
                                  </p:par>
                                </p:childTnLst>
                              </p:cTn>
                            </p:par>
                            <p:par>
                              <p:cTn id="21" fill="hold">
                                <p:stCondLst>
                                  <p:cond delay="1640"/>
                                </p:stCondLst>
                                <p:childTnLst>
                                  <p:par>
                                    <p:cTn id="22" presetID="22" presetClass="entr" presetSubtype="4"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wipe(down)">
                                          <p:cBhvr>
                                            <p:cTn id="24" dur="500"/>
                                            <p:tgtEl>
                                              <p:spTgt spid="30"/>
                                            </p:tgtEl>
                                          </p:cBhvr>
                                        </p:animEffect>
                                      </p:childTnLst>
                                    </p:cTn>
                                  </p:par>
                                </p:childTnLst>
                              </p:cTn>
                            </p:par>
                            <p:par>
                              <p:cTn id="25" fill="hold">
                                <p:stCondLst>
                                  <p:cond delay="2140"/>
                                </p:stCondLst>
                                <p:childTnLst>
                                  <p:par>
                                    <p:cTn id="26" presetID="2" presetClass="entr" presetSubtype="12" accel="4200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0-#ppt_w/2"/>
                                              </p:val>
                                            </p:tav>
                                            <p:tav tm="100000">
                                              <p:val>
                                                <p:strVal val="#ppt_x"/>
                                              </p:val>
                                            </p:tav>
                                          </p:tavLst>
                                        </p:anim>
                                        <p:anim calcmode="lin" valueType="num">
                                          <p:cBhvr additive="base">
                                            <p:cTn id="29" dur="500" fill="hold"/>
                                            <p:tgtEl>
                                              <p:spTgt spid="18"/>
                                            </p:tgtEl>
                                            <p:attrNameLst>
                                              <p:attrName>ppt_y</p:attrName>
                                            </p:attrNameLst>
                                          </p:cBhvr>
                                          <p:tavLst>
                                            <p:tav tm="0">
                                              <p:val>
                                                <p:strVal val="1+#ppt_h/2"/>
                                              </p:val>
                                            </p:tav>
                                            <p:tav tm="100000">
                                              <p:val>
                                                <p:strVal val="#ppt_y"/>
                                              </p:val>
                                            </p:tav>
                                          </p:tavLst>
                                        </p:anim>
                                      </p:childTnLst>
                                    </p:cTn>
                                  </p:par>
                                </p:childTnLst>
                              </p:cTn>
                            </p:par>
                            <p:par>
                              <p:cTn id="30" fill="hold">
                                <p:stCondLst>
                                  <p:cond delay="2640"/>
                                </p:stCondLst>
                                <p:childTnLst>
                                  <p:par>
                                    <p:cTn id="31" presetID="22" presetClass="entr" presetSubtype="4"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down)">
                                          <p:cBhvr>
                                            <p:cTn id="33" dur="500"/>
                                            <p:tgtEl>
                                              <p:spTgt spid="14"/>
                                            </p:tgtEl>
                                          </p:cBhvr>
                                        </p:animEffect>
                                      </p:childTnLst>
                                    </p:cTn>
                                  </p:par>
                                </p:childTnLst>
                              </p:cTn>
                            </p:par>
                            <p:par>
                              <p:cTn id="34" fill="hold">
                                <p:stCondLst>
                                  <p:cond delay="3140"/>
                                </p:stCondLst>
                                <p:childTnLst>
                                  <p:par>
                                    <p:cTn id="35" presetID="22" presetClass="entr" presetSubtype="8"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childTnLst>
                              </p:cTn>
                            </p:par>
                            <p:par>
                              <p:cTn id="38" fill="hold">
                                <p:stCondLst>
                                  <p:cond delay="3640"/>
                                </p:stCondLst>
                                <p:childTnLst>
                                  <p:par>
                                    <p:cTn id="39" presetID="2" presetClass="entr" presetSubtype="12" accel="42000"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0-#ppt_w/2"/>
                                              </p:val>
                                            </p:tav>
                                            <p:tav tm="100000">
                                              <p:val>
                                                <p:strVal val="#ppt_x"/>
                                              </p:val>
                                            </p:tav>
                                          </p:tavLst>
                                        </p:anim>
                                        <p:anim calcmode="lin" valueType="num">
                                          <p:cBhvr additive="base">
                                            <p:cTn id="42" dur="500" fill="hold"/>
                                            <p:tgtEl>
                                              <p:spTgt spid="23"/>
                                            </p:tgtEl>
                                            <p:attrNameLst>
                                              <p:attrName>ppt_y</p:attrName>
                                            </p:attrNameLst>
                                          </p:cBhvr>
                                          <p:tavLst>
                                            <p:tav tm="0">
                                              <p:val>
                                                <p:strVal val="1+#ppt_h/2"/>
                                              </p:val>
                                            </p:tav>
                                            <p:tav tm="100000">
                                              <p:val>
                                                <p:strVal val="#ppt_y"/>
                                              </p:val>
                                            </p:tav>
                                          </p:tavLst>
                                        </p:anim>
                                      </p:childTnLst>
                                    </p:cTn>
                                  </p:par>
                                </p:childTnLst>
                              </p:cTn>
                            </p:par>
                            <p:par>
                              <p:cTn id="43" fill="hold">
                                <p:stCondLst>
                                  <p:cond delay="4140"/>
                                </p:stCondLst>
                                <p:childTnLst>
                                  <p:par>
                                    <p:cTn id="44" presetID="22" presetClass="entr" presetSubtype="1"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up)">
                                          <p:cBhvr>
                                            <p:cTn id="46" dur="500"/>
                                            <p:tgtEl>
                                              <p:spTgt spid="12"/>
                                            </p:tgtEl>
                                          </p:cBhvr>
                                        </p:animEffect>
                                      </p:childTnLst>
                                    </p:cTn>
                                  </p:par>
                                  <p:par>
                                    <p:cTn id="47" presetID="41" presetClass="entr" presetSubtype="0" fill="hold" grpId="0" nodeType="withEffect">
                                      <p:stCondLst>
                                        <p:cond delay="460"/>
                                      </p:stCondLst>
                                      <p:iterate type="lt">
                                        <p:tmPct val="10000"/>
                                      </p:iterate>
                                      <p:childTnLst>
                                        <p:set>
                                          <p:cBhvr>
                                            <p:cTn id="48" dur="1" fill="hold">
                                              <p:stCondLst>
                                                <p:cond delay="0"/>
                                              </p:stCondLst>
                                            </p:cTn>
                                            <p:tgtEl>
                                              <p:spTgt spid="29"/>
                                            </p:tgtEl>
                                            <p:attrNameLst>
                                              <p:attrName>style.visibility</p:attrName>
                                            </p:attrNameLst>
                                          </p:cBhvr>
                                          <p:to>
                                            <p:strVal val="visible"/>
                                          </p:to>
                                        </p:set>
                                        <p:anim calcmode="lin" valueType="num">
                                          <p:cBhvr>
                                            <p:cTn id="49"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29"/>
                                            </p:tgtEl>
                                            <p:attrNameLst>
                                              <p:attrName>ppt_y</p:attrName>
                                            </p:attrNameLst>
                                          </p:cBhvr>
                                          <p:tavLst>
                                            <p:tav tm="0">
                                              <p:val>
                                                <p:strVal val="#ppt_y"/>
                                              </p:val>
                                            </p:tav>
                                            <p:tav tm="100000">
                                              <p:val>
                                                <p:strVal val="#ppt_y"/>
                                              </p:val>
                                            </p:tav>
                                          </p:tavLst>
                                        </p:anim>
                                        <p:anim calcmode="lin" valueType="num">
                                          <p:cBhvr>
                                            <p:cTn id="51"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0" grpId="0"/>
          <p:bldP spid="14" grpId="0"/>
          <p:bldP spid="12" grpId="0"/>
          <p:bldP spid="29"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79"/>
          <p:cNvGrpSpPr>
            <a:grpSpLocks/>
          </p:cNvGrpSpPr>
          <p:nvPr/>
        </p:nvGrpSpPr>
        <p:grpSpPr bwMode="auto">
          <a:xfrm>
            <a:off x="5185721" y="1162488"/>
            <a:ext cx="2167314" cy="2171694"/>
            <a:chOff x="6379729" y="2488774"/>
            <a:chExt cx="2513016" cy="2513016"/>
          </a:xfrm>
        </p:grpSpPr>
        <p:sp>
          <p:nvSpPr>
            <p:cNvPr id="4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46" name="组合 79"/>
          <p:cNvGrpSpPr>
            <a:grpSpLocks/>
          </p:cNvGrpSpPr>
          <p:nvPr/>
        </p:nvGrpSpPr>
        <p:grpSpPr bwMode="auto">
          <a:xfrm>
            <a:off x="8762611" y="1162488"/>
            <a:ext cx="2167314" cy="2171694"/>
            <a:chOff x="6379729" y="2488774"/>
            <a:chExt cx="2513016" cy="2513016"/>
          </a:xfrm>
        </p:grpSpPr>
        <p:sp>
          <p:nvSpPr>
            <p:cNvPr id="4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8"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40" name="组合 79"/>
          <p:cNvGrpSpPr>
            <a:grpSpLocks/>
          </p:cNvGrpSpPr>
          <p:nvPr/>
        </p:nvGrpSpPr>
        <p:grpSpPr bwMode="auto">
          <a:xfrm>
            <a:off x="1201837" y="1162488"/>
            <a:ext cx="2167314" cy="2171694"/>
            <a:chOff x="6379729" y="2488774"/>
            <a:chExt cx="2513016" cy="2513016"/>
          </a:xfrm>
        </p:grpSpPr>
        <p:sp>
          <p:nvSpPr>
            <p:cNvPr id="4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2"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5" name="TextBox 24"/>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3.2 </a:t>
            </a:r>
            <a:r>
              <a:rPr lang="zh-CN" altLang="en-US" sz="2800" dirty="0">
                <a:solidFill>
                  <a:schemeClr val="tx1">
                    <a:lumMod val="50000"/>
                  </a:schemeClr>
                </a:solidFill>
                <a:latin typeface="微软雅黑"/>
                <a:ea typeface="微软雅黑"/>
              </a:rPr>
              <a:t>产品形式</a:t>
            </a:r>
          </a:p>
        </p:txBody>
      </p:sp>
      <p:sp>
        <p:nvSpPr>
          <p:cNvPr id="26" name="TextBox 25"/>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3</a:t>
            </a:r>
            <a:endParaRPr lang="zh-CN" altLang="en-US" dirty="0">
              <a:solidFill>
                <a:schemeClr val="tx1">
                  <a:lumMod val="50000"/>
                </a:schemeClr>
              </a:solidFill>
            </a:endParaRPr>
          </a:p>
        </p:txBody>
      </p:sp>
      <p:cxnSp>
        <p:nvCxnSpPr>
          <p:cNvPr id="19" name="直接连接符 18"/>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Freeform 7"/>
          <p:cNvSpPr>
            <a:spLocks noEditPoints="1"/>
          </p:cNvSpPr>
          <p:nvPr/>
        </p:nvSpPr>
        <p:spPr bwMode="auto">
          <a:xfrm>
            <a:off x="5848276" y="1543937"/>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9"/>
          <p:cNvSpPr>
            <a:spLocks noEditPoints="1"/>
          </p:cNvSpPr>
          <p:nvPr/>
        </p:nvSpPr>
        <p:spPr bwMode="auto">
          <a:xfrm>
            <a:off x="9160289" y="1734250"/>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1"/>
          <p:cNvSpPr>
            <a:spLocks noEditPoints="1"/>
          </p:cNvSpPr>
          <p:nvPr/>
        </p:nvSpPr>
        <p:spPr bwMode="auto">
          <a:xfrm>
            <a:off x="1532148" y="1738510"/>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2"/>
          <p:cNvSpPr>
            <a:spLocks/>
          </p:cNvSpPr>
          <p:nvPr/>
        </p:nvSpPr>
        <p:spPr bwMode="auto">
          <a:xfrm>
            <a:off x="4023260" y="1931664"/>
            <a:ext cx="583721" cy="583721"/>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13"/>
          <p:cNvSpPr>
            <a:spLocks/>
          </p:cNvSpPr>
          <p:nvPr/>
        </p:nvSpPr>
        <p:spPr bwMode="auto">
          <a:xfrm>
            <a:off x="7792593" y="1931664"/>
            <a:ext cx="583721" cy="583721"/>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矩形 83"/>
          <p:cNvSpPr>
            <a:spLocks noChangeArrowheads="1"/>
          </p:cNvSpPr>
          <p:nvPr/>
        </p:nvSpPr>
        <p:spPr bwMode="auto">
          <a:xfrm>
            <a:off x="1368000" y="4350505"/>
            <a:ext cx="9670233" cy="2117583"/>
          </a:xfrm>
          <a:prstGeom prst="rect">
            <a:avLst/>
          </a:prstGeom>
          <a:solidFill>
            <a:schemeClr val="accent2">
              <a:lumMod val="95000"/>
            </a:schemeClr>
          </a:solidFill>
          <a:ln>
            <a:noFill/>
          </a:ln>
          <a:effectLst>
            <a:outerShdw blurRad="228600" dir="6120000" sx="102000" sy="102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微软雅黑" pitchFamily="34" charset="-122"/>
            </a:endParaRPr>
          </a:p>
        </p:txBody>
      </p:sp>
      <p:sp>
        <p:nvSpPr>
          <p:cNvPr id="34" name="TextBox 84"/>
          <p:cNvSpPr txBox="1">
            <a:spLocks noChangeArrowheads="1"/>
          </p:cNvSpPr>
          <p:nvPr/>
        </p:nvSpPr>
        <p:spPr bwMode="auto">
          <a:xfrm>
            <a:off x="1607632" y="4517535"/>
            <a:ext cx="924701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dirty="0">
                <a:solidFill>
                  <a:schemeClr val="tx1">
                    <a:lumMod val="50000"/>
                  </a:schemeClr>
                </a:solidFill>
                <a:latin typeface="微软雅黑" pitchFamily="34" charset="-122"/>
                <a:ea typeface="微软雅黑" pitchFamily="34" charset="-122"/>
                <a:sym typeface="微软雅黑" pitchFamily="34" charset="-122"/>
              </a:rPr>
              <a:t>这里输入产品形式的简介，这里输入产品形式的简介</a:t>
            </a:r>
            <a:r>
              <a:rPr lang="zh-CN" altLang="en-US" dirty="0" smtClean="0">
                <a:solidFill>
                  <a:schemeClr val="tx1">
                    <a:lumMod val="50000"/>
                  </a:schemeClr>
                </a:solidFill>
                <a:latin typeface="微软雅黑" pitchFamily="34" charset="-122"/>
                <a:ea typeface="微软雅黑" pitchFamily="34" charset="-122"/>
                <a:sym typeface="微软雅黑" pitchFamily="34" charset="-122"/>
              </a:rPr>
              <a:t>，</a:t>
            </a:r>
            <a:r>
              <a:rPr lang="zh-CN" altLang="en-US" dirty="0">
                <a:solidFill>
                  <a:schemeClr val="tx1">
                    <a:lumMod val="50000"/>
                  </a:schemeClr>
                </a:solidFill>
                <a:latin typeface="微软雅黑" pitchFamily="34" charset="-122"/>
                <a:ea typeface="微软雅黑" pitchFamily="34" charset="-122"/>
                <a:sym typeface="微软雅黑" pitchFamily="34" charset="-122"/>
              </a:rPr>
              <a:t>这里输入产品形式的简介</a:t>
            </a:r>
            <a:r>
              <a:rPr lang="zh-CN" altLang="en-US" dirty="0" smtClean="0">
                <a:solidFill>
                  <a:schemeClr val="tx1">
                    <a:lumMod val="50000"/>
                  </a:schemeClr>
                </a:solidFill>
                <a:latin typeface="微软雅黑" pitchFamily="34" charset="-122"/>
                <a:ea typeface="微软雅黑" pitchFamily="34" charset="-122"/>
                <a:sym typeface="微软雅黑" pitchFamily="34" charset="-122"/>
              </a:rPr>
              <a:t>，</a:t>
            </a:r>
            <a:r>
              <a:rPr lang="zh-CN" altLang="en-US" dirty="0">
                <a:solidFill>
                  <a:schemeClr val="tx1">
                    <a:lumMod val="50000"/>
                  </a:schemeClr>
                </a:solidFill>
                <a:latin typeface="微软雅黑" pitchFamily="34" charset="-122"/>
                <a:ea typeface="微软雅黑" pitchFamily="34" charset="-122"/>
                <a:sym typeface="微软雅黑" pitchFamily="34" charset="-122"/>
              </a:rPr>
              <a:t>这里输入产品形式的简介</a:t>
            </a:r>
            <a:r>
              <a:rPr lang="zh-CN" altLang="en-US" dirty="0" smtClean="0">
                <a:solidFill>
                  <a:schemeClr val="tx1">
                    <a:lumMod val="50000"/>
                  </a:schemeClr>
                </a:solidFill>
                <a:latin typeface="微软雅黑" pitchFamily="34" charset="-122"/>
                <a:ea typeface="微软雅黑" pitchFamily="34" charset="-122"/>
                <a:sym typeface="微软雅黑" pitchFamily="34" charset="-122"/>
              </a:rPr>
              <a:t>，</a:t>
            </a:r>
            <a:r>
              <a:rPr lang="zh-CN" altLang="en-US" dirty="0">
                <a:solidFill>
                  <a:schemeClr val="tx1">
                    <a:lumMod val="50000"/>
                  </a:schemeClr>
                </a:solidFill>
                <a:latin typeface="微软雅黑" pitchFamily="34" charset="-122"/>
                <a:ea typeface="微软雅黑" pitchFamily="34" charset="-122"/>
                <a:sym typeface="微软雅黑" pitchFamily="34" charset="-122"/>
              </a:rPr>
              <a:t>这里输入产品形式的简介</a:t>
            </a:r>
            <a:r>
              <a:rPr lang="zh-CN" altLang="en-US" dirty="0" smtClean="0">
                <a:solidFill>
                  <a:schemeClr val="tx1">
                    <a:lumMod val="50000"/>
                  </a:schemeClr>
                </a:solidFill>
                <a:latin typeface="微软雅黑" pitchFamily="34" charset="-122"/>
                <a:ea typeface="微软雅黑" pitchFamily="34" charset="-122"/>
                <a:sym typeface="微软雅黑" pitchFamily="34" charset="-122"/>
              </a:rPr>
              <a:t>，里</a:t>
            </a:r>
            <a:r>
              <a:rPr lang="zh-CN" altLang="en-US" dirty="0">
                <a:solidFill>
                  <a:schemeClr val="tx1">
                    <a:lumMod val="50000"/>
                  </a:schemeClr>
                </a:solidFill>
                <a:latin typeface="微软雅黑" pitchFamily="34" charset="-122"/>
                <a:ea typeface="微软雅黑" pitchFamily="34" charset="-122"/>
                <a:sym typeface="微软雅黑" pitchFamily="34" charset="-122"/>
              </a:rPr>
              <a:t>输入产品形式的简介</a:t>
            </a:r>
            <a:r>
              <a:rPr lang="zh-CN" altLang="en-US" dirty="0" smtClean="0">
                <a:solidFill>
                  <a:schemeClr val="tx1">
                    <a:lumMod val="50000"/>
                  </a:schemeClr>
                </a:solidFill>
                <a:latin typeface="微软雅黑" pitchFamily="34" charset="-122"/>
                <a:ea typeface="微软雅黑" pitchFamily="34" charset="-122"/>
                <a:sym typeface="微软雅黑" pitchFamily="34" charset="-122"/>
              </a:rPr>
              <a:t>，</a:t>
            </a:r>
            <a:r>
              <a:rPr lang="zh-CN" altLang="en-US" dirty="0">
                <a:solidFill>
                  <a:schemeClr val="tx1">
                    <a:lumMod val="50000"/>
                  </a:schemeClr>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dirty="0" smtClean="0">
                <a:solidFill>
                  <a:schemeClr val="tx1">
                    <a:lumMod val="50000"/>
                  </a:schemeClr>
                </a:solidFill>
                <a:latin typeface="微软雅黑" pitchFamily="34" charset="-122"/>
                <a:ea typeface="微软雅黑" pitchFamily="34" charset="-122"/>
                <a:sym typeface="微软雅黑" pitchFamily="34" charset="-122"/>
              </a:rPr>
              <a:t>简介。</a:t>
            </a:r>
            <a:endParaRPr lang="zh-CN" altLang="en-US" dirty="0">
              <a:solidFill>
                <a:schemeClr val="tx1">
                  <a:lumMod val="50000"/>
                </a:schemeClr>
              </a:solidFill>
              <a:latin typeface="微软雅黑" pitchFamily="34" charset="-122"/>
              <a:ea typeface="微软雅黑" pitchFamily="34" charset="-122"/>
              <a:sym typeface="微软雅黑" pitchFamily="34" charset="-122"/>
            </a:endParaRPr>
          </a:p>
          <a:p>
            <a:pPr algn="just"/>
            <a:r>
              <a:rPr lang="zh-CN" altLang="en-US" dirty="0">
                <a:solidFill>
                  <a:schemeClr val="tx1">
                    <a:lumMod val="50000"/>
                  </a:schemeClr>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dirty="0" smtClean="0">
                <a:solidFill>
                  <a:schemeClr val="tx1">
                    <a:lumMod val="50000"/>
                  </a:schemeClr>
                </a:solidFill>
                <a:latin typeface="微软雅黑" pitchFamily="34" charset="-122"/>
                <a:ea typeface="微软雅黑" pitchFamily="34" charset="-122"/>
                <a:sym typeface="微软雅黑" pitchFamily="34" charset="-122"/>
              </a:rPr>
              <a:t>简介</a:t>
            </a:r>
            <a:r>
              <a:rPr lang="zh-CN" altLang="en-US" dirty="0">
                <a:solidFill>
                  <a:schemeClr val="tx1">
                    <a:lumMod val="50000"/>
                  </a:schemeClr>
                </a:solidFill>
                <a:latin typeface="微软雅黑" pitchFamily="34" charset="-122"/>
                <a:ea typeface="微软雅黑" pitchFamily="34" charset="-122"/>
                <a:sym typeface="微软雅黑" pitchFamily="34" charset="-122"/>
              </a:rPr>
              <a:t>。</a:t>
            </a:r>
          </a:p>
        </p:txBody>
      </p:sp>
      <p:sp>
        <p:nvSpPr>
          <p:cNvPr id="35" name="Freeform 12"/>
          <p:cNvSpPr>
            <a:spLocks/>
          </p:cNvSpPr>
          <p:nvPr/>
        </p:nvSpPr>
        <p:spPr bwMode="auto">
          <a:xfrm>
            <a:off x="1293387" y="42044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ffectLst>
            <a:outerShdw blurRad="228600" dist="101600" dir="8400000" sx="105000" sy="105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微软雅黑" pitchFamily="34" charset="-122"/>
            </a:endParaRPr>
          </a:p>
        </p:txBody>
      </p:sp>
      <p:sp>
        <p:nvSpPr>
          <p:cNvPr id="36" name="Freeform 12"/>
          <p:cNvSpPr>
            <a:spLocks/>
          </p:cNvSpPr>
          <p:nvPr/>
        </p:nvSpPr>
        <p:spPr bwMode="auto">
          <a:xfrm flipH="1" flipV="1">
            <a:off x="10590324" y="6006689"/>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ffectLst>
            <a:outerShdw blurRad="228600" dist="101600" dir="8400000" sx="105000" sy="105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微软雅黑" pitchFamily="34" charset="-122"/>
            </a:endParaRPr>
          </a:p>
        </p:txBody>
      </p:sp>
      <p:sp>
        <p:nvSpPr>
          <p:cNvPr id="37" name="TextBox 36"/>
          <p:cNvSpPr txBox="1"/>
          <p:nvPr/>
        </p:nvSpPr>
        <p:spPr>
          <a:xfrm>
            <a:off x="1429280" y="3460938"/>
            <a:ext cx="1663718" cy="400110"/>
          </a:xfrm>
          <a:prstGeom prst="rect">
            <a:avLst/>
          </a:prstGeom>
          <a:noFill/>
        </p:spPr>
        <p:txBody>
          <a:bodyPr wrap="square" rtlCol="0">
            <a:spAutoFit/>
          </a:bodyPr>
          <a:lstStyle/>
          <a:p>
            <a:pPr algn="ctr"/>
            <a:r>
              <a:rPr lang="zh-CN" altLang="en-US" sz="2000" b="1" dirty="0" smtClean="0">
                <a:solidFill>
                  <a:schemeClr val="accent1"/>
                </a:solidFill>
                <a:latin typeface="+mj-ea"/>
                <a:ea typeface="+mj-ea"/>
              </a:rPr>
              <a:t>线下门店</a:t>
            </a:r>
            <a:endParaRPr lang="zh-CN" altLang="en-US" sz="2000" b="1" dirty="0">
              <a:solidFill>
                <a:schemeClr val="accent1"/>
              </a:solidFill>
              <a:latin typeface="+mj-ea"/>
              <a:ea typeface="+mj-ea"/>
            </a:endParaRPr>
          </a:p>
        </p:txBody>
      </p:sp>
      <p:sp>
        <p:nvSpPr>
          <p:cNvPr id="38" name="TextBox 37"/>
          <p:cNvSpPr txBox="1"/>
          <p:nvPr/>
        </p:nvSpPr>
        <p:spPr>
          <a:xfrm>
            <a:off x="5400779" y="3460938"/>
            <a:ext cx="1663718" cy="400110"/>
          </a:xfrm>
          <a:prstGeom prst="rect">
            <a:avLst/>
          </a:prstGeom>
          <a:noFill/>
        </p:spPr>
        <p:txBody>
          <a:bodyPr wrap="square" rtlCol="0">
            <a:spAutoFit/>
          </a:bodyPr>
          <a:lstStyle/>
          <a:p>
            <a:pPr algn="ctr"/>
            <a:r>
              <a:rPr lang="zh-CN" altLang="en-US" sz="2000" b="1" dirty="0" smtClean="0">
                <a:solidFill>
                  <a:schemeClr val="accent1"/>
                </a:solidFill>
                <a:latin typeface="+mj-ea"/>
                <a:ea typeface="+mj-ea"/>
              </a:rPr>
              <a:t>手机</a:t>
            </a:r>
            <a:r>
              <a:rPr lang="en-US" altLang="zh-CN" sz="2000" b="1" dirty="0" smtClean="0">
                <a:solidFill>
                  <a:schemeClr val="accent1"/>
                </a:solidFill>
                <a:latin typeface="+mj-ea"/>
                <a:ea typeface="+mj-ea"/>
              </a:rPr>
              <a:t>APP</a:t>
            </a:r>
            <a:endParaRPr lang="zh-CN" altLang="en-US" sz="2000" b="1" dirty="0">
              <a:solidFill>
                <a:schemeClr val="accent1"/>
              </a:solidFill>
              <a:latin typeface="+mj-ea"/>
              <a:ea typeface="+mj-ea"/>
            </a:endParaRPr>
          </a:p>
        </p:txBody>
      </p:sp>
      <p:sp>
        <p:nvSpPr>
          <p:cNvPr id="39" name="TextBox 38"/>
          <p:cNvSpPr txBox="1"/>
          <p:nvPr/>
        </p:nvSpPr>
        <p:spPr>
          <a:xfrm>
            <a:off x="9072027" y="3460938"/>
            <a:ext cx="1663718" cy="400110"/>
          </a:xfrm>
          <a:prstGeom prst="rect">
            <a:avLst/>
          </a:prstGeom>
          <a:noFill/>
        </p:spPr>
        <p:txBody>
          <a:bodyPr wrap="square" rtlCol="0">
            <a:spAutoFit/>
          </a:bodyPr>
          <a:lstStyle/>
          <a:p>
            <a:pPr algn="ctr"/>
            <a:r>
              <a:rPr lang="zh-CN" altLang="en-US" sz="2000" b="1" dirty="0" smtClean="0">
                <a:solidFill>
                  <a:schemeClr val="accent1"/>
                </a:solidFill>
                <a:latin typeface="+mj-ea"/>
                <a:ea typeface="+mj-ea"/>
              </a:rPr>
              <a:t>电脑客户端</a:t>
            </a:r>
            <a:endParaRPr lang="zh-CN" altLang="en-US" sz="2000" b="1" dirty="0">
              <a:solidFill>
                <a:schemeClr val="accent1"/>
              </a:solidFill>
              <a:latin typeface="+mj-ea"/>
              <a:ea typeface="+mj-ea"/>
            </a:endParaRPr>
          </a:p>
        </p:txBody>
      </p:sp>
    </p:spTree>
    <p:extLst>
      <p:ext uri="{BB962C8B-B14F-4D97-AF65-F5344CB8AC3E}">
        <p14:creationId xmlns:p14="http://schemas.microsoft.com/office/powerpoint/2010/main" val="953285998"/>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4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5"/>
                                            </p:tgtEl>
                                            <p:attrNameLst>
                                              <p:attrName>ppt_y</p:attrName>
                                            </p:attrNameLst>
                                          </p:cBhvr>
                                          <p:tavLst>
                                            <p:tav tm="0">
                                              <p:val>
                                                <p:strVal val="#ppt_y"/>
                                              </p:val>
                                            </p:tav>
                                            <p:tav tm="100000">
                                              <p:val>
                                                <p:strVal val="#ppt_y"/>
                                              </p:val>
                                            </p:tav>
                                          </p:tavLst>
                                        </p:anim>
                                        <p:anim calcmode="lin" valueType="num">
                                          <p:cBhvr>
                                            <p:cTn id="9" dur="4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5"/>
                                            </p:tgtEl>
                                          </p:cBhvr>
                                        </p:animEffect>
                                      </p:childTnLst>
                                    </p:cTn>
                                  </p:par>
                                </p:childTnLst>
                              </p:cTn>
                            </p:par>
                            <p:par>
                              <p:cTn id="12" fill="hold">
                                <p:stCondLst>
                                  <p:cond delay="640"/>
                                </p:stCondLst>
                                <p:childTnLst>
                                  <p:par>
                                    <p:cTn id="13" presetID="2" presetClass="entr" presetSubtype="12" accel="42000" fill="hold" nodeType="afterEffect" p14:presetBounceEnd="40000">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14:bounceEnd="40000">
                                          <p:cBhvr additive="base">
                                            <p:cTn id="15" dur="500" fill="hold"/>
                                            <p:tgtEl>
                                              <p:spTgt spid="40"/>
                                            </p:tgtEl>
                                            <p:attrNameLst>
                                              <p:attrName>ppt_x</p:attrName>
                                            </p:attrNameLst>
                                          </p:cBhvr>
                                          <p:tavLst>
                                            <p:tav tm="0">
                                              <p:val>
                                                <p:strVal val="0-#ppt_w/2"/>
                                              </p:val>
                                            </p:tav>
                                            <p:tav tm="100000">
                                              <p:val>
                                                <p:strVal val="#ppt_x"/>
                                              </p:val>
                                            </p:tav>
                                          </p:tavLst>
                                        </p:anim>
                                        <p:anim calcmode="lin" valueType="num" p14:bounceEnd="40000">
                                          <p:cBhvr additive="base">
                                            <p:cTn id="16" dur="500" fill="hold"/>
                                            <p:tgtEl>
                                              <p:spTgt spid="40"/>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36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1500"/>
                                </p:stCondLst>
                                <p:childTnLst>
                                  <p:par>
                                    <p:cTn id="21" presetID="2" presetClass="entr" presetSubtype="12" accel="42000" fill="hold" nodeType="afterEffect" p14:presetBounceEnd="40000">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14:bounceEnd="40000">
                                          <p:cBhvr additive="base">
                                            <p:cTn id="23" dur="500" fill="hold"/>
                                            <p:tgtEl>
                                              <p:spTgt spid="43"/>
                                            </p:tgtEl>
                                            <p:attrNameLst>
                                              <p:attrName>ppt_x</p:attrName>
                                            </p:attrNameLst>
                                          </p:cBhvr>
                                          <p:tavLst>
                                            <p:tav tm="0">
                                              <p:val>
                                                <p:strVal val="0-#ppt_w/2"/>
                                              </p:val>
                                            </p:tav>
                                            <p:tav tm="100000">
                                              <p:val>
                                                <p:strVal val="#ppt_x"/>
                                              </p:val>
                                            </p:tav>
                                          </p:tavLst>
                                        </p:anim>
                                        <p:anim calcmode="lin" valueType="num" p14:bounceEnd="40000">
                                          <p:cBhvr additive="base">
                                            <p:cTn id="24" dur="500" fill="hold"/>
                                            <p:tgtEl>
                                              <p:spTgt spid="43"/>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40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2400"/>
                                </p:stCondLst>
                                <p:childTnLst>
                                  <p:par>
                                    <p:cTn id="29" presetID="2" presetClass="entr" presetSubtype="12" accel="42000" fill="hold" nodeType="afterEffect" p14:presetBounceEnd="40000">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14:bounceEnd="40000">
                                          <p:cBhvr additive="base">
                                            <p:cTn id="31" dur="500" fill="hold"/>
                                            <p:tgtEl>
                                              <p:spTgt spid="46"/>
                                            </p:tgtEl>
                                            <p:attrNameLst>
                                              <p:attrName>ppt_x</p:attrName>
                                            </p:attrNameLst>
                                          </p:cBhvr>
                                          <p:tavLst>
                                            <p:tav tm="0">
                                              <p:val>
                                                <p:strVal val="0-#ppt_w/2"/>
                                              </p:val>
                                            </p:tav>
                                            <p:tav tm="100000">
                                              <p:val>
                                                <p:strVal val="#ppt_x"/>
                                              </p:val>
                                            </p:tav>
                                          </p:tavLst>
                                        </p:anim>
                                        <p:anim calcmode="lin" valueType="num" p14:bounceEnd="40000">
                                          <p:cBhvr additive="base">
                                            <p:cTn id="32" dur="500" fill="hold"/>
                                            <p:tgtEl>
                                              <p:spTgt spid="46"/>
                                            </p:tgtEl>
                                            <p:attrNameLst>
                                              <p:attrName>ppt_y</p:attrName>
                                            </p:attrNameLst>
                                          </p:cBhvr>
                                          <p:tavLst>
                                            <p:tav tm="0">
                                              <p:val>
                                                <p:strVal val="1+#ppt_h/2"/>
                                              </p:val>
                                            </p:tav>
                                            <p:tav tm="100000">
                                              <p:val>
                                                <p:strVal val="#ppt_y"/>
                                              </p:val>
                                            </p:tav>
                                          </p:tavLst>
                                        </p:anim>
                                      </p:childTnLst>
                                    </p:cTn>
                                  </p:par>
                                  <p:par>
                                    <p:cTn id="33" presetID="10" presetClass="entr" presetSubtype="0" fill="hold" grpId="0" nodeType="withEffect">
                                      <p:stCondLst>
                                        <p:cond delay="40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childTnLst>
                              </p:cTn>
                            </p:par>
                            <p:par>
                              <p:cTn id="36" fill="hold">
                                <p:stCondLst>
                                  <p:cond delay="3300"/>
                                </p:stCondLst>
                                <p:childTnLst>
                                  <p:par>
                                    <p:cTn id="37" presetID="42"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1000"/>
                                            <p:tgtEl>
                                              <p:spTgt spid="37"/>
                                            </p:tgtEl>
                                          </p:cBhvr>
                                        </p:animEffect>
                                        <p:anim calcmode="lin" valueType="num">
                                          <p:cBhvr>
                                            <p:cTn id="40" dur="1000" fill="hold"/>
                                            <p:tgtEl>
                                              <p:spTgt spid="37"/>
                                            </p:tgtEl>
                                            <p:attrNameLst>
                                              <p:attrName>ppt_x</p:attrName>
                                            </p:attrNameLst>
                                          </p:cBhvr>
                                          <p:tavLst>
                                            <p:tav tm="0">
                                              <p:val>
                                                <p:strVal val="#ppt_x"/>
                                              </p:val>
                                            </p:tav>
                                            <p:tav tm="100000">
                                              <p:val>
                                                <p:strVal val="#ppt_x"/>
                                              </p:val>
                                            </p:tav>
                                          </p:tavLst>
                                        </p:anim>
                                        <p:anim calcmode="lin" valueType="num">
                                          <p:cBhvr>
                                            <p:cTn id="41" dur="1000" fill="hold"/>
                                            <p:tgtEl>
                                              <p:spTgt spid="37"/>
                                            </p:tgtEl>
                                            <p:attrNameLst>
                                              <p:attrName>ppt_y</p:attrName>
                                            </p:attrNameLst>
                                          </p:cBhvr>
                                          <p:tavLst>
                                            <p:tav tm="0">
                                              <p:val>
                                                <p:strVal val="#ppt_y+.1"/>
                                              </p:val>
                                            </p:tav>
                                            <p:tav tm="100000">
                                              <p:val>
                                                <p:strVal val="#ppt_y"/>
                                              </p:val>
                                            </p:tav>
                                          </p:tavLst>
                                        </p:anim>
                                      </p:childTnLst>
                                    </p:cTn>
                                  </p:par>
                                </p:childTnLst>
                              </p:cTn>
                            </p:par>
                            <p:par>
                              <p:cTn id="42" fill="hold">
                                <p:stCondLst>
                                  <p:cond delay="4300"/>
                                </p:stCondLst>
                                <p:childTnLst>
                                  <p:par>
                                    <p:cTn id="43" presetID="31" presetClass="entr" presetSubtype="0"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300" fill="hold"/>
                                            <p:tgtEl>
                                              <p:spTgt spid="31"/>
                                            </p:tgtEl>
                                            <p:attrNameLst>
                                              <p:attrName>ppt_w</p:attrName>
                                            </p:attrNameLst>
                                          </p:cBhvr>
                                          <p:tavLst>
                                            <p:tav tm="0">
                                              <p:val>
                                                <p:fltVal val="0"/>
                                              </p:val>
                                            </p:tav>
                                            <p:tav tm="100000">
                                              <p:val>
                                                <p:strVal val="#ppt_w"/>
                                              </p:val>
                                            </p:tav>
                                          </p:tavLst>
                                        </p:anim>
                                        <p:anim calcmode="lin" valueType="num">
                                          <p:cBhvr>
                                            <p:cTn id="46" dur="300" fill="hold"/>
                                            <p:tgtEl>
                                              <p:spTgt spid="31"/>
                                            </p:tgtEl>
                                            <p:attrNameLst>
                                              <p:attrName>ppt_h</p:attrName>
                                            </p:attrNameLst>
                                          </p:cBhvr>
                                          <p:tavLst>
                                            <p:tav tm="0">
                                              <p:val>
                                                <p:fltVal val="0"/>
                                              </p:val>
                                            </p:tav>
                                            <p:tav tm="100000">
                                              <p:val>
                                                <p:strVal val="#ppt_h"/>
                                              </p:val>
                                            </p:tav>
                                          </p:tavLst>
                                        </p:anim>
                                        <p:anim calcmode="lin" valueType="num">
                                          <p:cBhvr>
                                            <p:cTn id="47" dur="300" fill="hold"/>
                                            <p:tgtEl>
                                              <p:spTgt spid="31"/>
                                            </p:tgtEl>
                                            <p:attrNameLst>
                                              <p:attrName>style.rotation</p:attrName>
                                            </p:attrNameLst>
                                          </p:cBhvr>
                                          <p:tavLst>
                                            <p:tav tm="0">
                                              <p:val>
                                                <p:fltVal val="90"/>
                                              </p:val>
                                            </p:tav>
                                            <p:tav tm="100000">
                                              <p:val>
                                                <p:fltVal val="0"/>
                                              </p:val>
                                            </p:tav>
                                          </p:tavLst>
                                        </p:anim>
                                        <p:animEffect transition="in" filter="fade">
                                          <p:cBhvr>
                                            <p:cTn id="48" dur="300"/>
                                            <p:tgtEl>
                                              <p:spTgt spid="31"/>
                                            </p:tgtEl>
                                          </p:cBhvr>
                                        </p:animEffect>
                                      </p:childTnLst>
                                    </p:cTn>
                                  </p:par>
                                  <p:par>
                                    <p:cTn id="49" presetID="42" presetClass="entr" presetSubtype="0"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1000"/>
                                            <p:tgtEl>
                                              <p:spTgt spid="38"/>
                                            </p:tgtEl>
                                          </p:cBhvr>
                                        </p:animEffect>
                                        <p:anim calcmode="lin" valueType="num">
                                          <p:cBhvr>
                                            <p:cTn id="52" dur="1000" fill="hold"/>
                                            <p:tgtEl>
                                              <p:spTgt spid="38"/>
                                            </p:tgtEl>
                                            <p:attrNameLst>
                                              <p:attrName>ppt_x</p:attrName>
                                            </p:attrNameLst>
                                          </p:cBhvr>
                                          <p:tavLst>
                                            <p:tav tm="0">
                                              <p:val>
                                                <p:strVal val="#ppt_x"/>
                                              </p:val>
                                            </p:tav>
                                            <p:tav tm="100000">
                                              <p:val>
                                                <p:strVal val="#ppt_x"/>
                                              </p:val>
                                            </p:tav>
                                          </p:tavLst>
                                        </p:anim>
                                        <p:anim calcmode="lin" valueType="num">
                                          <p:cBhvr>
                                            <p:cTn id="53" dur="1000" fill="hold"/>
                                            <p:tgtEl>
                                              <p:spTgt spid="38"/>
                                            </p:tgtEl>
                                            <p:attrNameLst>
                                              <p:attrName>ppt_y</p:attrName>
                                            </p:attrNameLst>
                                          </p:cBhvr>
                                          <p:tavLst>
                                            <p:tav tm="0">
                                              <p:val>
                                                <p:strVal val="#ppt_y+.1"/>
                                              </p:val>
                                            </p:tav>
                                            <p:tav tm="100000">
                                              <p:val>
                                                <p:strVal val="#ppt_y"/>
                                              </p:val>
                                            </p:tav>
                                          </p:tavLst>
                                        </p:anim>
                                      </p:childTnLst>
                                    </p:cTn>
                                  </p:par>
                                </p:childTnLst>
                              </p:cTn>
                            </p:par>
                            <p:par>
                              <p:cTn id="54" fill="hold">
                                <p:stCondLst>
                                  <p:cond delay="5300"/>
                                </p:stCondLst>
                                <p:childTnLst>
                                  <p:par>
                                    <p:cTn id="55" presetID="31" presetClass="entr" presetSubtype="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p:cTn id="57" dur="300" fill="hold"/>
                                            <p:tgtEl>
                                              <p:spTgt spid="32"/>
                                            </p:tgtEl>
                                            <p:attrNameLst>
                                              <p:attrName>ppt_w</p:attrName>
                                            </p:attrNameLst>
                                          </p:cBhvr>
                                          <p:tavLst>
                                            <p:tav tm="0">
                                              <p:val>
                                                <p:fltVal val="0"/>
                                              </p:val>
                                            </p:tav>
                                            <p:tav tm="100000">
                                              <p:val>
                                                <p:strVal val="#ppt_w"/>
                                              </p:val>
                                            </p:tav>
                                          </p:tavLst>
                                        </p:anim>
                                        <p:anim calcmode="lin" valueType="num">
                                          <p:cBhvr>
                                            <p:cTn id="58" dur="300" fill="hold"/>
                                            <p:tgtEl>
                                              <p:spTgt spid="32"/>
                                            </p:tgtEl>
                                            <p:attrNameLst>
                                              <p:attrName>ppt_h</p:attrName>
                                            </p:attrNameLst>
                                          </p:cBhvr>
                                          <p:tavLst>
                                            <p:tav tm="0">
                                              <p:val>
                                                <p:fltVal val="0"/>
                                              </p:val>
                                            </p:tav>
                                            <p:tav tm="100000">
                                              <p:val>
                                                <p:strVal val="#ppt_h"/>
                                              </p:val>
                                            </p:tav>
                                          </p:tavLst>
                                        </p:anim>
                                        <p:anim calcmode="lin" valueType="num">
                                          <p:cBhvr>
                                            <p:cTn id="59" dur="300" fill="hold"/>
                                            <p:tgtEl>
                                              <p:spTgt spid="32"/>
                                            </p:tgtEl>
                                            <p:attrNameLst>
                                              <p:attrName>style.rotation</p:attrName>
                                            </p:attrNameLst>
                                          </p:cBhvr>
                                          <p:tavLst>
                                            <p:tav tm="0">
                                              <p:val>
                                                <p:fltVal val="90"/>
                                              </p:val>
                                            </p:tav>
                                            <p:tav tm="100000">
                                              <p:val>
                                                <p:fltVal val="0"/>
                                              </p:val>
                                            </p:tav>
                                          </p:tavLst>
                                        </p:anim>
                                        <p:animEffect transition="in" filter="fade">
                                          <p:cBhvr>
                                            <p:cTn id="60" dur="300"/>
                                            <p:tgtEl>
                                              <p:spTgt spid="32"/>
                                            </p:tgtEl>
                                          </p:cBhvr>
                                        </p:animEffect>
                                      </p:childTnLst>
                                    </p:cTn>
                                  </p:par>
                                  <p:par>
                                    <p:cTn id="61" presetID="42" presetClass="entr" presetSubtype="0" fill="hold" grpId="0" nodeType="withEffect">
                                      <p:stCondLst>
                                        <p:cond delay="40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1000"/>
                                            <p:tgtEl>
                                              <p:spTgt spid="39"/>
                                            </p:tgtEl>
                                          </p:cBhvr>
                                        </p:animEffect>
                                        <p:anim calcmode="lin" valueType="num">
                                          <p:cBhvr>
                                            <p:cTn id="64" dur="1000" fill="hold"/>
                                            <p:tgtEl>
                                              <p:spTgt spid="39"/>
                                            </p:tgtEl>
                                            <p:attrNameLst>
                                              <p:attrName>ppt_x</p:attrName>
                                            </p:attrNameLst>
                                          </p:cBhvr>
                                          <p:tavLst>
                                            <p:tav tm="0">
                                              <p:val>
                                                <p:strVal val="#ppt_x"/>
                                              </p:val>
                                            </p:tav>
                                            <p:tav tm="100000">
                                              <p:val>
                                                <p:strVal val="#ppt_x"/>
                                              </p:val>
                                            </p:tav>
                                          </p:tavLst>
                                        </p:anim>
                                        <p:anim calcmode="lin" valueType="num">
                                          <p:cBhvr>
                                            <p:cTn id="65" dur="1000" fill="hold"/>
                                            <p:tgtEl>
                                              <p:spTgt spid="39"/>
                                            </p:tgtEl>
                                            <p:attrNameLst>
                                              <p:attrName>ppt_y</p:attrName>
                                            </p:attrNameLst>
                                          </p:cBhvr>
                                          <p:tavLst>
                                            <p:tav tm="0">
                                              <p:val>
                                                <p:strVal val="#ppt_y+.1"/>
                                              </p:val>
                                            </p:tav>
                                            <p:tav tm="100000">
                                              <p:val>
                                                <p:strVal val="#ppt_y"/>
                                              </p:val>
                                            </p:tav>
                                          </p:tavLst>
                                        </p:anim>
                                      </p:childTnLst>
                                    </p:cTn>
                                  </p:par>
                                </p:childTnLst>
                              </p:cTn>
                            </p:par>
                            <p:par>
                              <p:cTn id="66" fill="hold">
                                <p:stCondLst>
                                  <p:cond delay="6700"/>
                                </p:stCondLst>
                                <p:childTnLst>
                                  <p:par>
                                    <p:cTn id="67" presetID="1" presetClass="entr" presetSubtype="0"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childTnLst>
                                    </p:cTn>
                                  </p:par>
                                  <p:par>
                                    <p:cTn id="69" presetID="35" presetClass="path" presetSubtype="0" accel="50000" decel="50000" fill="hold" grpId="1" nodeType="withEffect">
                                      <p:stCondLst>
                                        <p:cond delay="0"/>
                                      </p:stCondLst>
                                      <p:childTnLst>
                                        <p:animMotion origin="layout" path="M -3.56836E-6 -3.7037E-7 L 0.36686 0.15278 " pathEditMode="relative" rAng="0" ptsTypes="AA">
                                          <p:cBhvr>
                                            <p:cTn id="70" dur="500" spd="-99900" fill="hold"/>
                                            <p:tgtEl>
                                              <p:spTgt spid="35"/>
                                            </p:tgtEl>
                                            <p:attrNameLst>
                                              <p:attrName>ppt_x,ppt_y</p:attrName>
                                            </p:attrNameLst>
                                          </p:cBhvr>
                                          <p:rCtr x="18343" y="7639"/>
                                        </p:animMotion>
                                      </p:childTnLst>
                                    </p:cTn>
                                  </p:par>
                                  <p:par>
                                    <p:cTn id="71" presetID="1" presetClass="entr" presetSubtype="0"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childTnLst>
                                    </p:cTn>
                                  </p:par>
                                  <p:par>
                                    <p:cTn id="73" presetID="35" presetClass="path" presetSubtype="0" accel="50000" decel="50000" fill="hold" grpId="1" nodeType="withEffect">
                                      <p:stCondLst>
                                        <p:cond delay="0"/>
                                      </p:stCondLst>
                                      <p:childTnLst>
                                        <p:animMotion origin="layout" path="M 7.85742E-7 -3.33333E-6 L -0.39495 -0.11018 " pathEditMode="relative" rAng="0" ptsTypes="AA">
                                          <p:cBhvr>
                                            <p:cTn id="74" dur="500" spd="-99900" fill="hold"/>
                                            <p:tgtEl>
                                              <p:spTgt spid="36"/>
                                            </p:tgtEl>
                                            <p:attrNameLst>
                                              <p:attrName>ppt_x,ppt_y</p:attrName>
                                            </p:attrNameLst>
                                          </p:cBhvr>
                                          <p:rCtr x="-19748" y="-5509"/>
                                        </p:animMotion>
                                      </p:childTnLst>
                                    </p:cTn>
                                  </p:par>
                                  <p:par>
                                    <p:cTn id="75" presetID="10" presetClass="entr" presetSubtype="0" fill="hold" grpId="0" nodeType="withEffect">
                                      <p:stCondLst>
                                        <p:cond delay="0"/>
                                      </p:stCondLst>
                                      <p:childTnLst>
                                        <p:set>
                                          <p:cBhvr>
                                            <p:cTn id="76" dur="1" fill="hold">
                                              <p:stCondLst>
                                                <p:cond delay="0"/>
                                              </p:stCondLst>
                                            </p:cTn>
                                            <p:tgtEl>
                                              <p:spTgt spid="33"/>
                                            </p:tgtEl>
                                            <p:attrNameLst>
                                              <p:attrName>style.visibility</p:attrName>
                                            </p:attrNameLst>
                                          </p:cBhvr>
                                          <p:to>
                                            <p:strVal val="visible"/>
                                          </p:to>
                                        </p:set>
                                        <p:anim calcmode="lin" valueType="num">
                                          <p:cBhvr>
                                            <p:cTn id="77" dur="500" fill="hold"/>
                                            <p:tgtEl>
                                              <p:spTgt spid="33"/>
                                            </p:tgtEl>
                                            <p:attrNameLst>
                                              <p:attrName>ppt_w</p:attrName>
                                            </p:attrNameLst>
                                          </p:cBhvr>
                                          <p:tavLst>
                                            <p:tav tm="0">
                                              <p:val>
                                                <p:fltVal val="0"/>
                                              </p:val>
                                            </p:tav>
                                            <p:tav tm="100000">
                                              <p:val>
                                                <p:strVal val="#ppt_w"/>
                                              </p:val>
                                            </p:tav>
                                          </p:tavLst>
                                        </p:anim>
                                        <p:anim calcmode="lin" valueType="num">
                                          <p:cBhvr>
                                            <p:cTn id="78" dur="500" fill="hold"/>
                                            <p:tgtEl>
                                              <p:spTgt spid="33"/>
                                            </p:tgtEl>
                                            <p:attrNameLst>
                                              <p:attrName>ppt_h</p:attrName>
                                            </p:attrNameLst>
                                          </p:cBhvr>
                                          <p:tavLst>
                                            <p:tav tm="0">
                                              <p:val>
                                                <p:fltVal val="0"/>
                                              </p:val>
                                            </p:tav>
                                            <p:tav tm="100000">
                                              <p:val>
                                                <p:strVal val="#ppt_h"/>
                                              </p:val>
                                            </p:tav>
                                          </p:tavLst>
                                        </p:anim>
                                        <p:animEffect transition="in" filter="fade">
                                          <p:cBhvr>
                                            <p:cTn id="79" dur="500"/>
                                            <p:tgtEl>
                                              <p:spTgt spid="33"/>
                                            </p:tgtEl>
                                          </p:cBhvr>
                                        </p:animEffect>
                                      </p:childTnLst>
                                    </p:cTn>
                                  </p:par>
                                </p:childTnLst>
                              </p:cTn>
                            </p:par>
                            <p:par>
                              <p:cTn id="80" fill="hold">
                                <p:stCondLst>
                                  <p:cond delay="7200"/>
                                </p:stCondLst>
                                <p:childTnLst>
                                  <p:par>
                                    <p:cTn id="81" presetID="22" presetClass="entr" presetSubtype="1" fill="hold" nodeType="afterEffect">
                                      <p:stCondLst>
                                        <p:cond delay="0"/>
                                      </p:stCondLst>
                                      <p:childTnLst>
                                        <p:set>
                                          <p:cBhvr>
                                            <p:cTn id="82" dur="1" fill="hold">
                                              <p:stCondLst>
                                                <p:cond delay="0"/>
                                              </p:stCondLst>
                                            </p:cTn>
                                            <p:tgtEl>
                                              <p:spTgt spid="34">
                                                <p:txEl>
                                                  <p:pRg st="0" end="0"/>
                                                </p:txEl>
                                              </p:spTgt>
                                            </p:tgtEl>
                                            <p:attrNameLst>
                                              <p:attrName>style.visibility</p:attrName>
                                            </p:attrNameLst>
                                          </p:cBhvr>
                                          <p:to>
                                            <p:strVal val="visible"/>
                                          </p:to>
                                        </p:set>
                                        <p:animEffect transition="in" filter="wipe(up)">
                                          <p:cBhvr>
                                            <p:cTn id="83" dur="500"/>
                                            <p:tgtEl>
                                              <p:spTgt spid="34">
                                                <p:txEl>
                                                  <p:pRg st="0" end="0"/>
                                                </p:txEl>
                                              </p:spTgt>
                                            </p:tgtEl>
                                          </p:cBhvr>
                                        </p:animEffect>
                                      </p:childTnLst>
                                    </p:cTn>
                                  </p:par>
                                </p:childTnLst>
                              </p:cTn>
                            </p:par>
                            <p:par>
                              <p:cTn id="84" fill="hold">
                                <p:stCondLst>
                                  <p:cond delay="7700"/>
                                </p:stCondLst>
                                <p:childTnLst>
                                  <p:par>
                                    <p:cTn id="85" presetID="22" presetClass="entr" presetSubtype="1" fill="hold" nodeType="afterEffect">
                                      <p:stCondLst>
                                        <p:cond delay="0"/>
                                      </p:stCondLst>
                                      <p:childTnLst>
                                        <p:set>
                                          <p:cBhvr>
                                            <p:cTn id="86" dur="1" fill="hold">
                                              <p:stCondLst>
                                                <p:cond delay="0"/>
                                              </p:stCondLst>
                                            </p:cTn>
                                            <p:tgtEl>
                                              <p:spTgt spid="34">
                                                <p:txEl>
                                                  <p:pRg st="1" end="1"/>
                                                </p:txEl>
                                              </p:spTgt>
                                            </p:tgtEl>
                                            <p:attrNameLst>
                                              <p:attrName>style.visibility</p:attrName>
                                            </p:attrNameLst>
                                          </p:cBhvr>
                                          <p:to>
                                            <p:strVal val="visible"/>
                                          </p:to>
                                        </p:set>
                                        <p:animEffect transition="in" filter="wipe(up)">
                                          <p:cBhvr>
                                            <p:cTn id="87" dur="500"/>
                                            <p:tgtEl>
                                              <p:spTgt spid="3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2" grpId="0" animBg="1"/>
          <p:bldP spid="27" grpId="0" animBg="1"/>
          <p:bldP spid="30" grpId="0" animBg="1"/>
          <p:bldP spid="31" grpId="0" animBg="1"/>
          <p:bldP spid="32" grpId="0" animBg="1"/>
          <p:bldP spid="33" grpId="0" animBg="1" autoUpdateAnimBg="0"/>
          <p:bldP spid="35" grpId="0" animBg="1"/>
          <p:bldP spid="35" grpId="1" animBg="1"/>
          <p:bldP spid="36" grpId="0" animBg="1"/>
          <p:bldP spid="36" grpId="1" animBg="1"/>
          <p:bldP spid="37" grpId="0"/>
          <p:bldP spid="38"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4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5"/>
                                            </p:tgtEl>
                                            <p:attrNameLst>
                                              <p:attrName>ppt_y</p:attrName>
                                            </p:attrNameLst>
                                          </p:cBhvr>
                                          <p:tavLst>
                                            <p:tav tm="0">
                                              <p:val>
                                                <p:strVal val="#ppt_y"/>
                                              </p:val>
                                            </p:tav>
                                            <p:tav tm="100000">
                                              <p:val>
                                                <p:strVal val="#ppt_y"/>
                                              </p:val>
                                            </p:tav>
                                          </p:tavLst>
                                        </p:anim>
                                        <p:anim calcmode="lin" valueType="num">
                                          <p:cBhvr>
                                            <p:cTn id="9" dur="4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5"/>
                                            </p:tgtEl>
                                          </p:cBhvr>
                                        </p:animEffect>
                                      </p:childTnLst>
                                    </p:cTn>
                                  </p:par>
                                </p:childTnLst>
                              </p:cTn>
                            </p:par>
                            <p:par>
                              <p:cTn id="12" fill="hold">
                                <p:stCondLst>
                                  <p:cond delay="640"/>
                                </p:stCondLst>
                                <p:childTnLst>
                                  <p:par>
                                    <p:cTn id="13" presetID="2" presetClass="entr" presetSubtype="12" accel="4200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500" fill="hold"/>
                                            <p:tgtEl>
                                              <p:spTgt spid="40"/>
                                            </p:tgtEl>
                                            <p:attrNameLst>
                                              <p:attrName>ppt_x</p:attrName>
                                            </p:attrNameLst>
                                          </p:cBhvr>
                                          <p:tavLst>
                                            <p:tav tm="0">
                                              <p:val>
                                                <p:strVal val="0-#ppt_w/2"/>
                                              </p:val>
                                            </p:tav>
                                            <p:tav tm="100000">
                                              <p:val>
                                                <p:strVal val="#ppt_x"/>
                                              </p:val>
                                            </p:tav>
                                          </p:tavLst>
                                        </p:anim>
                                        <p:anim calcmode="lin" valueType="num">
                                          <p:cBhvr additive="base">
                                            <p:cTn id="16" dur="500" fill="hold"/>
                                            <p:tgtEl>
                                              <p:spTgt spid="40"/>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36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1500"/>
                                </p:stCondLst>
                                <p:childTnLst>
                                  <p:par>
                                    <p:cTn id="21" presetID="2" presetClass="entr" presetSubtype="12" accel="42000"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0-#ppt_w/2"/>
                                              </p:val>
                                            </p:tav>
                                            <p:tav tm="100000">
                                              <p:val>
                                                <p:strVal val="#ppt_x"/>
                                              </p:val>
                                            </p:tav>
                                          </p:tavLst>
                                        </p:anim>
                                        <p:anim calcmode="lin" valueType="num">
                                          <p:cBhvr additive="base">
                                            <p:cTn id="24" dur="500" fill="hold"/>
                                            <p:tgtEl>
                                              <p:spTgt spid="43"/>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40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2400"/>
                                </p:stCondLst>
                                <p:childTnLst>
                                  <p:par>
                                    <p:cTn id="29" presetID="2" presetClass="entr" presetSubtype="12" accel="42000"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0-#ppt_w/2"/>
                                              </p:val>
                                            </p:tav>
                                            <p:tav tm="100000">
                                              <p:val>
                                                <p:strVal val="#ppt_x"/>
                                              </p:val>
                                            </p:tav>
                                          </p:tavLst>
                                        </p:anim>
                                        <p:anim calcmode="lin" valueType="num">
                                          <p:cBhvr additive="base">
                                            <p:cTn id="32" dur="500" fill="hold"/>
                                            <p:tgtEl>
                                              <p:spTgt spid="46"/>
                                            </p:tgtEl>
                                            <p:attrNameLst>
                                              <p:attrName>ppt_y</p:attrName>
                                            </p:attrNameLst>
                                          </p:cBhvr>
                                          <p:tavLst>
                                            <p:tav tm="0">
                                              <p:val>
                                                <p:strVal val="1+#ppt_h/2"/>
                                              </p:val>
                                            </p:tav>
                                            <p:tav tm="100000">
                                              <p:val>
                                                <p:strVal val="#ppt_y"/>
                                              </p:val>
                                            </p:tav>
                                          </p:tavLst>
                                        </p:anim>
                                      </p:childTnLst>
                                    </p:cTn>
                                  </p:par>
                                  <p:par>
                                    <p:cTn id="33" presetID="10" presetClass="entr" presetSubtype="0" fill="hold" grpId="0" nodeType="withEffect">
                                      <p:stCondLst>
                                        <p:cond delay="40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childTnLst>
                              </p:cTn>
                            </p:par>
                            <p:par>
                              <p:cTn id="36" fill="hold">
                                <p:stCondLst>
                                  <p:cond delay="3300"/>
                                </p:stCondLst>
                                <p:childTnLst>
                                  <p:par>
                                    <p:cTn id="37" presetID="42"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1000"/>
                                            <p:tgtEl>
                                              <p:spTgt spid="37"/>
                                            </p:tgtEl>
                                          </p:cBhvr>
                                        </p:animEffect>
                                        <p:anim calcmode="lin" valueType="num">
                                          <p:cBhvr>
                                            <p:cTn id="40" dur="1000" fill="hold"/>
                                            <p:tgtEl>
                                              <p:spTgt spid="37"/>
                                            </p:tgtEl>
                                            <p:attrNameLst>
                                              <p:attrName>ppt_x</p:attrName>
                                            </p:attrNameLst>
                                          </p:cBhvr>
                                          <p:tavLst>
                                            <p:tav tm="0">
                                              <p:val>
                                                <p:strVal val="#ppt_x"/>
                                              </p:val>
                                            </p:tav>
                                            <p:tav tm="100000">
                                              <p:val>
                                                <p:strVal val="#ppt_x"/>
                                              </p:val>
                                            </p:tav>
                                          </p:tavLst>
                                        </p:anim>
                                        <p:anim calcmode="lin" valueType="num">
                                          <p:cBhvr>
                                            <p:cTn id="41" dur="1000" fill="hold"/>
                                            <p:tgtEl>
                                              <p:spTgt spid="37"/>
                                            </p:tgtEl>
                                            <p:attrNameLst>
                                              <p:attrName>ppt_y</p:attrName>
                                            </p:attrNameLst>
                                          </p:cBhvr>
                                          <p:tavLst>
                                            <p:tav tm="0">
                                              <p:val>
                                                <p:strVal val="#ppt_y+.1"/>
                                              </p:val>
                                            </p:tav>
                                            <p:tav tm="100000">
                                              <p:val>
                                                <p:strVal val="#ppt_y"/>
                                              </p:val>
                                            </p:tav>
                                          </p:tavLst>
                                        </p:anim>
                                      </p:childTnLst>
                                    </p:cTn>
                                  </p:par>
                                </p:childTnLst>
                              </p:cTn>
                            </p:par>
                            <p:par>
                              <p:cTn id="42" fill="hold">
                                <p:stCondLst>
                                  <p:cond delay="4300"/>
                                </p:stCondLst>
                                <p:childTnLst>
                                  <p:par>
                                    <p:cTn id="43" presetID="31" presetClass="entr" presetSubtype="0"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300" fill="hold"/>
                                            <p:tgtEl>
                                              <p:spTgt spid="31"/>
                                            </p:tgtEl>
                                            <p:attrNameLst>
                                              <p:attrName>ppt_w</p:attrName>
                                            </p:attrNameLst>
                                          </p:cBhvr>
                                          <p:tavLst>
                                            <p:tav tm="0">
                                              <p:val>
                                                <p:fltVal val="0"/>
                                              </p:val>
                                            </p:tav>
                                            <p:tav tm="100000">
                                              <p:val>
                                                <p:strVal val="#ppt_w"/>
                                              </p:val>
                                            </p:tav>
                                          </p:tavLst>
                                        </p:anim>
                                        <p:anim calcmode="lin" valueType="num">
                                          <p:cBhvr>
                                            <p:cTn id="46" dur="300" fill="hold"/>
                                            <p:tgtEl>
                                              <p:spTgt spid="31"/>
                                            </p:tgtEl>
                                            <p:attrNameLst>
                                              <p:attrName>ppt_h</p:attrName>
                                            </p:attrNameLst>
                                          </p:cBhvr>
                                          <p:tavLst>
                                            <p:tav tm="0">
                                              <p:val>
                                                <p:fltVal val="0"/>
                                              </p:val>
                                            </p:tav>
                                            <p:tav tm="100000">
                                              <p:val>
                                                <p:strVal val="#ppt_h"/>
                                              </p:val>
                                            </p:tav>
                                          </p:tavLst>
                                        </p:anim>
                                        <p:anim calcmode="lin" valueType="num">
                                          <p:cBhvr>
                                            <p:cTn id="47" dur="300" fill="hold"/>
                                            <p:tgtEl>
                                              <p:spTgt spid="31"/>
                                            </p:tgtEl>
                                            <p:attrNameLst>
                                              <p:attrName>style.rotation</p:attrName>
                                            </p:attrNameLst>
                                          </p:cBhvr>
                                          <p:tavLst>
                                            <p:tav tm="0">
                                              <p:val>
                                                <p:fltVal val="90"/>
                                              </p:val>
                                            </p:tav>
                                            <p:tav tm="100000">
                                              <p:val>
                                                <p:fltVal val="0"/>
                                              </p:val>
                                            </p:tav>
                                          </p:tavLst>
                                        </p:anim>
                                        <p:animEffect transition="in" filter="fade">
                                          <p:cBhvr>
                                            <p:cTn id="48" dur="300"/>
                                            <p:tgtEl>
                                              <p:spTgt spid="31"/>
                                            </p:tgtEl>
                                          </p:cBhvr>
                                        </p:animEffect>
                                      </p:childTnLst>
                                    </p:cTn>
                                  </p:par>
                                  <p:par>
                                    <p:cTn id="49" presetID="42" presetClass="entr" presetSubtype="0"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1000"/>
                                            <p:tgtEl>
                                              <p:spTgt spid="38"/>
                                            </p:tgtEl>
                                          </p:cBhvr>
                                        </p:animEffect>
                                        <p:anim calcmode="lin" valueType="num">
                                          <p:cBhvr>
                                            <p:cTn id="52" dur="1000" fill="hold"/>
                                            <p:tgtEl>
                                              <p:spTgt spid="38"/>
                                            </p:tgtEl>
                                            <p:attrNameLst>
                                              <p:attrName>ppt_x</p:attrName>
                                            </p:attrNameLst>
                                          </p:cBhvr>
                                          <p:tavLst>
                                            <p:tav tm="0">
                                              <p:val>
                                                <p:strVal val="#ppt_x"/>
                                              </p:val>
                                            </p:tav>
                                            <p:tav tm="100000">
                                              <p:val>
                                                <p:strVal val="#ppt_x"/>
                                              </p:val>
                                            </p:tav>
                                          </p:tavLst>
                                        </p:anim>
                                        <p:anim calcmode="lin" valueType="num">
                                          <p:cBhvr>
                                            <p:cTn id="53" dur="1000" fill="hold"/>
                                            <p:tgtEl>
                                              <p:spTgt spid="38"/>
                                            </p:tgtEl>
                                            <p:attrNameLst>
                                              <p:attrName>ppt_y</p:attrName>
                                            </p:attrNameLst>
                                          </p:cBhvr>
                                          <p:tavLst>
                                            <p:tav tm="0">
                                              <p:val>
                                                <p:strVal val="#ppt_y+.1"/>
                                              </p:val>
                                            </p:tav>
                                            <p:tav tm="100000">
                                              <p:val>
                                                <p:strVal val="#ppt_y"/>
                                              </p:val>
                                            </p:tav>
                                          </p:tavLst>
                                        </p:anim>
                                      </p:childTnLst>
                                    </p:cTn>
                                  </p:par>
                                </p:childTnLst>
                              </p:cTn>
                            </p:par>
                            <p:par>
                              <p:cTn id="54" fill="hold">
                                <p:stCondLst>
                                  <p:cond delay="5300"/>
                                </p:stCondLst>
                                <p:childTnLst>
                                  <p:par>
                                    <p:cTn id="55" presetID="31" presetClass="entr" presetSubtype="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p:cTn id="57" dur="300" fill="hold"/>
                                            <p:tgtEl>
                                              <p:spTgt spid="32"/>
                                            </p:tgtEl>
                                            <p:attrNameLst>
                                              <p:attrName>ppt_w</p:attrName>
                                            </p:attrNameLst>
                                          </p:cBhvr>
                                          <p:tavLst>
                                            <p:tav tm="0">
                                              <p:val>
                                                <p:fltVal val="0"/>
                                              </p:val>
                                            </p:tav>
                                            <p:tav tm="100000">
                                              <p:val>
                                                <p:strVal val="#ppt_w"/>
                                              </p:val>
                                            </p:tav>
                                          </p:tavLst>
                                        </p:anim>
                                        <p:anim calcmode="lin" valueType="num">
                                          <p:cBhvr>
                                            <p:cTn id="58" dur="300" fill="hold"/>
                                            <p:tgtEl>
                                              <p:spTgt spid="32"/>
                                            </p:tgtEl>
                                            <p:attrNameLst>
                                              <p:attrName>ppt_h</p:attrName>
                                            </p:attrNameLst>
                                          </p:cBhvr>
                                          <p:tavLst>
                                            <p:tav tm="0">
                                              <p:val>
                                                <p:fltVal val="0"/>
                                              </p:val>
                                            </p:tav>
                                            <p:tav tm="100000">
                                              <p:val>
                                                <p:strVal val="#ppt_h"/>
                                              </p:val>
                                            </p:tav>
                                          </p:tavLst>
                                        </p:anim>
                                        <p:anim calcmode="lin" valueType="num">
                                          <p:cBhvr>
                                            <p:cTn id="59" dur="300" fill="hold"/>
                                            <p:tgtEl>
                                              <p:spTgt spid="32"/>
                                            </p:tgtEl>
                                            <p:attrNameLst>
                                              <p:attrName>style.rotation</p:attrName>
                                            </p:attrNameLst>
                                          </p:cBhvr>
                                          <p:tavLst>
                                            <p:tav tm="0">
                                              <p:val>
                                                <p:fltVal val="90"/>
                                              </p:val>
                                            </p:tav>
                                            <p:tav tm="100000">
                                              <p:val>
                                                <p:fltVal val="0"/>
                                              </p:val>
                                            </p:tav>
                                          </p:tavLst>
                                        </p:anim>
                                        <p:animEffect transition="in" filter="fade">
                                          <p:cBhvr>
                                            <p:cTn id="60" dur="300"/>
                                            <p:tgtEl>
                                              <p:spTgt spid="32"/>
                                            </p:tgtEl>
                                          </p:cBhvr>
                                        </p:animEffect>
                                      </p:childTnLst>
                                    </p:cTn>
                                  </p:par>
                                  <p:par>
                                    <p:cTn id="61" presetID="42" presetClass="entr" presetSubtype="0" fill="hold" grpId="0" nodeType="withEffect">
                                      <p:stCondLst>
                                        <p:cond delay="40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1000"/>
                                            <p:tgtEl>
                                              <p:spTgt spid="39"/>
                                            </p:tgtEl>
                                          </p:cBhvr>
                                        </p:animEffect>
                                        <p:anim calcmode="lin" valueType="num">
                                          <p:cBhvr>
                                            <p:cTn id="64" dur="1000" fill="hold"/>
                                            <p:tgtEl>
                                              <p:spTgt spid="39"/>
                                            </p:tgtEl>
                                            <p:attrNameLst>
                                              <p:attrName>ppt_x</p:attrName>
                                            </p:attrNameLst>
                                          </p:cBhvr>
                                          <p:tavLst>
                                            <p:tav tm="0">
                                              <p:val>
                                                <p:strVal val="#ppt_x"/>
                                              </p:val>
                                            </p:tav>
                                            <p:tav tm="100000">
                                              <p:val>
                                                <p:strVal val="#ppt_x"/>
                                              </p:val>
                                            </p:tav>
                                          </p:tavLst>
                                        </p:anim>
                                        <p:anim calcmode="lin" valueType="num">
                                          <p:cBhvr>
                                            <p:cTn id="65" dur="1000" fill="hold"/>
                                            <p:tgtEl>
                                              <p:spTgt spid="39"/>
                                            </p:tgtEl>
                                            <p:attrNameLst>
                                              <p:attrName>ppt_y</p:attrName>
                                            </p:attrNameLst>
                                          </p:cBhvr>
                                          <p:tavLst>
                                            <p:tav tm="0">
                                              <p:val>
                                                <p:strVal val="#ppt_y+.1"/>
                                              </p:val>
                                            </p:tav>
                                            <p:tav tm="100000">
                                              <p:val>
                                                <p:strVal val="#ppt_y"/>
                                              </p:val>
                                            </p:tav>
                                          </p:tavLst>
                                        </p:anim>
                                      </p:childTnLst>
                                    </p:cTn>
                                  </p:par>
                                </p:childTnLst>
                              </p:cTn>
                            </p:par>
                            <p:par>
                              <p:cTn id="66" fill="hold">
                                <p:stCondLst>
                                  <p:cond delay="6700"/>
                                </p:stCondLst>
                                <p:childTnLst>
                                  <p:par>
                                    <p:cTn id="67" presetID="1" presetClass="entr" presetSubtype="0"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childTnLst>
                                    </p:cTn>
                                  </p:par>
                                  <p:par>
                                    <p:cTn id="69" presetID="35" presetClass="path" presetSubtype="0" accel="50000" decel="50000" fill="hold" grpId="1" nodeType="withEffect">
                                      <p:stCondLst>
                                        <p:cond delay="0"/>
                                      </p:stCondLst>
                                      <p:childTnLst>
                                        <p:animMotion origin="layout" path="M -3.56836E-6 -3.7037E-7 L 0.36686 0.15278 " pathEditMode="relative" rAng="0" ptsTypes="AA">
                                          <p:cBhvr>
                                            <p:cTn id="70" dur="500" spd="-99900" fill="hold"/>
                                            <p:tgtEl>
                                              <p:spTgt spid="35"/>
                                            </p:tgtEl>
                                            <p:attrNameLst>
                                              <p:attrName>ppt_x,ppt_y</p:attrName>
                                            </p:attrNameLst>
                                          </p:cBhvr>
                                          <p:rCtr x="18343" y="7639"/>
                                        </p:animMotion>
                                      </p:childTnLst>
                                    </p:cTn>
                                  </p:par>
                                  <p:par>
                                    <p:cTn id="71" presetID="1" presetClass="entr" presetSubtype="0"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childTnLst>
                                    </p:cTn>
                                  </p:par>
                                  <p:par>
                                    <p:cTn id="73" presetID="35" presetClass="path" presetSubtype="0" accel="50000" decel="50000" fill="hold" grpId="1" nodeType="withEffect">
                                      <p:stCondLst>
                                        <p:cond delay="0"/>
                                      </p:stCondLst>
                                      <p:childTnLst>
                                        <p:animMotion origin="layout" path="M 7.85742E-7 -3.33333E-6 L -0.39495 -0.11018 " pathEditMode="relative" rAng="0" ptsTypes="AA">
                                          <p:cBhvr>
                                            <p:cTn id="74" dur="500" spd="-99900" fill="hold"/>
                                            <p:tgtEl>
                                              <p:spTgt spid="36"/>
                                            </p:tgtEl>
                                            <p:attrNameLst>
                                              <p:attrName>ppt_x,ppt_y</p:attrName>
                                            </p:attrNameLst>
                                          </p:cBhvr>
                                          <p:rCtr x="-19748" y="-5509"/>
                                        </p:animMotion>
                                      </p:childTnLst>
                                    </p:cTn>
                                  </p:par>
                                  <p:par>
                                    <p:cTn id="75" presetID="10" presetClass="entr" presetSubtype="0" fill="hold" grpId="0" nodeType="withEffect">
                                      <p:stCondLst>
                                        <p:cond delay="0"/>
                                      </p:stCondLst>
                                      <p:childTnLst>
                                        <p:set>
                                          <p:cBhvr>
                                            <p:cTn id="76" dur="1" fill="hold">
                                              <p:stCondLst>
                                                <p:cond delay="0"/>
                                              </p:stCondLst>
                                            </p:cTn>
                                            <p:tgtEl>
                                              <p:spTgt spid="33"/>
                                            </p:tgtEl>
                                            <p:attrNameLst>
                                              <p:attrName>style.visibility</p:attrName>
                                            </p:attrNameLst>
                                          </p:cBhvr>
                                          <p:to>
                                            <p:strVal val="visible"/>
                                          </p:to>
                                        </p:set>
                                        <p:anim calcmode="lin" valueType="num">
                                          <p:cBhvr>
                                            <p:cTn id="77" dur="500" fill="hold"/>
                                            <p:tgtEl>
                                              <p:spTgt spid="33"/>
                                            </p:tgtEl>
                                            <p:attrNameLst>
                                              <p:attrName>ppt_w</p:attrName>
                                            </p:attrNameLst>
                                          </p:cBhvr>
                                          <p:tavLst>
                                            <p:tav tm="0">
                                              <p:val>
                                                <p:fltVal val="0"/>
                                              </p:val>
                                            </p:tav>
                                            <p:tav tm="100000">
                                              <p:val>
                                                <p:strVal val="#ppt_w"/>
                                              </p:val>
                                            </p:tav>
                                          </p:tavLst>
                                        </p:anim>
                                        <p:anim calcmode="lin" valueType="num">
                                          <p:cBhvr>
                                            <p:cTn id="78" dur="500" fill="hold"/>
                                            <p:tgtEl>
                                              <p:spTgt spid="33"/>
                                            </p:tgtEl>
                                            <p:attrNameLst>
                                              <p:attrName>ppt_h</p:attrName>
                                            </p:attrNameLst>
                                          </p:cBhvr>
                                          <p:tavLst>
                                            <p:tav tm="0">
                                              <p:val>
                                                <p:fltVal val="0"/>
                                              </p:val>
                                            </p:tav>
                                            <p:tav tm="100000">
                                              <p:val>
                                                <p:strVal val="#ppt_h"/>
                                              </p:val>
                                            </p:tav>
                                          </p:tavLst>
                                        </p:anim>
                                        <p:animEffect transition="in" filter="fade">
                                          <p:cBhvr>
                                            <p:cTn id="79" dur="500"/>
                                            <p:tgtEl>
                                              <p:spTgt spid="33"/>
                                            </p:tgtEl>
                                          </p:cBhvr>
                                        </p:animEffect>
                                      </p:childTnLst>
                                    </p:cTn>
                                  </p:par>
                                </p:childTnLst>
                              </p:cTn>
                            </p:par>
                            <p:par>
                              <p:cTn id="80" fill="hold">
                                <p:stCondLst>
                                  <p:cond delay="7200"/>
                                </p:stCondLst>
                                <p:childTnLst>
                                  <p:par>
                                    <p:cTn id="81" presetID="22" presetClass="entr" presetSubtype="1" fill="hold" nodeType="afterEffect">
                                      <p:stCondLst>
                                        <p:cond delay="0"/>
                                      </p:stCondLst>
                                      <p:childTnLst>
                                        <p:set>
                                          <p:cBhvr>
                                            <p:cTn id="82" dur="1" fill="hold">
                                              <p:stCondLst>
                                                <p:cond delay="0"/>
                                              </p:stCondLst>
                                            </p:cTn>
                                            <p:tgtEl>
                                              <p:spTgt spid="34">
                                                <p:txEl>
                                                  <p:pRg st="0" end="0"/>
                                                </p:txEl>
                                              </p:spTgt>
                                            </p:tgtEl>
                                            <p:attrNameLst>
                                              <p:attrName>style.visibility</p:attrName>
                                            </p:attrNameLst>
                                          </p:cBhvr>
                                          <p:to>
                                            <p:strVal val="visible"/>
                                          </p:to>
                                        </p:set>
                                        <p:animEffect transition="in" filter="wipe(up)">
                                          <p:cBhvr>
                                            <p:cTn id="83" dur="500"/>
                                            <p:tgtEl>
                                              <p:spTgt spid="34">
                                                <p:txEl>
                                                  <p:pRg st="0" end="0"/>
                                                </p:txEl>
                                              </p:spTgt>
                                            </p:tgtEl>
                                          </p:cBhvr>
                                        </p:animEffect>
                                      </p:childTnLst>
                                    </p:cTn>
                                  </p:par>
                                </p:childTnLst>
                              </p:cTn>
                            </p:par>
                            <p:par>
                              <p:cTn id="84" fill="hold">
                                <p:stCondLst>
                                  <p:cond delay="7700"/>
                                </p:stCondLst>
                                <p:childTnLst>
                                  <p:par>
                                    <p:cTn id="85" presetID="22" presetClass="entr" presetSubtype="1" fill="hold" nodeType="afterEffect">
                                      <p:stCondLst>
                                        <p:cond delay="0"/>
                                      </p:stCondLst>
                                      <p:childTnLst>
                                        <p:set>
                                          <p:cBhvr>
                                            <p:cTn id="86" dur="1" fill="hold">
                                              <p:stCondLst>
                                                <p:cond delay="0"/>
                                              </p:stCondLst>
                                            </p:cTn>
                                            <p:tgtEl>
                                              <p:spTgt spid="34">
                                                <p:txEl>
                                                  <p:pRg st="1" end="1"/>
                                                </p:txEl>
                                              </p:spTgt>
                                            </p:tgtEl>
                                            <p:attrNameLst>
                                              <p:attrName>style.visibility</p:attrName>
                                            </p:attrNameLst>
                                          </p:cBhvr>
                                          <p:to>
                                            <p:strVal val="visible"/>
                                          </p:to>
                                        </p:set>
                                        <p:animEffect transition="in" filter="wipe(up)">
                                          <p:cBhvr>
                                            <p:cTn id="87" dur="500"/>
                                            <p:tgtEl>
                                              <p:spTgt spid="3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2" grpId="0" animBg="1"/>
          <p:bldP spid="27" grpId="0" animBg="1"/>
          <p:bldP spid="30" grpId="0" animBg="1"/>
          <p:bldP spid="31" grpId="0" animBg="1"/>
          <p:bldP spid="32" grpId="0" animBg="1"/>
          <p:bldP spid="33" grpId="0" animBg="1" autoUpdateAnimBg="0"/>
          <p:bldP spid="35" grpId="0" animBg="1"/>
          <p:bldP spid="35" grpId="1" animBg="1"/>
          <p:bldP spid="36" grpId="0" animBg="1"/>
          <p:bldP spid="36" grpId="1" animBg="1"/>
          <p:bldP spid="37" grpId="0"/>
          <p:bldP spid="38" grpId="0"/>
          <p:bldP spid="39"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79"/>
          <p:cNvGrpSpPr>
            <a:grpSpLocks/>
          </p:cNvGrpSpPr>
          <p:nvPr/>
        </p:nvGrpSpPr>
        <p:grpSpPr bwMode="auto">
          <a:xfrm>
            <a:off x="2935859" y="1387239"/>
            <a:ext cx="880204" cy="881982"/>
            <a:chOff x="6379729" y="2488774"/>
            <a:chExt cx="2513016" cy="2513016"/>
          </a:xfrm>
        </p:grpSpPr>
        <p:sp>
          <p:nvSpPr>
            <p:cNvPr id="5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2"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53" name="组合 79"/>
          <p:cNvGrpSpPr>
            <a:grpSpLocks/>
          </p:cNvGrpSpPr>
          <p:nvPr/>
        </p:nvGrpSpPr>
        <p:grpSpPr bwMode="auto">
          <a:xfrm>
            <a:off x="3426396" y="2547018"/>
            <a:ext cx="880204" cy="881982"/>
            <a:chOff x="6379729" y="2488774"/>
            <a:chExt cx="2513016" cy="2513016"/>
          </a:xfrm>
        </p:grpSpPr>
        <p:sp>
          <p:nvSpPr>
            <p:cNvPr id="5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56" name="组合 79"/>
          <p:cNvGrpSpPr>
            <a:grpSpLocks/>
          </p:cNvGrpSpPr>
          <p:nvPr/>
        </p:nvGrpSpPr>
        <p:grpSpPr bwMode="auto">
          <a:xfrm>
            <a:off x="3426396" y="4014711"/>
            <a:ext cx="880204" cy="881982"/>
            <a:chOff x="6379729" y="2488774"/>
            <a:chExt cx="2513016" cy="2513016"/>
          </a:xfrm>
        </p:grpSpPr>
        <p:sp>
          <p:nvSpPr>
            <p:cNvPr id="5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8"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59" name="组合 79"/>
          <p:cNvGrpSpPr>
            <a:grpSpLocks/>
          </p:cNvGrpSpPr>
          <p:nvPr/>
        </p:nvGrpSpPr>
        <p:grpSpPr bwMode="auto">
          <a:xfrm>
            <a:off x="2958325" y="5211546"/>
            <a:ext cx="880204" cy="881982"/>
            <a:chOff x="6379729" y="2488774"/>
            <a:chExt cx="2513016" cy="2513016"/>
          </a:xfrm>
        </p:grpSpPr>
        <p:sp>
          <p:nvSpPr>
            <p:cNvPr id="6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6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47" name="组合 79"/>
          <p:cNvGrpSpPr>
            <a:grpSpLocks/>
          </p:cNvGrpSpPr>
          <p:nvPr/>
        </p:nvGrpSpPr>
        <p:grpSpPr bwMode="auto">
          <a:xfrm>
            <a:off x="997268" y="2721428"/>
            <a:ext cx="2167314" cy="2171694"/>
            <a:chOff x="6379729" y="2488774"/>
            <a:chExt cx="2513016" cy="2513016"/>
          </a:xfrm>
        </p:grpSpPr>
        <p:sp>
          <p:nvSpPr>
            <p:cNvPr id="4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9"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34" name="TextBox 33"/>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tx1">
                    <a:lumMod val="50000"/>
                  </a:schemeClr>
                </a:solidFill>
                <a:latin typeface="微软雅黑"/>
                <a:ea typeface="微软雅黑"/>
              </a:rPr>
              <a:t>3.3 </a:t>
            </a:r>
            <a:r>
              <a:rPr lang="zh-CN" altLang="en-US" sz="2800" dirty="0">
                <a:solidFill>
                  <a:schemeClr val="tx1">
                    <a:lumMod val="50000"/>
                  </a:schemeClr>
                </a:solidFill>
                <a:latin typeface="微软雅黑"/>
                <a:ea typeface="微软雅黑"/>
              </a:rPr>
              <a:t>网络营销方案</a:t>
            </a:r>
          </a:p>
        </p:txBody>
      </p:sp>
      <p:sp>
        <p:nvSpPr>
          <p:cNvPr id="35" name="TextBox 34"/>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3</a:t>
            </a:r>
            <a:endParaRPr lang="zh-CN" altLang="en-US" dirty="0">
              <a:solidFill>
                <a:schemeClr val="tx1">
                  <a:lumMod val="50000"/>
                </a:schemeClr>
              </a:solidFill>
            </a:endParaRPr>
          </a:p>
        </p:txBody>
      </p:sp>
      <p:grpSp>
        <p:nvGrpSpPr>
          <p:cNvPr id="4" name="组合 3"/>
          <p:cNvGrpSpPr/>
          <p:nvPr/>
        </p:nvGrpSpPr>
        <p:grpSpPr>
          <a:xfrm>
            <a:off x="3609688" y="2781591"/>
            <a:ext cx="558800" cy="460375"/>
            <a:chOff x="3376613" y="2879725"/>
            <a:chExt cx="558800" cy="460375"/>
          </a:xfrm>
          <a:solidFill>
            <a:srgbClr val="0070C0"/>
          </a:solidFill>
        </p:grpSpPr>
        <p:sp>
          <p:nvSpPr>
            <p:cNvPr id="6"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 name="组合 7"/>
          <p:cNvGrpSpPr/>
          <p:nvPr/>
        </p:nvGrpSpPr>
        <p:grpSpPr>
          <a:xfrm>
            <a:off x="3084225" y="1526605"/>
            <a:ext cx="573087" cy="544512"/>
            <a:chOff x="2851150" y="1598613"/>
            <a:chExt cx="573087" cy="544512"/>
          </a:xfrm>
          <a:solidFill>
            <a:srgbClr val="0070C0"/>
          </a:solidFill>
        </p:grpSpPr>
        <p:sp>
          <p:nvSpPr>
            <p:cNvPr id="10"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 name="组合 11"/>
          <p:cNvGrpSpPr/>
          <p:nvPr/>
        </p:nvGrpSpPr>
        <p:grpSpPr>
          <a:xfrm>
            <a:off x="3612863" y="4253930"/>
            <a:ext cx="525462" cy="452437"/>
            <a:chOff x="3379788" y="4325938"/>
            <a:chExt cx="525462" cy="452437"/>
          </a:xfrm>
          <a:solidFill>
            <a:srgbClr val="C00000"/>
          </a:solidFill>
        </p:grpSpPr>
        <p:sp>
          <p:nvSpPr>
            <p:cNvPr id="14"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 name="Freeform 18"/>
          <p:cNvSpPr>
            <a:spLocks noEditPoints="1"/>
          </p:cNvSpPr>
          <p:nvPr/>
        </p:nvSpPr>
        <p:spPr bwMode="auto">
          <a:xfrm>
            <a:off x="3118640" y="5438531"/>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21" name="组合 20"/>
          <p:cNvGrpSpPr/>
          <p:nvPr/>
        </p:nvGrpSpPr>
        <p:grpSpPr>
          <a:xfrm>
            <a:off x="1110963" y="2874392"/>
            <a:ext cx="1939925" cy="1939925"/>
            <a:chOff x="877888" y="2946400"/>
            <a:chExt cx="1939925" cy="1939925"/>
          </a:xfrm>
          <a:noFill/>
        </p:grpSpPr>
        <p:sp>
          <p:nvSpPr>
            <p:cNvPr id="22" name="Oval 5"/>
            <p:cNvSpPr>
              <a:spLocks noChangeArrowheads="1"/>
            </p:cNvSpPr>
            <p:nvPr/>
          </p:nvSpPr>
          <p:spPr bwMode="auto">
            <a:xfrm>
              <a:off x="877888" y="2946400"/>
              <a:ext cx="1939925" cy="1939925"/>
            </a:xfrm>
            <a:prstGeom prst="snipRoundRect">
              <a:avLst/>
            </a:pr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50000"/>
                  </a:schemeClr>
                </a:solidFill>
              </a:endParaRPr>
            </a:p>
          </p:txBody>
        </p:sp>
        <p:sp>
          <p:nvSpPr>
            <p:cNvPr id="23" name="TextBox 22"/>
            <p:cNvSpPr txBox="1"/>
            <p:nvPr/>
          </p:nvSpPr>
          <p:spPr>
            <a:xfrm>
              <a:off x="1078684" y="3193087"/>
              <a:ext cx="1538332" cy="1446550"/>
            </a:xfrm>
            <a:prstGeom prst="rect">
              <a:avLst/>
            </a:prstGeom>
            <a:grpFill/>
          </p:spPr>
          <p:txBody>
            <a:bodyPr wrap="square" rtlCol="0">
              <a:spAutoFit/>
            </a:bodyPr>
            <a:lstStyle/>
            <a:p>
              <a:pPr algn="ctr"/>
              <a:r>
                <a:rPr lang="zh-CN" altLang="en-US" sz="4400" b="1" dirty="0" smtClean="0">
                  <a:solidFill>
                    <a:schemeClr val="tx1">
                      <a:lumMod val="50000"/>
                    </a:schemeClr>
                  </a:solidFill>
                  <a:latin typeface="+mj-ea"/>
                  <a:ea typeface="+mj-ea"/>
                </a:rPr>
                <a:t>网络营销</a:t>
              </a:r>
              <a:endParaRPr lang="zh-CN" altLang="en-US" sz="4400" b="1" dirty="0">
                <a:solidFill>
                  <a:schemeClr val="tx1">
                    <a:lumMod val="50000"/>
                  </a:schemeClr>
                </a:solidFill>
                <a:latin typeface="+mj-ea"/>
                <a:ea typeface="+mj-ea"/>
              </a:endParaRPr>
            </a:p>
          </p:txBody>
        </p:sp>
      </p:grpSp>
      <p:sp>
        <p:nvSpPr>
          <p:cNvPr id="24" name="TextBox 23"/>
          <p:cNvSpPr txBox="1"/>
          <p:nvPr/>
        </p:nvSpPr>
        <p:spPr>
          <a:xfrm>
            <a:off x="3811176" y="1187460"/>
            <a:ext cx="1997346" cy="369332"/>
          </a:xfrm>
          <a:prstGeom prst="rect">
            <a:avLst/>
          </a:prstGeom>
          <a:noFill/>
        </p:spPr>
        <p:txBody>
          <a:bodyPr wrap="square" rtlCol="0">
            <a:spAutoFit/>
          </a:bodyPr>
          <a:lstStyle/>
          <a:p>
            <a:r>
              <a:rPr lang="en-US" altLang="zh-CN" b="1" dirty="0" smtClean="0">
                <a:solidFill>
                  <a:schemeClr val="accent1"/>
                </a:solidFill>
                <a:latin typeface="+mj-ea"/>
                <a:ea typeface="+mj-ea"/>
              </a:rPr>
              <a:t>QQ</a:t>
            </a:r>
            <a:r>
              <a:rPr lang="zh-CN" altLang="en-US" b="1" dirty="0" smtClean="0">
                <a:solidFill>
                  <a:schemeClr val="accent1"/>
                </a:solidFill>
                <a:latin typeface="+mj-ea"/>
                <a:ea typeface="+mj-ea"/>
              </a:rPr>
              <a:t>空间</a:t>
            </a:r>
            <a:endParaRPr lang="zh-CN" altLang="en-US" b="1" dirty="0">
              <a:solidFill>
                <a:schemeClr val="accent1"/>
              </a:solidFill>
              <a:latin typeface="+mj-ea"/>
              <a:ea typeface="+mj-ea"/>
            </a:endParaRPr>
          </a:p>
        </p:txBody>
      </p:sp>
      <p:sp>
        <p:nvSpPr>
          <p:cNvPr id="25" name="TextBox 24"/>
          <p:cNvSpPr txBox="1"/>
          <p:nvPr/>
        </p:nvSpPr>
        <p:spPr>
          <a:xfrm>
            <a:off x="3811176" y="5291916"/>
            <a:ext cx="1997346" cy="369332"/>
          </a:xfrm>
          <a:prstGeom prst="rect">
            <a:avLst/>
          </a:prstGeom>
          <a:noFill/>
        </p:spPr>
        <p:txBody>
          <a:bodyPr wrap="square" rtlCol="0">
            <a:spAutoFit/>
          </a:bodyPr>
          <a:lstStyle/>
          <a:p>
            <a:r>
              <a:rPr lang="zh-CN" altLang="en-US" b="1" dirty="0" smtClean="0">
                <a:solidFill>
                  <a:schemeClr val="accent1"/>
                </a:solidFill>
                <a:latin typeface="+mj-ea"/>
                <a:ea typeface="+mj-ea"/>
              </a:rPr>
              <a:t>本地论坛社区</a:t>
            </a:r>
            <a:endParaRPr lang="zh-CN" altLang="en-US" b="1" dirty="0">
              <a:solidFill>
                <a:schemeClr val="accent1"/>
              </a:solidFill>
              <a:latin typeface="+mj-ea"/>
              <a:ea typeface="+mj-ea"/>
            </a:endParaRPr>
          </a:p>
        </p:txBody>
      </p:sp>
      <p:sp>
        <p:nvSpPr>
          <p:cNvPr id="26" name="TextBox 25"/>
          <p:cNvSpPr txBox="1"/>
          <p:nvPr/>
        </p:nvSpPr>
        <p:spPr>
          <a:xfrm>
            <a:off x="4316143" y="3861048"/>
            <a:ext cx="1997346" cy="369332"/>
          </a:xfrm>
          <a:prstGeom prst="rect">
            <a:avLst/>
          </a:prstGeom>
          <a:noFill/>
        </p:spPr>
        <p:txBody>
          <a:bodyPr wrap="square" rtlCol="0">
            <a:spAutoFit/>
          </a:bodyPr>
          <a:lstStyle/>
          <a:p>
            <a:r>
              <a:rPr lang="zh-CN" altLang="en-US" b="1" dirty="0" smtClean="0">
                <a:solidFill>
                  <a:schemeClr val="accent1"/>
                </a:solidFill>
                <a:latin typeface="+mj-ea"/>
                <a:ea typeface="+mj-ea"/>
              </a:rPr>
              <a:t>微博营销</a:t>
            </a:r>
            <a:endParaRPr lang="zh-CN" altLang="en-US" b="1" dirty="0">
              <a:solidFill>
                <a:schemeClr val="accent1"/>
              </a:solidFill>
              <a:latin typeface="+mj-ea"/>
              <a:ea typeface="+mj-ea"/>
            </a:endParaRPr>
          </a:p>
        </p:txBody>
      </p:sp>
      <p:sp>
        <p:nvSpPr>
          <p:cNvPr id="27" name="TextBox 26"/>
          <p:cNvSpPr txBox="1"/>
          <p:nvPr/>
        </p:nvSpPr>
        <p:spPr>
          <a:xfrm>
            <a:off x="4316143" y="2428033"/>
            <a:ext cx="1997346" cy="369332"/>
          </a:xfrm>
          <a:prstGeom prst="rect">
            <a:avLst/>
          </a:prstGeom>
          <a:noFill/>
        </p:spPr>
        <p:txBody>
          <a:bodyPr wrap="square" rtlCol="0">
            <a:spAutoFit/>
          </a:bodyPr>
          <a:lstStyle/>
          <a:p>
            <a:r>
              <a:rPr lang="zh-CN" altLang="en-US" b="1" dirty="0" smtClean="0">
                <a:solidFill>
                  <a:schemeClr val="accent1"/>
                </a:solidFill>
                <a:latin typeface="+mj-ea"/>
                <a:ea typeface="+mj-ea"/>
              </a:rPr>
              <a:t>微信营销</a:t>
            </a:r>
            <a:endParaRPr lang="zh-CN" altLang="en-US" b="1" dirty="0">
              <a:solidFill>
                <a:schemeClr val="accent1"/>
              </a:solidFill>
              <a:latin typeface="+mj-ea"/>
              <a:ea typeface="+mj-ea"/>
            </a:endParaRPr>
          </a:p>
        </p:txBody>
      </p:sp>
      <p:grpSp>
        <p:nvGrpSpPr>
          <p:cNvPr id="28" name="组合 27"/>
          <p:cNvGrpSpPr/>
          <p:nvPr/>
        </p:nvGrpSpPr>
        <p:grpSpPr>
          <a:xfrm>
            <a:off x="5323344" y="1124744"/>
            <a:ext cx="5599573" cy="1021594"/>
            <a:chOff x="1018530" y="3796085"/>
            <a:chExt cx="4197493" cy="766018"/>
          </a:xfrm>
        </p:grpSpPr>
        <p:sp>
          <p:nvSpPr>
            <p:cNvPr id="29" name="TextBox 28"/>
            <p:cNvSpPr txBox="1"/>
            <p:nvPr/>
          </p:nvSpPr>
          <p:spPr>
            <a:xfrm>
              <a:off x="1018530" y="3796085"/>
              <a:ext cx="1447801" cy="288474"/>
            </a:xfrm>
            <a:prstGeom prst="rect">
              <a:avLst/>
            </a:prstGeom>
            <a:noFill/>
          </p:spPr>
          <p:txBody>
            <a:bodyPr wrap="square" rtlCol="0">
              <a:spAutoFit/>
            </a:bodyPr>
            <a:lstStyle/>
            <a:p>
              <a:r>
                <a:rPr lang="zh-CN" altLang="en-US" sz="1900" b="1" dirty="0">
                  <a:solidFill>
                    <a:schemeClr val="accent1"/>
                  </a:solidFill>
                  <a:latin typeface="微软雅黑" pitchFamily="34" charset="-122"/>
                  <a:ea typeface="微软雅黑" pitchFamily="34" charset="-122"/>
                </a:rPr>
                <a:t>单击添加标题</a:t>
              </a:r>
            </a:p>
          </p:txBody>
        </p:sp>
        <p:sp>
          <p:nvSpPr>
            <p:cNvPr id="30" name="矩形 1"/>
            <p:cNvSpPr>
              <a:spLocks noChangeArrowheads="1"/>
            </p:cNvSpPr>
            <p:nvPr/>
          </p:nvSpPr>
          <p:spPr bwMode="auto">
            <a:xfrm>
              <a:off x="1018530" y="4123623"/>
              <a:ext cx="4197493" cy="438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defRPr/>
              </a:pPr>
              <a:r>
                <a:rPr lang="zh-CN" altLang="en-US" sz="1600" kern="0" dirty="0">
                  <a:solidFill>
                    <a:schemeClr val="accent1"/>
                  </a:solidFill>
                  <a:latin typeface="微软雅黑" panose="020B0503020204020204" pitchFamily="34" charset="-122"/>
                  <a:ea typeface="微软雅黑" panose="020B0503020204020204" pitchFamily="34" charset="-122"/>
                </a:rPr>
                <a:t>单击添加文本单击添加</a:t>
              </a:r>
              <a:r>
                <a:rPr lang="zh-CN" altLang="en-US" sz="1600" kern="0" dirty="0" smtClean="0">
                  <a:solidFill>
                    <a:schemeClr val="accent1"/>
                  </a:solidFill>
                  <a:latin typeface="微软雅黑" panose="020B0503020204020204" pitchFamily="34" charset="-122"/>
                  <a:ea typeface="微软雅黑" panose="020B0503020204020204" pitchFamily="34" charset="-122"/>
                </a:rPr>
                <a:t>文本单击</a:t>
              </a:r>
              <a:r>
                <a:rPr lang="zh-CN" altLang="en-US" sz="1600" kern="0" dirty="0">
                  <a:solidFill>
                    <a:schemeClr val="accent1"/>
                  </a:solidFill>
                  <a:latin typeface="微软雅黑" panose="020B0503020204020204" pitchFamily="34" charset="-122"/>
                  <a:ea typeface="微软雅黑" panose="020B0503020204020204" pitchFamily="34" charset="-122"/>
                </a:rPr>
                <a:t>添加文本单击添加</a:t>
              </a:r>
              <a:r>
                <a:rPr lang="zh-CN" altLang="en-US" sz="1600" kern="0" dirty="0" smtClean="0">
                  <a:solidFill>
                    <a:schemeClr val="accent1"/>
                  </a:solidFill>
                  <a:latin typeface="微软雅黑" panose="020B0503020204020204" pitchFamily="34" charset="-122"/>
                  <a:ea typeface="微软雅黑" panose="020B0503020204020204" pitchFamily="34" charset="-122"/>
                </a:rPr>
                <a:t>文本</a:t>
              </a:r>
              <a:endParaRPr lang="en-US" altLang="zh-CN" sz="1600" kern="0" dirty="0" smtClean="0">
                <a:solidFill>
                  <a:schemeClr val="accent1"/>
                </a:solidFill>
                <a:latin typeface="微软雅黑" panose="020B0503020204020204" pitchFamily="34" charset="-122"/>
                <a:ea typeface="微软雅黑" panose="020B0503020204020204" pitchFamily="34" charset="-122"/>
              </a:endParaRPr>
            </a:p>
            <a:p>
              <a:pPr>
                <a:defRPr/>
              </a:pPr>
              <a:r>
                <a:rPr lang="zh-CN" altLang="en-US" sz="1600" kern="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a:t>
              </a:r>
              <a:r>
                <a:rPr lang="zh-CN" altLang="en-US" sz="1600" kern="0" dirty="0" smtClean="0">
                  <a:solidFill>
                    <a:schemeClr val="accent1"/>
                  </a:solidFill>
                  <a:latin typeface="微软雅黑" panose="020B0503020204020204" pitchFamily="34" charset="-122"/>
                  <a:ea typeface="微软雅黑" panose="020B0503020204020204" pitchFamily="34" charset="-122"/>
                </a:rPr>
                <a:t>文本</a:t>
              </a:r>
              <a:endParaRPr lang="zh-CN" altLang="zh-CN" sz="1600" dirty="0">
                <a:solidFill>
                  <a:schemeClr val="accent1"/>
                </a:solidFill>
                <a:latin typeface="微软雅黑" pitchFamily="34" charset="-122"/>
                <a:ea typeface="微软雅黑" pitchFamily="34" charset="-122"/>
              </a:endParaRPr>
            </a:p>
          </p:txBody>
        </p:sp>
        <p:cxnSp>
          <p:nvCxnSpPr>
            <p:cNvPr id="31" name="直接连接符 30"/>
            <p:cNvCxnSpPr/>
            <p:nvPr/>
          </p:nvCxnSpPr>
          <p:spPr>
            <a:xfrm>
              <a:off x="1126576" y="4118050"/>
              <a:ext cx="146805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a:off x="5475743" y="2407406"/>
            <a:ext cx="5447173" cy="1021594"/>
            <a:chOff x="1018529" y="3796085"/>
            <a:chExt cx="4083253" cy="766018"/>
          </a:xfrm>
        </p:grpSpPr>
        <p:sp>
          <p:nvSpPr>
            <p:cNvPr id="33" name="TextBox 32"/>
            <p:cNvSpPr txBox="1"/>
            <p:nvPr/>
          </p:nvSpPr>
          <p:spPr>
            <a:xfrm>
              <a:off x="1018530" y="3796085"/>
              <a:ext cx="1447801" cy="288474"/>
            </a:xfrm>
            <a:prstGeom prst="rect">
              <a:avLst/>
            </a:prstGeom>
            <a:noFill/>
          </p:spPr>
          <p:txBody>
            <a:bodyPr wrap="square" rtlCol="0">
              <a:spAutoFit/>
            </a:bodyPr>
            <a:lstStyle/>
            <a:p>
              <a:r>
                <a:rPr lang="zh-CN" altLang="en-US" sz="1900" b="1" dirty="0">
                  <a:solidFill>
                    <a:schemeClr val="accent1"/>
                  </a:solidFill>
                  <a:latin typeface="微软雅黑" pitchFamily="34" charset="-122"/>
                  <a:ea typeface="微软雅黑" pitchFamily="34" charset="-122"/>
                </a:rPr>
                <a:t>单击添加标题</a:t>
              </a:r>
            </a:p>
          </p:txBody>
        </p:sp>
        <p:sp>
          <p:nvSpPr>
            <p:cNvPr id="36" name="矩形 1"/>
            <p:cNvSpPr>
              <a:spLocks noChangeArrowheads="1"/>
            </p:cNvSpPr>
            <p:nvPr/>
          </p:nvSpPr>
          <p:spPr bwMode="auto">
            <a:xfrm>
              <a:off x="1018529" y="4123623"/>
              <a:ext cx="4083253" cy="438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defRPr/>
              </a:pPr>
              <a:r>
                <a:rPr lang="zh-CN" altLang="en-US" sz="1600" kern="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600" kern="0" dirty="0">
                <a:solidFill>
                  <a:schemeClr val="accent1"/>
                </a:solidFill>
                <a:latin typeface="微软雅黑" panose="020B0503020204020204" pitchFamily="34" charset="-122"/>
                <a:ea typeface="微软雅黑" panose="020B0503020204020204" pitchFamily="34" charset="-122"/>
              </a:endParaRPr>
            </a:p>
            <a:p>
              <a:pPr>
                <a:defRPr/>
              </a:pPr>
              <a:r>
                <a:rPr lang="zh-CN" altLang="en-US" sz="1600" kern="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a:t>
              </a:r>
              <a:endParaRPr lang="zh-CN" altLang="zh-CN" sz="1600" dirty="0">
                <a:solidFill>
                  <a:schemeClr val="accent1"/>
                </a:solidFill>
                <a:latin typeface="微软雅黑" pitchFamily="34" charset="-122"/>
                <a:ea typeface="微软雅黑" pitchFamily="34" charset="-122"/>
              </a:endParaRPr>
            </a:p>
          </p:txBody>
        </p:sp>
        <p:cxnSp>
          <p:nvCxnSpPr>
            <p:cNvPr id="37" name="直接连接符 36"/>
            <p:cNvCxnSpPr/>
            <p:nvPr/>
          </p:nvCxnSpPr>
          <p:spPr>
            <a:xfrm>
              <a:off x="1126576" y="4118050"/>
              <a:ext cx="146805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5475744" y="3789040"/>
            <a:ext cx="5879221" cy="1021594"/>
            <a:chOff x="1018530" y="3796085"/>
            <a:chExt cx="4407120" cy="766018"/>
          </a:xfrm>
        </p:grpSpPr>
        <p:sp>
          <p:nvSpPr>
            <p:cNvPr id="39" name="TextBox 38"/>
            <p:cNvSpPr txBox="1"/>
            <p:nvPr/>
          </p:nvSpPr>
          <p:spPr>
            <a:xfrm>
              <a:off x="1018530" y="3796085"/>
              <a:ext cx="1447801" cy="288474"/>
            </a:xfrm>
            <a:prstGeom prst="rect">
              <a:avLst/>
            </a:prstGeom>
            <a:noFill/>
          </p:spPr>
          <p:txBody>
            <a:bodyPr wrap="square" rtlCol="0">
              <a:spAutoFit/>
            </a:bodyPr>
            <a:lstStyle/>
            <a:p>
              <a:r>
                <a:rPr lang="zh-CN" altLang="en-US" sz="1900" b="1" dirty="0">
                  <a:solidFill>
                    <a:schemeClr val="accent1"/>
                  </a:solidFill>
                  <a:latin typeface="微软雅黑" pitchFamily="34" charset="-122"/>
                  <a:ea typeface="微软雅黑" pitchFamily="34" charset="-122"/>
                </a:rPr>
                <a:t>单击添加标题</a:t>
              </a:r>
            </a:p>
          </p:txBody>
        </p:sp>
        <p:sp>
          <p:nvSpPr>
            <p:cNvPr id="40" name="矩形 1"/>
            <p:cNvSpPr>
              <a:spLocks noChangeArrowheads="1"/>
            </p:cNvSpPr>
            <p:nvPr/>
          </p:nvSpPr>
          <p:spPr bwMode="auto">
            <a:xfrm>
              <a:off x="1018530" y="4123623"/>
              <a:ext cx="4407120" cy="438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defRPr/>
              </a:pPr>
              <a:r>
                <a:rPr lang="zh-CN" altLang="en-US" sz="1600" kern="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600" kern="0" dirty="0">
                <a:solidFill>
                  <a:schemeClr val="accent1"/>
                </a:solidFill>
                <a:latin typeface="微软雅黑" panose="020B0503020204020204" pitchFamily="34" charset="-122"/>
                <a:ea typeface="微软雅黑" panose="020B0503020204020204" pitchFamily="34" charset="-122"/>
              </a:endParaRPr>
            </a:p>
            <a:p>
              <a:pPr>
                <a:defRPr/>
              </a:pPr>
              <a:r>
                <a:rPr lang="zh-CN" altLang="en-US" sz="1600" kern="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a:t>
              </a:r>
              <a:endParaRPr lang="zh-CN" altLang="zh-CN" sz="1600" dirty="0">
                <a:solidFill>
                  <a:schemeClr val="accent1"/>
                </a:solidFill>
                <a:latin typeface="微软雅黑" pitchFamily="34" charset="-122"/>
                <a:ea typeface="微软雅黑" pitchFamily="34" charset="-122"/>
              </a:endParaRPr>
            </a:p>
          </p:txBody>
        </p:sp>
        <p:cxnSp>
          <p:nvCxnSpPr>
            <p:cNvPr id="41" name="直接连接符 40"/>
            <p:cNvCxnSpPr/>
            <p:nvPr/>
          </p:nvCxnSpPr>
          <p:spPr>
            <a:xfrm>
              <a:off x="1126576" y="4118050"/>
              <a:ext cx="146805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5475744" y="5215718"/>
            <a:ext cx="5303157" cy="1021594"/>
            <a:chOff x="1018530" y="3796085"/>
            <a:chExt cx="3975297" cy="766018"/>
          </a:xfrm>
        </p:grpSpPr>
        <p:sp>
          <p:nvSpPr>
            <p:cNvPr id="43" name="TextBox 42"/>
            <p:cNvSpPr txBox="1"/>
            <p:nvPr/>
          </p:nvSpPr>
          <p:spPr>
            <a:xfrm>
              <a:off x="1018530" y="3796085"/>
              <a:ext cx="1447801" cy="288474"/>
            </a:xfrm>
            <a:prstGeom prst="rect">
              <a:avLst/>
            </a:prstGeom>
            <a:noFill/>
          </p:spPr>
          <p:txBody>
            <a:bodyPr wrap="square" rtlCol="0">
              <a:spAutoFit/>
            </a:bodyPr>
            <a:lstStyle/>
            <a:p>
              <a:r>
                <a:rPr lang="zh-CN" altLang="en-US" sz="1900" b="1" dirty="0">
                  <a:solidFill>
                    <a:schemeClr val="accent1"/>
                  </a:solidFill>
                  <a:latin typeface="微软雅黑" pitchFamily="34" charset="-122"/>
                  <a:ea typeface="微软雅黑" pitchFamily="34" charset="-122"/>
                </a:rPr>
                <a:t>单击添加标题</a:t>
              </a:r>
            </a:p>
          </p:txBody>
        </p:sp>
        <p:sp>
          <p:nvSpPr>
            <p:cNvPr id="44" name="矩形 1"/>
            <p:cNvSpPr>
              <a:spLocks noChangeArrowheads="1"/>
            </p:cNvSpPr>
            <p:nvPr/>
          </p:nvSpPr>
          <p:spPr bwMode="auto">
            <a:xfrm>
              <a:off x="1018530" y="4123623"/>
              <a:ext cx="3975297" cy="438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defRPr/>
              </a:pPr>
              <a:r>
                <a:rPr lang="zh-CN" altLang="en-US" sz="1600" kern="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600" kern="0" dirty="0">
                <a:solidFill>
                  <a:schemeClr val="accent1"/>
                </a:solidFill>
                <a:latin typeface="微软雅黑" panose="020B0503020204020204" pitchFamily="34" charset="-122"/>
                <a:ea typeface="微软雅黑" panose="020B0503020204020204" pitchFamily="34" charset="-122"/>
              </a:endParaRPr>
            </a:p>
            <a:p>
              <a:pPr>
                <a:defRPr/>
              </a:pPr>
              <a:r>
                <a:rPr lang="zh-CN" altLang="en-US" sz="1600" kern="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a:t>
              </a:r>
              <a:endParaRPr lang="zh-CN" altLang="zh-CN" sz="1600" dirty="0">
                <a:solidFill>
                  <a:schemeClr val="accent1"/>
                </a:solidFill>
                <a:latin typeface="微软雅黑" pitchFamily="34" charset="-122"/>
                <a:ea typeface="微软雅黑" pitchFamily="34" charset="-122"/>
              </a:endParaRPr>
            </a:p>
          </p:txBody>
        </p:sp>
        <p:cxnSp>
          <p:nvCxnSpPr>
            <p:cNvPr id="45" name="直接连接符 44"/>
            <p:cNvCxnSpPr/>
            <p:nvPr/>
          </p:nvCxnSpPr>
          <p:spPr>
            <a:xfrm>
              <a:off x="1126576" y="4118050"/>
              <a:ext cx="146805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cxnSp>
        <p:nvCxnSpPr>
          <p:cNvPr id="46" name="直接连接符 45"/>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772400440"/>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4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4"/>
                                            </p:tgtEl>
                                            <p:attrNameLst>
                                              <p:attrName>ppt_y</p:attrName>
                                            </p:attrNameLst>
                                          </p:cBhvr>
                                          <p:tavLst>
                                            <p:tav tm="0">
                                              <p:val>
                                                <p:strVal val="#ppt_y"/>
                                              </p:val>
                                            </p:tav>
                                            <p:tav tm="100000">
                                              <p:val>
                                                <p:strVal val="#ppt_y"/>
                                              </p:val>
                                            </p:tav>
                                          </p:tavLst>
                                        </p:anim>
                                        <p:anim calcmode="lin" valueType="num">
                                          <p:cBhvr>
                                            <p:cTn id="9" dur="4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4"/>
                                            </p:tgtEl>
                                          </p:cBhvr>
                                        </p:animEffect>
                                      </p:childTnLst>
                                    </p:cTn>
                                  </p:par>
                                </p:childTnLst>
                              </p:cTn>
                            </p:par>
                            <p:par>
                              <p:cTn id="12" fill="hold">
                                <p:stCondLst>
                                  <p:cond delay="720"/>
                                </p:stCondLst>
                                <p:childTnLst>
                                  <p:par>
                                    <p:cTn id="13" presetID="2" presetClass="entr" presetSubtype="12" accel="42000" fill="hold" nodeType="afterEffect" p14:presetBounceEnd="40000">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14:bounceEnd="40000">
                                          <p:cBhvr additive="base">
                                            <p:cTn id="15" dur="500" fill="hold"/>
                                            <p:tgtEl>
                                              <p:spTgt spid="47"/>
                                            </p:tgtEl>
                                            <p:attrNameLst>
                                              <p:attrName>ppt_x</p:attrName>
                                            </p:attrNameLst>
                                          </p:cBhvr>
                                          <p:tavLst>
                                            <p:tav tm="0">
                                              <p:val>
                                                <p:strVal val="0-#ppt_w/2"/>
                                              </p:val>
                                            </p:tav>
                                            <p:tav tm="100000">
                                              <p:val>
                                                <p:strVal val="#ppt_x"/>
                                              </p:val>
                                            </p:tav>
                                          </p:tavLst>
                                        </p:anim>
                                        <p:anim calcmode="lin" valueType="num" p14:bounceEnd="40000">
                                          <p:cBhvr additive="base">
                                            <p:cTn id="16" dur="500" fill="hold"/>
                                            <p:tgtEl>
                                              <p:spTgt spid="47"/>
                                            </p:tgtEl>
                                            <p:attrNameLst>
                                              <p:attrName>ppt_y</p:attrName>
                                            </p:attrNameLst>
                                          </p:cBhvr>
                                          <p:tavLst>
                                            <p:tav tm="0">
                                              <p:val>
                                                <p:strVal val="1+#ppt_h/2"/>
                                              </p:val>
                                            </p:tav>
                                            <p:tav tm="100000">
                                              <p:val>
                                                <p:strVal val="#ppt_y"/>
                                              </p:val>
                                            </p:tav>
                                          </p:tavLst>
                                        </p:anim>
                                      </p:childTnLst>
                                    </p:cTn>
                                  </p:par>
                                </p:childTnLst>
                              </p:cTn>
                            </p:par>
                            <p:par>
                              <p:cTn id="17" fill="hold">
                                <p:stCondLst>
                                  <p:cond delay="1220"/>
                                </p:stCondLst>
                                <p:childTnLst>
                                  <p:par>
                                    <p:cTn id="18" presetID="52" presetClass="entr" presetSubtype="0"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Scale>
                                          <p:cBhvr>
                                            <p:cTn id="20"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21"/>
                                            </p:tgtEl>
                                            <p:attrNameLst>
                                              <p:attrName>ppt_x</p:attrName>
                                              <p:attrName>ppt_y</p:attrName>
                                            </p:attrNameLst>
                                          </p:cBhvr>
                                        </p:animMotion>
                                        <p:animEffect transition="in" filter="fade">
                                          <p:cBhvr>
                                            <p:cTn id="22" dur="1000"/>
                                            <p:tgtEl>
                                              <p:spTgt spid="21"/>
                                            </p:tgtEl>
                                          </p:cBhvr>
                                        </p:animEffect>
                                      </p:childTnLst>
                                    </p:cTn>
                                  </p:par>
                                </p:childTnLst>
                              </p:cTn>
                            </p:par>
                            <p:par>
                              <p:cTn id="23" fill="hold">
                                <p:stCondLst>
                                  <p:cond delay="2220"/>
                                </p:stCondLst>
                                <p:childTnLst>
                                  <p:par>
                                    <p:cTn id="24" presetID="1"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childTnLst>
                                    </p:cTn>
                                  </p:par>
                                  <p:par>
                                    <p:cTn id="26" presetID="56" presetClass="path" presetSubtype="0" accel="50000" decel="50000" fill="hold" nodeType="withEffect">
                                      <p:stCondLst>
                                        <p:cond delay="0"/>
                                      </p:stCondLst>
                                      <p:childTnLst>
                                        <p:animMotion origin="layout" path="M 2.36113E-6 -3.33333E-6 L -0.1059 0.29653 " pathEditMode="relative" rAng="0" ptsTypes="AA">
                                          <p:cBhvr>
                                            <p:cTn id="27" dur="500" spd="-100000" fill="hold"/>
                                            <p:tgtEl>
                                              <p:spTgt spid="8"/>
                                            </p:tgtEl>
                                            <p:attrNameLst>
                                              <p:attrName>ppt_x</p:attrName>
                                              <p:attrName>ppt_y</p:attrName>
                                            </p:attrNameLst>
                                          </p:cBhvr>
                                          <p:rCtr x="-5295" y="14815"/>
                                        </p:animMotion>
                                      </p:childTnLst>
                                    </p:cTn>
                                  </p:par>
                                  <p:par>
                                    <p:cTn id="28" presetID="53" presetClass="entr" presetSubtype="16" fill="hold" nodeType="withEffect">
                                      <p:stCondLst>
                                        <p:cond delay="380"/>
                                      </p:stCondLst>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ppt_w</p:attrName>
                                            </p:attrNameLst>
                                          </p:cBhvr>
                                          <p:tavLst>
                                            <p:tav tm="0">
                                              <p:val>
                                                <p:fltVal val="0"/>
                                              </p:val>
                                            </p:tav>
                                            <p:tav tm="100000">
                                              <p:val>
                                                <p:strVal val="#ppt_w"/>
                                              </p:val>
                                            </p:tav>
                                          </p:tavLst>
                                        </p:anim>
                                        <p:anim calcmode="lin" valueType="num">
                                          <p:cBhvr>
                                            <p:cTn id="31" dur="500" fill="hold"/>
                                            <p:tgtEl>
                                              <p:spTgt spid="50"/>
                                            </p:tgtEl>
                                            <p:attrNameLst>
                                              <p:attrName>ppt_h</p:attrName>
                                            </p:attrNameLst>
                                          </p:cBhvr>
                                          <p:tavLst>
                                            <p:tav tm="0">
                                              <p:val>
                                                <p:fltVal val="0"/>
                                              </p:val>
                                            </p:tav>
                                            <p:tav tm="100000">
                                              <p:val>
                                                <p:strVal val="#ppt_h"/>
                                              </p:val>
                                            </p:tav>
                                          </p:tavLst>
                                        </p:anim>
                                        <p:animEffect transition="in" filter="fade">
                                          <p:cBhvr>
                                            <p:cTn id="32" dur="500"/>
                                            <p:tgtEl>
                                              <p:spTgt spid="50"/>
                                            </p:tgtEl>
                                          </p:cBhvr>
                                        </p:animEffect>
                                      </p:childTnLst>
                                    </p:cTn>
                                  </p:par>
                                  <p:par>
                                    <p:cTn id="33" presetID="1"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56" presetClass="path" presetSubtype="0" accel="50000" decel="50000" fill="hold" nodeType="withEffect">
                                      <p:stCondLst>
                                        <p:cond delay="0"/>
                                      </p:stCondLst>
                                      <p:childTnLst>
                                        <p:animMotion origin="layout" path="M 3.1885E-6 4.07407E-6 L -0.14818 0.12268 " pathEditMode="relative" rAng="0" ptsTypes="AA">
                                          <p:cBhvr>
                                            <p:cTn id="36" dur="500" spd="-100000" fill="hold"/>
                                            <p:tgtEl>
                                              <p:spTgt spid="4"/>
                                            </p:tgtEl>
                                            <p:attrNameLst>
                                              <p:attrName>ppt_x</p:attrName>
                                              <p:attrName>ppt_y</p:attrName>
                                            </p:attrNameLst>
                                          </p:cBhvr>
                                          <p:rCtr x="-7415" y="6134"/>
                                        </p:animMotion>
                                      </p:childTnLst>
                                    </p:cTn>
                                  </p:par>
                                  <p:par>
                                    <p:cTn id="37" presetID="53" presetClass="entr" presetSubtype="16" fill="hold" nodeType="withEffect">
                                      <p:stCondLst>
                                        <p:cond delay="380"/>
                                      </p:stCondLst>
                                      <p:childTnLst>
                                        <p:set>
                                          <p:cBhvr>
                                            <p:cTn id="38" dur="1" fill="hold">
                                              <p:stCondLst>
                                                <p:cond delay="0"/>
                                              </p:stCondLst>
                                            </p:cTn>
                                            <p:tgtEl>
                                              <p:spTgt spid="53"/>
                                            </p:tgtEl>
                                            <p:attrNameLst>
                                              <p:attrName>style.visibility</p:attrName>
                                            </p:attrNameLst>
                                          </p:cBhvr>
                                          <p:to>
                                            <p:strVal val="visible"/>
                                          </p:to>
                                        </p:set>
                                        <p:anim calcmode="lin" valueType="num">
                                          <p:cBhvr>
                                            <p:cTn id="39" dur="500" fill="hold"/>
                                            <p:tgtEl>
                                              <p:spTgt spid="53"/>
                                            </p:tgtEl>
                                            <p:attrNameLst>
                                              <p:attrName>ppt_w</p:attrName>
                                            </p:attrNameLst>
                                          </p:cBhvr>
                                          <p:tavLst>
                                            <p:tav tm="0">
                                              <p:val>
                                                <p:fltVal val="0"/>
                                              </p:val>
                                            </p:tav>
                                            <p:tav tm="100000">
                                              <p:val>
                                                <p:strVal val="#ppt_w"/>
                                              </p:val>
                                            </p:tav>
                                          </p:tavLst>
                                        </p:anim>
                                        <p:anim calcmode="lin" valueType="num">
                                          <p:cBhvr>
                                            <p:cTn id="40" dur="500" fill="hold"/>
                                            <p:tgtEl>
                                              <p:spTgt spid="53"/>
                                            </p:tgtEl>
                                            <p:attrNameLst>
                                              <p:attrName>ppt_h</p:attrName>
                                            </p:attrNameLst>
                                          </p:cBhvr>
                                          <p:tavLst>
                                            <p:tav tm="0">
                                              <p:val>
                                                <p:fltVal val="0"/>
                                              </p:val>
                                            </p:tav>
                                            <p:tav tm="100000">
                                              <p:val>
                                                <p:strVal val="#ppt_h"/>
                                              </p:val>
                                            </p:tav>
                                          </p:tavLst>
                                        </p:anim>
                                        <p:animEffect transition="in" filter="fade">
                                          <p:cBhvr>
                                            <p:cTn id="41" dur="500"/>
                                            <p:tgtEl>
                                              <p:spTgt spid="53"/>
                                            </p:tgtEl>
                                          </p:cBhvr>
                                        </p:animEffect>
                                      </p:childTnLst>
                                    </p:cTn>
                                  </p:par>
                                  <p:par>
                                    <p:cTn id="42" presetID="1" presetClass="entr" presetSubtype="0"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childTnLst>
                                    </p:cTn>
                                  </p:par>
                                  <p:par>
                                    <p:cTn id="44" presetID="56" presetClass="path" presetSubtype="0" accel="50000" decel="50000" fill="hold" nodeType="withEffect">
                                      <p:stCondLst>
                                        <p:cond delay="0"/>
                                      </p:stCondLst>
                                      <p:childTnLst>
                                        <p:animMotion origin="layout" path="M 3.1885E-6 4.07407E-6 L -0.14818 -0.08982 " pathEditMode="relative" rAng="0" ptsTypes="AA">
                                          <p:cBhvr>
                                            <p:cTn id="45" dur="500" spd="-100000" fill="hold"/>
                                            <p:tgtEl>
                                              <p:spTgt spid="12"/>
                                            </p:tgtEl>
                                            <p:attrNameLst>
                                              <p:attrName>ppt_x</p:attrName>
                                              <p:attrName>ppt_y</p:attrName>
                                            </p:attrNameLst>
                                          </p:cBhvr>
                                          <p:rCtr x="-7415" y="-4491"/>
                                        </p:animMotion>
                                      </p:childTnLst>
                                    </p:cTn>
                                  </p:par>
                                  <p:par>
                                    <p:cTn id="46" presetID="53" presetClass="entr" presetSubtype="16" fill="hold" nodeType="withEffect">
                                      <p:stCondLst>
                                        <p:cond delay="380"/>
                                      </p:stCondLst>
                                      <p:childTnLst>
                                        <p:set>
                                          <p:cBhvr>
                                            <p:cTn id="47" dur="1" fill="hold">
                                              <p:stCondLst>
                                                <p:cond delay="0"/>
                                              </p:stCondLst>
                                            </p:cTn>
                                            <p:tgtEl>
                                              <p:spTgt spid="56"/>
                                            </p:tgtEl>
                                            <p:attrNameLst>
                                              <p:attrName>style.visibility</p:attrName>
                                            </p:attrNameLst>
                                          </p:cBhvr>
                                          <p:to>
                                            <p:strVal val="visible"/>
                                          </p:to>
                                        </p:set>
                                        <p:anim calcmode="lin" valueType="num">
                                          <p:cBhvr>
                                            <p:cTn id="48" dur="500" fill="hold"/>
                                            <p:tgtEl>
                                              <p:spTgt spid="56"/>
                                            </p:tgtEl>
                                            <p:attrNameLst>
                                              <p:attrName>ppt_w</p:attrName>
                                            </p:attrNameLst>
                                          </p:cBhvr>
                                          <p:tavLst>
                                            <p:tav tm="0">
                                              <p:val>
                                                <p:fltVal val="0"/>
                                              </p:val>
                                            </p:tav>
                                            <p:tav tm="100000">
                                              <p:val>
                                                <p:strVal val="#ppt_w"/>
                                              </p:val>
                                            </p:tav>
                                          </p:tavLst>
                                        </p:anim>
                                        <p:anim calcmode="lin" valueType="num">
                                          <p:cBhvr>
                                            <p:cTn id="49" dur="500" fill="hold"/>
                                            <p:tgtEl>
                                              <p:spTgt spid="56"/>
                                            </p:tgtEl>
                                            <p:attrNameLst>
                                              <p:attrName>ppt_h</p:attrName>
                                            </p:attrNameLst>
                                          </p:cBhvr>
                                          <p:tavLst>
                                            <p:tav tm="0">
                                              <p:val>
                                                <p:fltVal val="0"/>
                                              </p:val>
                                            </p:tav>
                                            <p:tav tm="100000">
                                              <p:val>
                                                <p:strVal val="#ppt_h"/>
                                              </p:val>
                                            </p:tav>
                                          </p:tavLst>
                                        </p:anim>
                                        <p:animEffect transition="in" filter="fade">
                                          <p:cBhvr>
                                            <p:cTn id="50" dur="500"/>
                                            <p:tgtEl>
                                              <p:spTgt spid="56"/>
                                            </p:tgtEl>
                                          </p:cBhvr>
                                        </p:animEffect>
                                      </p:childTnLst>
                                    </p:cTn>
                                  </p:par>
                                  <p:par>
                                    <p:cTn id="51" presetID="1"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childTnLst>
                                    </p:cTn>
                                  </p:par>
                                  <p:par>
                                    <p:cTn id="53" presetID="56" presetClass="path" presetSubtype="0" accel="50000" decel="50000" fill="hold" grpId="1" nodeType="withEffect">
                                      <p:stCondLst>
                                        <p:cond delay="0"/>
                                      </p:stCondLst>
                                      <p:childTnLst>
                                        <p:animMotion origin="layout" path="M -3.67599E-6 -4.81481E-6 L -0.10722 -0.2655 " pathEditMode="relative" rAng="0" ptsTypes="AA">
                                          <p:cBhvr>
                                            <p:cTn id="54" dur="500" spd="-100000" fill="hold"/>
                                            <p:tgtEl>
                                              <p:spTgt spid="20"/>
                                            </p:tgtEl>
                                            <p:attrNameLst>
                                              <p:attrName>ppt_x</p:attrName>
                                              <p:attrName>ppt_y</p:attrName>
                                            </p:attrNameLst>
                                          </p:cBhvr>
                                          <p:rCtr x="-5361" y="-13287"/>
                                        </p:animMotion>
                                      </p:childTnLst>
                                    </p:cTn>
                                  </p:par>
                                  <p:par>
                                    <p:cTn id="55" presetID="53" presetClass="entr" presetSubtype="16" fill="hold" nodeType="withEffect">
                                      <p:stCondLst>
                                        <p:cond delay="380"/>
                                      </p:stCondLst>
                                      <p:childTnLst>
                                        <p:set>
                                          <p:cBhvr>
                                            <p:cTn id="56" dur="1" fill="hold">
                                              <p:stCondLst>
                                                <p:cond delay="0"/>
                                              </p:stCondLst>
                                            </p:cTn>
                                            <p:tgtEl>
                                              <p:spTgt spid="59"/>
                                            </p:tgtEl>
                                            <p:attrNameLst>
                                              <p:attrName>style.visibility</p:attrName>
                                            </p:attrNameLst>
                                          </p:cBhvr>
                                          <p:to>
                                            <p:strVal val="visible"/>
                                          </p:to>
                                        </p:set>
                                        <p:anim calcmode="lin" valueType="num">
                                          <p:cBhvr>
                                            <p:cTn id="57" dur="500" fill="hold"/>
                                            <p:tgtEl>
                                              <p:spTgt spid="59"/>
                                            </p:tgtEl>
                                            <p:attrNameLst>
                                              <p:attrName>ppt_w</p:attrName>
                                            </p:attrNameLst>
                                          </p:cBhvr>
                                          <p:tavLst>
                                            <p:tav tm="0">
                                              <p:val>
                                                <p:fltVal val="0"/>
                                              </p:val>
                                            </p:tav>
                                            <p:tav tm="100000">
                                              <p:val>
                                                <p:strVal val="#ppt_w"/>
                                              </p:val>
                                            </p:tav>
                                          </p:tavLst>
                                        </p:anim>
                                        <p:anim calcmode="lin" valueType="num">
                                          <p:cBhvr>
                                            <p:cTn id="58" dur="500" fill="hold"/>
                                            <p:tgtEl>
                                              <p:spTgt spid="59"/>
                                            </p:tgtEl>
                                            <p:attrNameLst>
                                              <p:attrName>ppt_h</p:attrName>
                                            </p:attrNameLst>
                                          </p:cBhvr>
                                          <p:tavLst>
                                            <p:tav tm="0">
                                              <p:val>
                                                <p:fltVal val="0"/>
                                              </p:val>
                                            </p:tav>
                                            <p:tav tm="100000">
                                              <p:val>
                                                <p:strVal val="#ppt_h"/>
                                              </p:val>
                                            </p:tav>
                                          </p:tavLst>
                                        </p:anim>
                                        <p:animEffect transition="in" filter="fade">
                                          <p:cBhvr>
                                            <p:cTn id="59" dur="500"/>
                                            <p:tgtEl>
                                              <p:spTgt spid="59"/>
                                            </p:tgtEl>
                                          </p:cBhvr>
                                        </p:animEffect>
                                      </p:childTnLst>
                                    </p:cTn>
                                  </p:par>
                                </p:childTnLst>
                              </p:cTn>
                            </p:par>
                            <p:par>
                              <p:cTn id="60" fill="hold">
                                <p:stCondLst>
                                  <p:cond delay="3100"/>
                                </p:stCondLst>
                                <p:childTnLst>
                                  <p:par>
                                    <p:cTn id="61" presetID="31" presetClass="entr" presetSubtype="0"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300" fill="hold"/>
                                            <p:tgtEl>
                                              <p:spTgt spid="24"/>
                                            </p:tgtEl>
                                            <p:attrNameLst>
                                              <p:attrName>ppt_w</p:attrName>
                                            </p:attrNameLst>
                                          </p:cBhvr>
                                          <p:tavLst>
                                            <p:tav tm="0">
                                              <p:val>
                                                <p:fltVal val="0"/>
                                              </p:val>
                                            </p:tav>
                                            <p:tav tm="100000">
                                              <p:val>
                                                <p:strVal val="#ppt_w"/>
                                              </p:val>
                                            </p:tav>
                                          </p:tavLst>
                                        </p:anim>
                                        <p:anim calcmode="lin" valueType="num">
                                          <p:cBhvr>
                                            <p:cTn id="64" dur="300" fill="hold"/>
                                            <p:tgtEl>
                                              <p:spTgt spid="24"/>
                                            </p:tgtEl>
                                            <p:attrNameLst>
                                              <p:attrName>ppt_h</p:attrName>
                                            </p:attrNameLst>
                                          </p:cBhvr>
                                          <p:tavLst>
                                            <p:tav tm="0">
                                              <p:val>
                                                <p:fltVal val="0"/>
                                              </p:val>
                                            </p:tav>
                                            <p:tav tm="100000">
                                              <p:val>
                                                <p:strVal val="#ppt_h"/>
                                              </p:val>
                                            </p:tav>
                                          </p:tavLst>
                                        </p:anim>
                                        <p:anim calcmode="lin" valueType="num">
                                          <p:cBhvr>
                                            <p:cTn id="65" dur="300" fill="hold"/>
                                            <p:tgtEl>
                                              <p:spTgt spid="24"/>
                                            </p:tgtEl>
                                            <p:attrNameLst>
                                              <p:attrName>style.rotation</p:attrName>
                                            </p:attrNameLst>
                                          </p:cBhvr>
                                          <p:tavLst>
                                            <p:tav tm="0">
                                              <p:val>
                                                <p:fltVal val="90"/>
                                              </p:val>
                                            </p:tav>
                                            <p:tav tm="100000">
                                              <p:val>
                                                <p:fltVal val="0"/>
                                              </p:val>
                                            </p:tav>
                                          </p:tavLst>
                                        </p:anim>
                                        <p:animEffect transition="in" filter="fade">
                                          <p:cBhvr>
                                            <p:cTn id="66" dur="300"/>
                                            <p:tgtEl>
                                              <p:spTgt spid="24"/>
                                            </p:tgtEl>
                                          </p:cBhvr>
                                        </p:animEffect>
                                      </p:childTnLst>
                                    </p:cTn>
                                  </p:par>
                                </p:childTnLst>
                              </p:cTn>
                            </p:par>
                            <p:par>
                              <p:cTn id="67" fill="hold">
                                <p:stCondLst>
                                  <p:cond delay="3400"/>
                                </p:stCondLst>
                                <p:childTnLst>
                                  <p:par>
                                    <p:cTn id="68" presetID="31" presetClass="entr" presetSubtype="0" fill="hold" grpId="0" nodeType="after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300" fill="hold"/>
                                            <p:tgtEl>
                                              <p:spTgt spid="27"/>
                                            </p:tgtEl>
                                            <p:attrNameLst>
                                              <p:attrName>ppt_w</p:attrName>
                                            </p:attrNameLst>
                                          </p:cBhvr>
                                          <p:tavLst>
                                            <p:tav tm="0">
                                              <p:val>
                                                <p:fltVal val="0"/>
                                              </p:val>
                                            </p:tav>
                                            <p:tav tm="100000">
                                              <p:val>
                                                <p:strVal val="#ppt_w"/>
                                              </p:val>
                                            </p:tav>
                                          </p:tavLst>
                                        </p:anim>
                                        <p:anim calcmode="lin" valueType="num">
                                          <p:cBhvr>
                                            <p:cTn id="71" dur="300" fill="hold"/>
                                            <p:tgtEl>
                                              <p:spTgt spid="27"/>
                                            </p:tgtEl>
                                            <p:attrNameLst>
                                              <p:attrName>ppt_h</p:attrName>
                                            </p:attrNameLst>
                                          </p:cBhvr>
                                          <p:tavLst>
                                            <p:tav tm="0">
                                              <p:val>
                                                <p:fltVal val="0"/>
                                              </p:val>
                                            </p:tav>
                                            <p:tav tm="100000">
                                              <p:val>
                                                <p:strVal val="#ppt_h"/>
                                              </p:val>
                                            </p:tav>
                                          </p:tavLst>
                                        </p:anim>
                                        <p:anim calcmode="lin" valueType="num">
                                          <p:cBhvr>
                                            <p:cTn id="72" dur="300" fill="hold"/>
                                            <p:tgtEl>
                                              <p:spTgt spid="27"/>
                                            </p:tgtEl>
                                            <p:attrNameLst>
                                              <p:attrName>style.rotation</p:attrName>
                                            </p:attrNameLst>
                                          </p:cBhvr>
                                          <p:tavLst>
                                            <p:tav tm="0">
                                              <p:val>
                                                <p:fltVal val="90"/>
                                              </p:val>
                                            </p:tav>
                                            <p:tav tm="100000">
                                              <p:val>
                                                <p:fltVal val="0"/>
                                              </p:val>
                                            </p:tav>
                                          </p:tavLst>
                                        </p:anim>
                                        <p:animEffect transition="in" filter="fade">
                                          <p:cBhvr>
                                            <p:cTn id="73" dur="300"/>
                                            <p:tgtEl>
                                              <p:spTgt spid="27"/>
                                            </p:tgtEl>
                                          </p:cBhvr>
                                        </p:animEffect>
                                      </p:childTnLst>
                                    </p:cTn>
                                  </p:par>
                                </p:childTnLst>
                              </p:cTn>
                            </p:par>
                            <p:par>
                              <p:cTn id="74" fill="hold">
                                <p:stCondLst>
                                  <p:cond delay="3700"/>
                                </p:stCondLst>
                                <p:childTnLst>
                                  <p:par>
                                    <p:cTn id="75" presetID="31" presetClass="entr" presetSubtype="0" fill="hold" grpId="0" nodeType="after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p:cTn id="77" dur="300" fill="hold"/>
                                            <p:tgtEl>
                                              <p:spTgt spid="26"/>
                                            </p:tgtEl>
                                            <p:attrNameLst>
                                              <p:attrName>ppt_w</p:attrName>
                                            </p:attrNameLst>
                                          </p:cBhvr>
                                          <p:tavLst>
                                            <p:tav tm="0">
                                              <p:val>
                                                <p:fltVal val="0"/>
                                              </p:val>
                                            </p:tav>
                                            <p:tav tm="100000">
                                              <p:val>
                                                <p:strVal val="#ppt_w"/>
                                              </p:val>
                                            </p:tav>
                                          </p:tavLst>
                                        </p:anim>
                                        <p:anim calcmode="lin" valueType="num">
                                          <p:cBhvr>
                                            <p:cTn id="78" dur="300" fill="hold"/>
                                            <p:tgtEl>
                                              <p:spTgt spid="26"/>
                                            </p:tgtEl>
                                            <p:attrNameLst>
                                              <p:attrName>ppt_h</p:attrName>
                                            </p:attrNameLst>
                                          </p:cBhvr>
                                          <p:tavLst>
                                            <p:tav tm="0">
                                              <p:val>
                                                <p:fltVal val="0"/>
                                              </p:val>
                                            </p:tav>
                                            <p:tav tm="100000">
                                              <p:val>
                                                <p:strVal val="#ppt_h"/>
                                              </p:val>
                                            </p:tav>
                                          </p:tavLst>
                                        </p:anim>
                                        <p:anim calcmode="lin" valueType="num">
                                          <p:cBhvr>
                                            <p:cTn id="79" dur="300" fill="hold"/>
                                            <p:tgtEl>
                                              <p:spTgt spid="26"/>
                                            </p:tgtEl>
                                            <p:attrNameLst>
                                              <p:attrName>style.rotation</p:attrName>
                                            </p:attrNameLst>
                                          </p:cBhvr>
                                          <p:tavLst>
                                            <p:tav tm="0">
                                              <p:val>
                                                <p:fltVal val="90"/>
                                              </p:val>
                                            </p:tav>
                                            <p:tav tm="100000">
                                              <p:val>
                                                <p:fltVal val="0"/>
                                              </p:val>
                                            </p:tav>
                                          </p:tavLst>
                                        </p:anim>
                                        <p:animEffect transition="in" filter="fade">
                                          <p:cBhvr>
                                            <p:cTn id="80" dur="300"/>
                                            <p:tgtEl>
                                              <p:spTgt spid="26"/>
                                            </p:tgtEl>
                                          </p:cBhvr>
                                        </p:animEffect>
                                      </p:childTnLst>
                                    </p:cTn>
                                  </p:par>
                                </p:childTnLst>
                              </p:cTn>
                            </p:par>
                            <p:par>
                              <p:cTn id="81" fill="hold">
                                <p:stCondLst>
                                  <p:cond delay="4000"/>
                                </p:stCondLst>
                                <p:childTnLst>
                                  <p:par>
                                    <p:cTn id="82" presetID="31" presetClass="entr" presetSubtype="0" fill="hold" grpId="0" nodeType="afterEffect">
                                      <p:stCondLst>
                                        <p:cond delay="0"/>
                                      </p:stCondLst>
                                      <p:childTnLst>
                                        <p:set>
                                          <p:cBhvr>
                                            <p:cTn id="83" dur="1" fill="hold">
                                              <p:stCondLst>
                                                <p:cond delay="0"/>
                                              </p:stCondLst>
                                            </p:cTn>
                                            <p:tgtEl>
                                              <p:spTgt spid="25"/>
                                            </p:tgtEl>
                                            <p:attrNameLst>
                                              <p:attrName>style.visibility</p:attrName>
                                            </p:attrNameLst>
                                          </p:cBhvr>
                                          <p:to>
                                            <p:strVal val="visible"/>
                                          </p:to>
                                        </p:set>
                                        <p:anim calcmode="lin" valueType="num">
                                          <p:cBhvr>
                                            <p:cTn id="84" dur="300" fill="hold"/>
                                            <p:tgtEl>
                                              <p:spTgt spid="25"/>
                                            </p:tgtEl>
                                            <p:attrNameLst>
                                              <p:attrName>ppt_w</p:attrName>
                                            </p:attrNameLst>
                                          </p:cBhvr>
                                          <p:tavLst>
                                            <p:tav tm="0">
                                              <p:val>
                                                <p:fltVal val="0"/>
                                              </p:val>
                                            </p:tav>
                                            <p:tav tm="100000">
                                              <p:val>
                                                <p:strVal val="#ppt_w"/>
                                              </p:val>
                                            </p:tav>
                                          </p:tavLst>
                                        </p:anim>
                                        <p:anim calcmode="lin" valueType="num">
                                          <p:cBhvr>
                                            <p:cTn id="85" dur="300" fill="hold"/>
                                            <p:tgtEl>
                                              <p:spTgt spid="25"/>
                                            </p:tgtEl>
                                            <p:attrNameLst>
                                              <p:attrName>ppt_h</p:attrName>
                                            </p:attrNameLst>
                                          </p:cBhvr>
                                          <p:tavLst>
                                            <p:tav tm="0">
                                              <p:val>
                                                <p:fltVal val="0"/>
                                              </p:val>
                                            </p:tav>
                                            <p:tav tm="100000">
                                              <p:val>
                                                <p:strVal val="#ppt_h"/>
                                              </p:val>
                                            </p:tav>
                                          </p:tavLst>
                                        </p:anim>
                                        <p:anim calcmode="lin" valueType="num">
                                          <p:cBhvr>
                                            <p:cTn id="86" dur="300" fill="hold"/>
                                            <p:tgtEl>
                                              <p:spTgt spid="25"/>
                                            </p:tgtEl>
                                            <p:attrNameLst>
                                              <p:attrName>style.rotation</p:attrName>
                                            </p:attrNameLst>
                                          </p:cBhvr>
                                          <p:tavLst>
                                            <p:tav tm="0">
                                              <p:val>
                                                <p:fltVal val="90"/>
                                              </p:val>
                                            </p:tav>
                                            <p:tav tm="100000">
                                              <p:val>
                                                <p:fltVal val="0"/>
                                              </p:val>
                                            </p:tav>
                                          </p:tavLst>
                                        </p:anim>
                                        <p:animEffect transition="in" filter="fade">
                                          <p:cBhvr>
                                            <p:cTn id="87" dur="300"/>
                                            <p:tgtEl>
                                              <p:spTgt spid="25"/>
                                            </p:tgtEl>
                                          </p:cBhvr>
                                        </p:animEffect>
                                      </p:childTnLst>
                                    </p:cTn>
                                  </p:par>
                                </p:childTnLst>
                              </p:cTn>
                            </p:par>
                            <p:par>
                              <p:cTn id="88" fill="hold">
                                <p:stCondLst>
                                  <p:cond delay="4300"/>
                                </p:stCondLst>
                                <p:childTnLst>
                                  <p:par>
                                    <p:cTn id="89" presetID="53" presetClass="entr" presetSubtype="16" fill="hold" nodeType="afterEffect">
                                      <p:stCondLst>
                                        <p:cond delay="0"/>
                                      </p:stCondLst>
                                      <p:childTnLst>
                                        <p:set>
                                          <p:cBhvr>
                                            <p:cTn id="90" dur="1" fill="hold">
                                              <p:stCondLst>
                                                <p:cond delay="0"/>
                                              </p:stCondLst>
                                            </p:cTn>
                                            <p:tgtEl>
                                              <p:spTgt spid="28"/>
                                            </p:tgtEl>
                                            <p:attrNameLst>
                                              <p:attrName>style.visibility</p:attrName>
                                            </p:attrNameLst>
                                          </p:cBhvr>
                                          <p:to>
                                            <p:strVal val="visible"/>
                                          </p:to>
                                        </p:set>
                                        <p:anim calcmode="lin" valueType="num">
                                          <p:cBhvr>
                                            <p:cTn id="91" dur="500" fill="hold"/>
                                            <p:tgtEl>
                                              <p:spTgt spid="28"/>
                                            </p:tgtEl>
                                            <p:attrNameLst>
                                              <p:attrName>ppt_w</p:attrName>
                                            </p:attrNameLst>
                                          </p:cBhvr>
                                          <p:tavLst>
                                            <p:tav tm="0">
                                              <p:val>
                                                <p:fltVal val="0"/>
                                              </p:val>
                                            </p:tav>
                                            <p:tav tm="100000">
                                              <p:val>
                                                <p:strVal val="#ppt_w"/>
                                              </p:val>
                                            </p:tav>
                                          </p:tavLst>
                                        </p:anim>
                                        <p:anim calcmode="lin" valueType="num">
                                          <p:cBhvr>
                                            <p:cTn id="92" dur="500" fill="hold"/>
                                            <p:tgtEl>
                                              <p:spTgt spid="28"/>
                                            </p:tgtEl>
                                            <p:attrNameLst>
                                              <p:attrName>ppt_h</p:attrName>
                                            </p:attrNameLst>
                                          </p:cBhvr>
                                          <p:tavLst>
                                            <p:tav tm="0">
                                              <p:val>
                                                <p:fltVal val="0"/>
                                              </p:val>
                                            </p:tav>
                                            <p:tav tm="100000">
                                              <p:val>
                                                <p:strVal val="#ppt_h"/>
                                              </p:val>
                                            </p:tav>
                                          </p:tavLst>
                                        </p:anim>
                                        <p:animEffect transition="in" filter="fade">
                                          <p:cBhvr>
                                            <p:cTn id="93" dur="500"/>
                                            <p:tgtEl>
                                              <p:spTgt spid="28"/>
                                            </p:tgtEl>
                                          </p:cBhvr>
                                        </p:animEffect>
                                      </p:childTnLst>
                                    </p:cTn>
                                  </p:par>
                                </p:childTnLst>
                              </p:cTn>
                            </p:par>
                            <p:par>
                              <p:cTn id="94" fill="hold">
                                <p:stCondLst>
                                  <p:cond delay="4800"/>
                                </p:stCondLst>
                                <p:childTnLst>
                                  <p:par>
                                    <p:cTn id="95" presetID="53" presetClass="entr" presetSubtype="16" fill="hold"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p:cTn id="97" dur="500" fill="hold"/>
                                            <p:tgtEl>
                                              <p:spTgt spid="32"/>
                                            </p:tgtEl>
                                            <p:attrNameLst>
                                              <p:attrName>ppt_w</p:attrName>
                                            </p:attrNameLst>
                                          </p:cBhvr>
                                          <p:tavLst>
                                            <p:tav tm="0">
                                              <p:val>
                                                <p:fltVal val="0"/>
                                              </p:val>
                                            </p:tav>
                                            <p:tav tm="100000">
                                              <p:val>
                                                <p:strVal val="#ppt_w"/>
                                              </p:val>
                                            </p:tav>
                                          </p:tavLst>
                                        </p:anim>
                                        <p:anim calcmode="lin" valueType="num">
                                          <p:cBhvr>
                                            <p:cTn id="98" dur="500" fill="hold"/>
                                            <p:tgtEl>
                                              <p:spTgt spid="32"/>
                                            </p:tgtEl>
                                            <p:attrNameLst>
                                              <p:attrName>ppt_h</p:attrName>
                                            </p:attrNameLst>
                                          </p:cBhvr>
                                          <p:tavLst>
                                            <p:tav tm="0">
                                              <p:val>
                                                <p:fltVal val="0"/>
                                              </p:val>
                                            </p:tav>
                                            <p:tav tm="100000">
                                              <p:val>
                                                <p:strVal val="#ppt_h"/>
                                              </p:val>
                                            </p:tav>
                                          </p:tavLst>
                                        </p:anim>
                                        <p:animEffect transition="in" filter="fade">
                                          <p:cBhvr>
                                            <p:cTn id="99" dur="500"/>
                                            <p:tgtEl>
                                              <p:spTgt spid="32"/>
                                            </p:tgtEl>
                                          </p:cBhvr>
                                        </p:animEffect>
                                      </p:childTnLst>
                                    </p:cTn>
                                  </p:par>
                                </p:childTnLst>
                              </p:cTn>
                            </p:par>
                            <p:par>
                              <p:cTn id="100" fill="hold">
                                <p:stCondLst>
                                  <p:cond delay="5300"/>
                                </p:stCondLst>
                                <p:childTnLst>
                                  <p:par>
                                    <p:cTn id="101" presetID="53" presetClass="entr" presetSubtype="16" fill="hold" nodeType="afterEffect">
                                      <p:stCondLst>
                                        <p:cond delay="0"/>
                                      </p:stCondLst>
                                      <p:childTnLst>
                                        <p:set>
                                          <p:cBhvr>
                                            <p:cTn id="102" dur="1" fill="hold">
                                              <p:stCondLst>
                                                <p:cond delay="0"/>
                                              </p:stCondLst>
                                            </p:cTn>
                                            <p:tgtEl>
                                              <p:spTgt spid="38"/>
                                            </p:tgtEl>
                                            <p:attrNameLst>
                                              <p:attrName>style.visibility</p:attrName>
                                            </p:attrNameLst>
                                          </p:cBhvr>
                                          <p:to>
                                            <p:strVal val="visible"/>
                                          </p:to>
                                        </p:set>
                                        <p:anim calcmode="lin" valueType="num">
                                          <p:cBhvr>
                                            <p:cTn id="103" dur="500" fill="hold"/>
                                            <p:tgtEl>
                                              <p:spTgt spid="38"/>
                                            </p:tgtEl>
                                            <p:attrNameLst>
                                              <p:attrName>ppt_w</p:attrName>
                                            </p:attrNameLst>
                                          </p:cBhvr>
                                          <p:tavLst>
                                            <p:tav tm="0">
                                              <p:val>
                                                <p:fltVal val="0"/>
                                              </p:val>
                                            </p:tav>
                                            <p:tav tm="100000">
                                              <p:val>
                                                <p:strVal val="#ppt_w"/>
                                              </p:val>
                                            </p:tav>
                                          </p:tavLst>
                                        </p:anim>
                                        <p:anim calcmode="lin" valueType="num">
                                          <p:cBhvr>
                                            <p:cTn id="104" dur="500" fill="hold"/>
                                            <p:tgtEl>
                                              <p:spTgt spid="38"/>
                                            </p:tgtEl>
                                            <p:attrNameLst>
                                              <p:attrName>ppt_h</p:attrName>
                                            </p:attrNameLst>
                                          </p:cBhvr>
                                          <p:tavLst>
                                            <p:tav tm="0">
                                              <p:val>
                                                <p:fltVal val="0"/>
                                              </p:val>
                                            </p:tav>
                                            <p:tav tm="100000">
                                              <p:val>
                                                <p:strVal val="#ppt_h"/>
                                              </p:val>
                                            </p:tav>
                                          </p:tavLst>
                                        </p:anim>
                                        <p:animEffect transition="in" filter="fade">
                                          <p:cBhvr>
                                            <p:cTn id="105" dur="500"/>
                                            <p:tgtEl>
                                              <p:spTgt spid="38"/>
                                            </p:tgtEl>
                                          </p:cBhvr>
                                        </p:animEffect>
                                      </p:childTnLst>
                                    </p:cTn>
                                  </p:par>
                                </p:childTnLst>
                              </p:cTn>
                            </p:par>
                            <p:par>
                              <p:cTn id="106" fill="hold">
                                <p:stCondLst>
                                  <p:cond delay="5800"/>
                                </p:stCondLst>
                                <p:childTnLst>
                                  <p:par>
                                    <p:cTn id="107" presetID="53" presetClass="entr" presetSubtype="16" fill="hold" nodeType="afterEffect">
                                      <p:stCondLst>
                                        <p:cond delay="0"/>
                                      </p:stCondLst>
                                      <p:childTnLst>
                                        <p:set>
                                          <p:cBhvr>
                                            <p:cTn id="108" dur="1" fill="hold">
                                              <p:stCondLst>
                                                <p:cond delay="0"/>
                                              </p:stCondLst>
                                            </p:cTn>
                                            <p:tgtEl>
                                              <p:spTgt spid="42"/>
                                            </p:tgtEl>
                                            <p:attrNameLst>
                                              <p:attrName>style.visibility</p:attrName>
                                            </p:attrNameLst>
                                          </p:cBhvr>
                                          <p:to>
                                            <p:strVal val="visible"/>
                                          </p:to>
                                        </p:set>
                                        <p:anim calcmode="lin" valueType="num">
                                          <p:cBhvr>
                                            <p:cTn id="109" dur="500" fill="hold"/>
                                            <p:tgtEl>
                                              <p:spTgt spid="42"/>
                                            </p:tgtEl>
                                            <p:attrNameLst>
                                              <p:attrName>ppt_w</p:attrName>
                                            </p:attrNameLst>
                                          </p:cBhvr>
                                          <p:tavLst>
                                            <p:tav tm="0">
                                              <p:val>
                                                <p:fltVal val="0"/>
                                              </p:val>
                                            </p:tav>
                                            <p:tav tm="100000">
                                              <p:val>
                                                <p:strVal val="#ppt_w"/>
                                              </p:val>
                                            </p:tav>
                                          </p:tavLst>
                                        </p:anim>
                                        <p:anim calcmode="lin" valueType="num">
                                          <p:cBhvr>
                                            <p:cTn id="110" dur="500" fill="hold"/>
                                            <p:tgtEl>
                                              <p:spTgt spid="42"/>
                                            </p:tgtEl>
                                            <p:attrNameLst>
                                              <p:attrName>ppt_h</p:attrName>
                                            </p:attrNameLst>
                                          </p:cBhvr>
                                          <p:tavLst>
                                            <p:tav tm="0">
                                              <p:val>
                                                <p:fltVal val="0"/>
                                              </p:val>
                                            </p:tav>
                                            <p:tav tm="100000">
                                              <p:val>
                                                <p:strVal val="#ppt_h"/>
                                              </p:val>
                                            </p:tav>
                                          </p:tavLst>
                                        </p:anim>
                                        <p:animEffect transition="in" filter="fade">
                                          <p:cBhvr>
                                            <p:cTn id="11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20" grpId="0" animBg="1"/>
          <p:bldP spid="20" grpId="1" animBg="1"/>
          <p:bldP spid="24" grpId="0"/>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4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4"/>
                                            </p:tgtEl>
                                            <p:attrNameLst>
                                              <p:attrName>ppt_y</p:attrName>
                                            </p:attrNameLst>
                                          </p:cBhvr>
                                          <p:tavLst>
                                            <p:tav tm="0">
                                              <p:val>
                                                <p:strVal val="#ppt_y"/>
                                              </p:val>
                                            </p:tav>
                                            <p:tav tm="100000">
                                              <p:val>
                                                <p:strVal val="#ppt_y"/>
                                              </p:val>
                                            </p:tav>
                                          </p:tavLst>
                                        </p:anim>
                                        <p:anim calcmode="lin" valueType="num">
                                          <p:cBhvr>
                                            <p:cTn id="9" dur="4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4"/>
                                            </p:tgtEl>
                                          </p:cBhvr>
                                        </p:animEffect>
                                      </p:childTnLst>
                                    </p:cTn>
                                  </p:par>
                                </p:childTnLst>
                              </p:cTn>
                            </p:par>
                            <p:par>
                              <p:cTn id="12" fill="hold">
                                <p:stCondLst>
                                  <p:cond delay="720"/>
                                </p:stCondLst>
                                <p:childTnLst>
                                  <p:par>
                                    <p:cTn id="13" presetID="2" presetClass="entr" presetSubtype="12" accel="42000"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fill="hold"/>
                                            <p:tgtEl>
                                              <p:spTgt spid="47"/>
                                            </p:tgtEl>
                                            <p:attrNameLst>
                                              <p:attrName>ppt_x</p:attrName>
                                            </p:attrNameLst>
                                          </p:cBhvr>
                                          <p:tavLst>
                                            <p:tav tm="0">
                                              <p:val>
                                                <p:strVal val="0-#ppt_w/2"/>
                                              </p:val>
                                            </p:tav>
                                            <p:tav tm="100000">
                                              <p:val>
                                                <p:strVal val="#ppt_x"/>
                                              </p:val>
                                            </p:tav>
                                          </p:tavLst>
                                        </p:anim>
                                        <p:anim calcmode="lin" valueType="num">
                                          <p:cBhvr additive="base">
                                            <p:cTn id="16" dur="500" fill="hold"/>
                                            <p:tgtEl>
                                              <p:spTgt spid="47"/>
                                            </p:tgtEl>
                                            <p:attrNameLst>
                                              <p:attrName>ppt_y</p:attrName>
                                            </p:attrNameLst>
                                          </p:cBhvr>
                                          <p:tavLst>
                                            <p:tav tm="0">
                                              <p:val>
                                                <p:strVal val="1+#ppt_h/2"/>
                                              </p:val>
                                            </p:tav>
                                            <p:tav tm="100000">
                                              <p:val>
                                                <p:strVal val="#ppt_y"/>
                                              </p:val>
                                            </p:tav>
                                          </p:tavLst>
                                        </p:anim>
                                      </p:childTnLst>
                                    </p:cTn>
                                  </p:par>
                                </p:childTnLst>
                              </p:cTn>
                            </p:par>
                            <p:par>
                              <p:cTn id="17" fill="hold">
                                <p:stCondLst>
                                  <p:cond delay="1220"/>
                                </p:stCondLst>
                                <p:childTnLst>
                                  <p:par>
                                    <p:cTn id="18" presetID="52" presetClass="entr" presetSubtype="0"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Scale>
                                          <p:cBhvr>
                                            <p:cTn id="20"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21"/>
                                            </p:tgtEl>
                                            <p:attrNameLst>
                                              <p:attrName>ppt_x</p:attrName>
                                              <p:attrName>ppt_y</p:attrName>
                                            </p:attrNameLst>
                                          </p:cBhvr>
                                        </p:animMotion>
                                        <p:animEffect transition="in" filter="fade">
                                          <p:cBhvr>
                                            <p:cTn id="22" dur="1000"/>
                                            <p:tgtEl>
                                              <p:spTgt spid="21"/>
                                            </p:tgtEl>
                                          </p:cBhvr>
                                        </p:animEffect>
                                      </p:childTnLst>
                                    </p:cTn>
                                  </p:par>
                                </p:childTnLst>
                              </p:cTn>
                            </p:par>
                            <p:par>
                              <p:cTn id="23" fill="hold">
                                <p:stCondLst>
                                  <p:cond delay="2220"/>
                                </p:stCondLst>
                                <p:childTnLst>
                                  <p:par>
                                    <p:cTn id="24" presetID="1"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childTnLst>
                                    </p:cTn>
                                  </p:par>
                                  <p:par>
                                    <p:cTn id="26" presetID="56" presetClass="path" presetSubtype="0" accel="50000" decel="50000" fill="hold" nodeType="withEffect">
                                      <p:stCondLst>
                                        <p:cond delay="0"/>
                                      </p:stCondLst>
                                      <p:childTnLst>
                                        <p:animMotion origin="layout" path="M 2.36113E-6 -3.33333E-6 L -0.1059 0.29653 " pathEditMode="relative" rAng="0" ptsTypes="AA">
                                          <p:cBhvr>
                                            <p:cTn id="27" dur="500" spd="-100000" fill="hold"/>
                                            <p:tgtEl>
                                              <p:spTgt spid="8"/>
                                            </p:tgtEl>
                                            <p:attrNameLst>
                                              <p:attrName>ppt_x</p:attrName>
                                              <p:attrName>ppt_y</p:attrName>
                                            </p:attrNameLst>
                                          </p:cBhvr>
                                          <p:rCtr x="-5295" y="14815"/>
                                        </p:animMotion>
                                      </p:childTnLst>
                                    </p:cTn>
                                  </p:par>
                                  <p:par>
                                    <p:cTn id="28" presetID="53" presetClass="entr" presetSubtype="16" fill="hold" nodeType="withEffect">
                                      <p:stCondLst>
                                        <p:cond delay="380"/>
                                      </p:stCondLst>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ppt_w</p:attrName>
                                            </p:attrNameLst>
                                          </p:cBhvr>
                                          <p:tavLst>
                                            <p:tav tm="0">
                                              <p:val>
                                                <p:fltVal val="0"/>
                                              </p:val>
                                            </p:tav>
                                            <p:tav tm="100000">
                                              <p:val>
                                                <p:strVal val="#ppt_w"/>
                                              </p:val>
                                            </p:tav>
                                          </p:tavLst>
                                        </p:anim>
                                        <p:anim calcmode="lin" valueType="num">
                                          <p:cBhvr>
                                            <p:cTn id="31" dur="500" fill="hold"/>
                                            <p:tgtEl>
                                              <p:spTgt spid="50"/>
                                            </p:tgtEl>
                                            <p:attrNameLst>
                                              <p:attrName>ppt_h</p:attrName>
                                            </p:attrNameLst>
                                          </p:cBhvr>
                                          <p:tavLst>
                                            <p:tav tm="0">
                                              <p:val>
                                                <p:fltVal val="0"/>
                                              </p:val>
                                            </p:tav>
                                            <p:tav tm="100000">
                                              <p:val>
                                                <p:strVal val="#ppt_h"/>
                                              </p:val>
                                            </p:tav>
                                          </p:tavLst>
                                        </p:anim>
                                        <p:animEffect transition="in" filter="fade">
                                          <p:cBhvr>
                                            <p:cTn id="32" dur="500"/>
                                            <p:tgtEl>
                                              <p:spTgt spid="50"/>
                                            </p:tgtEl>
                                          </p:cBhvr>
                                        </p:animEffect>
                                      </p:childTnLst>
                                    </p:cTn>
                                  </p:par>
                                  <p:par>
                                    <p:cTn id="33" presetID="1"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56" presetClass="path" presetSubtype="0" accel="50000" decel="50000" fill="hold" nodeType="withEffect">
                                      <p:stCondLst>
                                        <p:cond delay="0"/>
                                      </p:stCondLst>
                                      <p:childTnLst>
                                        <p:animMotion origin="layout" path="M 3.1885E-6 4.07407E-6 L -0.14818 0.12268 " pathEditMode="relative" rAng="0" ptsTypes="AA">
                                          <p:cBhvr>
                                            <p:cTn id="36" dur="500" spd="-100000" fill="hold"/>
                                            <p:tgtEl>
                                              <p:spTgt spid="4"/>
                                            </p:tgtEl>
                                            <p:attrNameLst>
                                              <p:attrName>ppt_x</p:attrName>
                                              <p:attrName>ppt_y</p:attrName>
                                            </p:attrNameLst>
                                          </p:cBhvr>
                                          <p:rCtr x="-7415" y="6134"/>
                                        </p:animMotion>
                                      </p:childTnLst>
                                    </p:cTn>
                                  </p:par>
                                  <p:par>
                                    <p:cTn id="37" presetID="53" presetClass="entr" presetSubtype="16" fill="hold" nodeType="withEffect">
                                      <p:stCondLst>
                                        <p:cond delay="380"/>
                                      </p:stCondLst>
                                      <p:childTnLst>
                                        <p:set>
                                          <p:cBhvr>
                                            <p:cTn id="38" dur="1" fill="hold">
                                              <p:stCondLst>
                                                <p:cond delay="0"/>
                                              </p:stCondLst>
                                            </p:cTn>
                                            <p:tgtEl>
                                              <p:spTgt spid="53"/>
                                            </p:tgtEl>
                                            <p:attrNameLst>
                                              <p:attrName>style.visibility</p:attrName>
                                            </p:attrNameLst>
                                          </p:cBhvr>
                                          <p:to>
                                            <p:strVal val="visible"/>
                                          </p:to>
                                        </p:set>
                                        <p:anim calcmode="lin" valueType="num">
                                          <p:cBhvr>
                                            <p:cTn id="39" dur="500" fill="hold"/>
                                            <p:tgtEl>
                                              <p:spTgt spid="53"/>
                                            </p:tgtEl>
                                            <p:attrNameLst>
                                              <p:attrName>ppt_w</p:attrName>
                                            </p:attrNameLst>
                                          </p:cBhvr>
                                          <p:tavLst>
                                            <p:tav tm="0">
                                              <p:val>
                                                <p:fltVal val="0"/>
                                              </p:val>
                                            </p:tav>
                                            <p:tav tm="100000">
                                              <p:val>
                                                <p:strVal val="#ppt_w"/>
                                              </p:val>
                                            </p:tav>
                                          </p:tavLst>
                                        </p:anim>
                                        <p:anim calcmode="lin" valueType="num">
                                          <p:cBhvr>
                                            <p:cTn id="40" dur="500" fill="hold"/>
                                            <p:tgtEl>
                                              <p:spTgt spid="53"/>
                                            </p:tgtEl>
                                            <p:attrNameLst>
                                              <p:attrName>ppt_h</p:attrName>
                                            </p:attrNameLst>
                                          </p:cBhvr>
                                          <p:tavLst>
                                            <p:tav tm="0">
                                              <p:val>
                                                <p:fltVal val="0"/>
                                              </p:val>
                                            </p:tav>
                                            <p:tav tm="100000">
                                              <p:val>
                                                <p:strVal val="#ppt_h"/>
                                              </p:val>
                                            </p:tav>
                                          </p:tavLst>
                                        </p:anim>
                                        <p:animEffect transition="in" filter="fade">
                                          <p:cBhvr>
                                            <p:cTn id="41" dur="500"/>
                                            <p:tgtEl>
                                              <p:spTgt spid="53"/>
                                            </p:tgtEl>
                                          </p:cBhvr>
                                        </p:animEffect>
                                      </p:childTnLst>
                                    </p:cTn>
                                  </p:par>
                                  <p:par>
                                    <p:cTn id="42" presetID="1" presetClass="entr" presetSubtype="0"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childTnLst>
                                    </p:cTn>
                                  </p:par>
                                  <p:par>
                                    <p:cTn id="44" presetID="56" presetClass="path" presetSubtype="0" accel="50000" decel="50000" fill="hold" nodeType="withEffect">
                                      <p:stCondLst>
                                        <p:cond delay="0"/>
                                      </p:stCondLst>
                                      <p:childTnLst>
                                        <p:animMotion origin="layout" path="M 3.1885E-6 4.07407E-6 L -0.14818 -0.08982 " pathEditMode="relative" rAng="0" ptsTypes="AA">
                                          <p:cBhvr>
                                            <p:cTn id="45" dur="500" spd="-100000" fill="hold"/>
                                            <p:tgtEl>
                                              <p:spTgt spid="12"/>
                                            </p:tgtEl>
                                            <p:attrNameLst>
                                              <p:attrName>ppt_x</p:attrName>
                                              <p:attrName>ppt_y</p:attrName>
                                            </p:attrNameLst>
                                          </p:cBhvr>
                                          <p:rCtr x="-7415" y="-4491"/>
                                        </p:animMotion>
                                      </p:childTnLst>
                                    </p:cTn>
                                  </p:par>
                                  <p:par>
                                    <p:cTn id="46" presetID="53" presetClass="entr" presetSubtype="16" fill="hold" nodeType="withEffect">
                                      <p:stCondLst>
                                        <p:cond delay="380"/>
                                      </p:stCondLst>
                                      <p:childTnLst>
                                        <p:set>
                                          <p:cBhvr>
                                            <p:cTn id="47" dur="1" fill="hold">
                                              <p:stCondLst>
                                                <p:cond delay="0"/>
                                              </p:stCondLst>
                                            </p:cTn>
                                            <p:tgtEl>
                                              <p:spTgt spid="56"/>
                                            </p:tgtEl>
                                            <p:attrNameLst>
                                              <p:attrName>style.visibility</p:attrName>
                                            </p:attrNameLst>
                                          </p:cBhvr>
                                          <p:to>
                                            <p:strVal val="visible"/>
                                          </p:to>
                                        </p:set>
                                        <p:anim calcmode="lin" valueType="num">
                                          <p:cBhvr>
                                            <p:cTn id="48" dur="500" fill="hold"/>
                                            <p:tgtEl>
                                              <p:spTgt spid="56"/>
                                            </p:tgtEl>
                                            <p:attrNameLst>
                                              <p:attrName>ppt_w</p:attrName>
                                            </p:attrNameLst>
                                          </p:cBhvr>
                                          <p:tavLst>
                                            <p:tav tm="0">
                                              <p:val>
                                                <p:fltVal val="0"/>
                                              </p:val>
                                            </p:tav>
                                            <p:tav tm="100000">
                                              <p:val>
                                                <p:strVal val="#ppt_w"/>
                                              </p:val>
                                            </p:tav>
                                          </p:tavLst>
                                        </p:anim>
                                        <p:anim calcmode="lin" valueType="num">
                                          <p:cBhvr>
                                            <p:cTn id="49" dur="500" fill="hold"/>
                                            <p:tgtEl>
                                              <p:spTgt spid="56"/>
                                            </p:tgtEl>
                                            <p:attrNameLst>
                                              <p:attrName>ppt_h</p:attrName>
                                            </p:attrNameLst>
                                          </p:cBhvr>
                                          <p:tavLst>
                                            <p:tav tm="0">
                                              <p:val>
                                                <p:fltVal val="0"/>
                                              </p:val>
                                            </p:tav>
                                            <p:tav tm="100000">
                                              <p:val>
                                                <p:strVal val="#ppt_h"/>
                                              </p:val>
                                            </p:tav>
                                          </p:tavLst>
                                        </p:anim>
                                        <p:animEffect transition="in" filter="fade">
                                          <p:cBhvr>
                                            <p:cTn id="50" dur="500"/>
                                            <p:tgtEl>
                                              <p:spTgt spid="56"/>
                                            </p:tgtEl>
                                          </p:cBhvr>
                                        </p:animEffect>
                                      </p:childTnLst>
                                    </p:cTn>
                                  </p:par>
                                  <p:par>
                                    <p:cTn id="51" presetID="1"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childTnLst>
                                    </p:cTn>
                                  </p:par>
                                  <p:par>
                                    <p:cTn id="53" presetID="56" presetClass="path" presetSubtype="0" accel="50000" decel="50000" fill="hold" grpId="1" nodeType="withEffect">
                                      <p:stCondLst>
                                        <p:cond delay="0"/>
                                      </p:stCondLst>
                                      <p:childTnLst>
                                        <p:animMotion origin="layout" path="M -3.67599E-6 -4.81481E-6 L -0.10722 -0.2655 " pathEditMode="relative" rAng="0" ptsTypes="AA">
                                          <p:cBhvr>
                                            <p:cTn id="54" dur="500" spd="-100000" fill="hold"/>
                                            <p:tgtEl>
                                              <p:spTgt spid="20"/>
                                            </p:tgtEl>
                                            <p:attrNameLst>
                                              <p:attrName>ppt_x</p:attrName>
                                              <p:attrName>ppt_y</p:attrName>
                                            </p:attrNameLst>
                                          </p:cBhvr>
                                          <p:rCtr x="-5361" y="-13287"/>
                                        </p:animMotion>
                                      </p:childTnLst>
                                    </p:cTn>
                                  </p:par>
                                  <p:par>
                                    <p:cTn id="55" presetID="53" presetClass="entr" presetSubtype="16" fill="hold" nodeType="withEffect">
                                      <p:stCondLst>
                                        <p:cond delay="380"/>
                                      </p:stCondLst>
                                      <p:childTnLst>
                                        <p:set>
                                          <p:cBhvr>
                                            <p:cTn id="56" dur="1" fill="hold">
                                              <p:stCondLst>
                                                <p:cond delay="0"/>
                                              </p:stCondLst>
                                            </p:cTn>
                                            <p:tgtEl>
                                              <p:spTgt spid="59"/>
                                            </p:tgtEl>
                                            <p:attrNameLst>
                                              <p:attrName>style.visibility</p:attrName>
                                            </p:attrNameLst>
                                          </p:cBhvr>
                                          <p:to>
                                            <p:strVal val="visible"/>
                                          </p:to>
                                        </p:set>
                                        <p:anim calcmode="lin" valueType="num">
                                          <p:cBhvr>
                                            <p:cTn id="57" dur="500" fill="hold"/>
                                            <p:tgtEl>
                                              <p:spTgt spid="59"/>
                                            </p:tgtEl>
                                            <p:attrNameLst>
                                              <p:attrName>ppt_w</p:attrName>
                                            </p:attrNameLst>
                                          </p:cBhvr>
                                          <p:tavLst>
                                            <p:tav tm="0">
                                              <p:val>
                                                <p:fltVal val="0"/>
                                              </p:val>
                                            </p:tav>
                                            <p:tav tm="100000">
                                              <p:val>
                                                <p:strVal val="#ppt_w"/>
                                              </p:val>
                                            </p:tav>
                                          </p:tavLst>
                                        </p:anim>
                                        <p:anim calcmode="lin" valueType="num">
                                          <p:cBhvr>
                                            <p:cTn id="58" dur="500" fill="hold"/>
                                            <p:tgtEl>
                                              <p:spTgt spid="59"/>
                                            </p:tgtEl>
                                            <p:attrNameLst>
                                              <p:attrName>ppt_h</p:attrName>
                                            </p:attrNameLst>
                                          </p:cBhvr>
                                          <p:tavLst>
                                            <p:tav tm="0">
                                              <p:val>
                                                <p:fltVal val="0"/>
                                              </p:val>
                                            </p:tav>
                                            <p:tav tm="100000">
                                              <p:val>
                                                <p:strVal val="#ppt_h"/>
                                              </p:val>
                                            </p:tav>
                                          </p:tavLst>
                                        </p:anim>
                                        <p:animEffect transition="in" filter="fade">
                                          <p:cBhvr>
                                            <p:cTn id="59" dur="500"/>
                                            <p:tgtEl>
                                              <p:spTgt spid="59"/>
                                            </p:tgtEl>
                                          </p:cBhvr>
                                        </p:animEffect>
                                      </p:childTnLst>
                                    </p:cTn>
                                  </p:par>
                                </p:childTnLst>
                              </p:cTn>
                            </p:par>
                            <p:par>
                              <p:cTn id="60" fill="hold">
                                <p:stCondLst>
                                  <p:cond delay="3100"/>
                                </p:stCondLst>
                                <p:childTnLst>
                                  <p:par>
                                    <p:cTn id="61" presetID="31" presetClass="entr" presetSubtype="0"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300" fill="hold"/>
                                            <p:tgtEl>
                                              <p:spTgt spid="24"/>
                                            </p:tgtEl>
                                            <p:attrNameLst>
                                              <p:attrName>ppt_w</p:attrName>
                                            </p:attrNameLst>
                                          </p:cBhvr>
                                          <p:tavLst>
                                            <p:tav tm="0">
                                              <p:val>
                                                <p:fltVal val="0"/>
                                              </p:val>
                                            </p:tav>
                                            <p:tav tm="100000">
                                              <p:val>
                                                <p:strVal val="#ppt_w"/>
                                              </p:val>
                                            </p:tav>
                                          </p:tavLst>
                                        </p:anim>
                                        <p:anim calcmode="lin" valueType="num">
                                          <p:cBhvr>
                                            <p:cTn id="64" dur="300" fill="hold"/>
                                            <p:tgtEl>
                                              <p:spTgt spid="24"/>
                                            </p:tgtEl>
                                            <p:attrNameLst>
                                              <p:attrName>ppt_h</p:attrName>
                                            </p:attrNameLst>
                                          </p:cBhvr>
                                          <p:tavLst>
                                            <p:tav tm="0">
                                              <p:val>
                                                <p:fltVal val="0"/>
                                              </p:val>
                                            </p:tav>
                                            <p:tav tm="100000">
                                              <p:val>
                                                <p:strVal val="#ppt_h"/>
                                              </p:val>
                                            </p:tav>
                                          </p:tavLst>
                                        </p:anim>
                                        <p:anim calcmode="lin" valueType="num">
                                          <p:cBhvr>
                                            <p:cTn id="65" dur="300" fill="hold"/>
                                            <p:tgtEl>
                                              <p:spTgt spid="24"/>
                                            </p:tgtEl>
                                            <p:attrNameLst>
                                              <p:attrName>style.rotation</p:attrName>
                                            </p:attrNameLst>
                                          </p:cBhvr>
                                          <p:tavLst>
                                            <p:tav tm="0">
                                              <p:val>
                                                <p:fltVal val="90"/>
                                              </p:val>
                                            </p:tav>
                                            <p:tav tm="100000">
                                              <p:val>
                                                <p:fltVal val="0"/>
                                              </p:val>
                                            </p:tav>
                                          </p:tavLst>
                                        </p:anim>
                                        <p:animEffect transition="in" filter="fade">
                                          <p:cBhvr>
                                            <p:cTn id="66" dur="300"/>
                                            <p:tgtEl>
                                              <p:spTgt spid="24"/>
                                            </p:tgtEl>
                                          </p:cBhvr>
                                        </p:animEffect>
                                      </p:childTnLst>
                                    </p:cTn>
                                  </p:par>
                                </p:childTnLst>
                              </p:cTn>
                            </p:par>
                            <p:par>
                              <p:cTn id="67" fill="hold">
                                <p:stCondLst>
                                  <p:cond delay="3400"/>
                                </p:stCondLst>
                                <p:childTnLst>
                                  <p:par>
                                    <p:cTn id="68" presetID="31" presetClass="entr" presetSubtype="0" fill="hold" grpId="0" nodeType="after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300" fill="hold"/>
                                            <p:tgtEl>
                                              <p:spTgt spid="27"/>
                                            </p:tgtEl>
                                            <p:attrNameLst>
                                              <p:attrName>ppt_w</p:attrName>
                                            </p:attrNameLst>
                                          </p:cBhvr>
                                          <p:tavLst>
                                            <p:tav tm="0">
                                              <p:val>
                                                <p:fltVal val="0"/>
                                              </p:val>
                                            </p:tav>
                                            <p:tav tm="100000">
                                              <p:val>
                                                <p:strVal val="#ppt_w"/>
                                              </p:val>
                                            </p:tav>
                                          </p:tavLst>
                                        </p:anim>
                                        <p:anim calcmode="lin" valueType="num">
                                          <p:cBhvr>
                                            <p:cTn id="71" dur="300" fill="hold"/>
                                            <p:tgtEl>
                                              <p:spTgt spid="27"/>
                                            </p:tgtEl>
                                            <p:attrNameLst>
                                              <p:attrName>ppt_h</p:attrName>
                                            </p:attrNameLst>
                                          </p:cBhvr>
                                          <p:tavLst>
                                            <p:tav tm="0">
                                              <p:val>
                                                <p:fltVal val="0"/>
                                              </p:val>
                                            </p:tav>
                                            <p:tav tm="100000">
                                              <p:val>
                                                <p:strVal val="#ppt_h"/>
                                              </p:val>
                                            </p:tav>
                                          </p:tavLst>
                                        </p:anim>
                                        <p:anim calcmode="lin" valueType="num">
                                          <p:cBhvr>
                                            <p:cTn id="72" dur="300" fill="hold"/>
                                            <p:tgtEl>
                                              <p:spTgt spid="27"/>
                                            </p:tgtEl>
                                            <p:attrNameLst>
                                              <p:attrName>style.rotation</p:attrName>
                                            </p:attrNameLst>
                                          </p:cBhvr>
                                          <p:tavLst>
                                            <p:tav tm="0">
                                              <p:val>
                                                <p:fltVal val="90"/>
                                              </p:val>
                                            </p:tav>
                                            <p:tav tm="100000">
                                              <p:val>
                                                <p:fltVal val="0"/>
                                              </p:val>
                                            </p:tav>
                                          </p:tavLst>
                                        </p:anim>
                                        <p:animEffect transition="in" filter="fade">
                                          <p:cBhvr>
                                            <p:cTn id="73" dur="300"/>
                                            <p:tgtEl>
                                              <p:spTgt spid="27"/>
                                            </p:tgtEl>
                                          </p:cBhvr>
                                        </p:animEffect>
                                      </p:childTnLst>
                                    </p:cTn>
                                  </p:par>
                                </p:childTnLst>
                              </p:cTn>
                            </p:par>
                            <p:par>
                              <p:cTn id="74" fill="hold">
                                <p:stCondLst>
                                  <p:cond delay="3700"/>
                                </p:stCondLst>
                                <p:childTnLst>
                                  <p:par>
                                    <p:cTn id="75" presetID="31" presetClass="entr" presetSubtype="0" fill="hold" grpId="0" nodeType="after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p:cTn id="77" dur="300" fill="hold"/>
                                            <p:tgtEl>
                                              <p:spTgt spid="26"/>
                                            </p:tgtEl>
                                            <p:attrNameLst>
                                              <p:attrName>ppt_w</p:attrName>
                                            </p:attrNameLst>
                                          </p:cBhvr>
                                          <p:tavLst>
                                            <p:tav tm="0">
                                              <p:val>
                                                <p:fltVal val="0"/>
                                              </p:val>
                                            </p:tav>
                                            <p:tav tm="100000">
                                              <p:val>
                                                <p:strVal val="#ppt_w"/>
                                              </p:val>
                                            </p:tav>
                                          </p:tavLst>
                                        </p:anim>
                                        <p:anim calcmode="lin" valueType="num">
                                          <p:cBhvr>
                                            <p:cTn id="78" dur="300" fill="hold"/>
                                            <p:tgtEl>
                                              <p:spTgt spid="26"/>
                                            </p:tgtEl>
                                            <p:attrNameLst>
                                              <p:attrName>ppt_h</p:attrName>
                                            </p:attrNameLst>
                                          </p:cBhvr>
                                          <p:tavLst>
                                            <p:tav tm="0">
                                              <p:val>
                                                <p:fltVal val="0"/>
                                              </p:val>
                                            </p:tav>
                                            <p:tav tm="100000">
                                              <p:val>
                                                <p:strVal val="#ppt_h"/>
                                              </p:val>
                                            </p:tav>
                                          </p:tavLst>
                                        </p:anim>
                                        <p:anim calcmode="lin" valueType="num">
                                          <p:cBhvr>
                                            <p:cTn id="79" dur="300" fill="hold"/>
                                            <p:tgtEl>
                                              <p:spTgt spid="26"/>
                                            </p:tgtEl>
                                            <p:attrNameLst>
                                              <p:attrName>style.rotation</p:attrName>
                                            </p:attrNameLst>
                                          </p:cBhvr>
                                          <p:tavLst>
                                            <p:tav tm="0">
                                              <p:val>
                                                <p:fltVal val="90"/>
                                              </p:val>
                                            </p:tav>
                                            <p:tav tm="100000">
                                              <p:val>
                                                <p:fltVal val="0"/>
                                              </p:val>
                                            </p:tav>
                                          </p:tavLst>
                                        </p:anim>
                                        <p:animEffect transition="in" filter="fade">
                                          <p:cBhvr>
                                            <p:cTn id="80" dur="300"/>
                                            <p:tgtEl>
                                              <p:spTgt spid="26"/>
                                            </p:tgtEl>
                                          </p:cBhvr>
                                        </p:animEffect>
                                      </p:childTnLst>
                                    </p:cTn>
                                  </p:par>
                                </p:childTnLst>
                              </p:cTn>
                            </p:par>
                            <p:par>
                              <p:cTn id="81" fill="hold">
                                <p:stCondLst>
                                  <p:cond delay="4000"/>
                                </p:stCondLst>
                                <p:childTnLst>
                                  <p:par>
                                    <p:cTn id="82" presetID="31" presetClass="entr" presetSubtype="0" fill="hold" grpId="0" nodeType="afterEffect">
                                      <p:stCondLst>
                                        <p:cond delay="0"/>
                                      </p:stCondLst>
                                      <p:childTnLst>
                                        <p:set>
                                          <p:cBhvr>
                                            <p:cTn id="83" dur="1" fill="hold">
                                              <p:stCondLst>
                                                <p:cond delay="0"/>
                                              </p:stCondLst>
                                            </p:cTn>
                                            <p:tgtEl>
                                              <p:spTgt spid="25"/>
                                            </p:tgtEl>
                                            <p:attrNameLst>
                                              <p:attrName>style.visibility</p:attrName>
                                            </p:attrNameLst>
                                          </p:cBhvr>
                                          <p:to>
                                            <p:strVal val="visible"/>
                                          </p:to>
                                        </p:set>
                                        <p:anim calcmode="lin" valueType="num">
                                          <p:cBhvr>
                                            <p:cTn id="84" dur="300" fill="hold"/>
                                            <p:tgtEl>
                                              <p:spTgt spid="25"/>
                                            </p:tgtEl>
                                            <p:attrNameLst>
                                              <p:attrName>ppt_w</p:attrName>
                                            </p:attrNameLst>
                                          </p:cBhvr>
                                          <p:tavLst>
                                            <p:tav tm="0">
                                              <p:val>
                                                <p:fltVal val="0"/>
                                              </p:val>
                                            </p:tav>
                                            <p:tav tm="100000">
                                              <p:val>
                                                <p:strVal val="#ppt_w"/>
                                              </p:val>
                                            </p:tav>
                                          </p:tavLst>
                                        </p:anim>
                                        <p:anim calcmode="lin" valueType="num">
                                          <p:cBhvr>
                                            <p:cTn id="85" dur="300" fill="hold"/>
                                            <p:tgtEl>
                                              <p:spTgt spid="25"/>
                                            </p:tgtEl>
                                            <p:attrNameLst>
                                              <p:attrName>ppt_h</p:attrName>
                                            </p:attrNameLst>
                                          </p:cBhvr>
                                          <p:tavLst>
                                            <p:tav tm="0">
                                              <p:val>
                                                <p:fltVal val="0"/>
                                              </p:val>
                                            </p:tav>
                                            <p:tav tm="100000">
                                              <p:val>
                                                <p:strVal val="#ppt_h"/>
                                              </p:val>
                                            </p:tav>
                                          </p:tavLst>
                                        </p:anim>
                                        <p:anim calcmode="lin" valueType="num">
                                          <p:cBhvr>
                                            <p:cTn id="86" dur="300" fill="hold"/>
                                            <p:tgtEl>
                                              <p:spTgt spid="25"/>
                                            </p:tgtEl>
                                            <p:attrNameLst>
                                              <p:attrName>style.rotation</p:attrName>
                                            </p:attrNameLst>
                                          </p:cBhvr>
                                          <p:tavLst>
                                            <p:tav tm="0">
                                              <p:val>
                                                <p:fltVal val="90"/>
                                              </p:val>
                                            </p:tav>
                                            <p:tav tm="100000">
                                              <p:val>
                                                <p:fltVal val="0"/>
                                              </p:val>
                                            </p:tav>
                                          </p:tavLst>
                                        </p:anim>
                                        <p:animEffect transition="in" filter="fade">
                                          <p:cBhvr>
                                            <p:cTn id="87" dur="300"/>
                                            <p:tgtEl>
                                              <p:spTgt spid="25"/>
                                            </p:tgtEl>
                                          </p:cBhvr>
                                        </p:animEffect>
                                      </p:childTnLst>
                                    </p:cTn>
                                  </p:par>
                                </p:childTnLst>
                              </p:cTn>
                            </p:par>
                            <p:par>
                              <p:cTn id="88" fill="hold">
                                <p:stCondLst>
                                  <p:cond delay="4300"/>
                                </p:stCondLst>
                                <p:childTnLst>
                                  <p:par>
                                    <p:cTn id="89" presetID="53" presetClass="entr" presetSubtype="16" fill="hold" nodeType="afterEffect">
                                      <p:stCondLst>
                                        <p:cond delay="0"/>
                                      </p:stCondLst>
                                      <p:childTnLst>
                                        <p:set>
                                          <p:cBhvr>
                                            <p:cTn id="90" dur="1" fill="hold">
                                              <p:stCondLst>
                                                <p:cond delay="0"/>
                                              </p:stCondLst>
                                            </p:cTn>
                                            <p:tgtEl>
                                              <p:spTgt spid="28"/>
                                            </p:tgtEl>
                                            <p:attrNameLst>
                                              <p:attrName>style.visibility</p:attrName>
                                            </p:attrNameLst>
                                          </p:cBhvr>
                                          <p:to>
                                            <p:strVal val="visible"/>
                                          </p:to>
                                        </p:set>
                                        <p:anim calcmode="lin" valueType="num">
                                          <p:cBhvr>
                                            <p:cTn id="91" dur="500" fill="hold"/>
                                            <p:tgtEl>
                                              <p:spTgt spid="28"/>
                                            </p:tgtEl>
                                            <p:attrNameLst>
                                              <p:attrName>ppt_w</p:attrName>
                                            </p:attrNameLst>
                                          </p:cBhvr>
                                          <p:tavLst>
                                            <p:tav tm="0">
                                              <p:val>
                                                <p:fltVal val="0"/>
                                              </p:val>
                                            </p:tav>
                                            <p:tav tm="100000">
                                              <p:val>
                                                <p:strVal val="#ppt_w"/>
                                              </p:val>
                                            </p:tav>
                                          </p:tavLst>
                                        </p:anim>
                                        <p:anim calcmode="lin" valueType="num">
                                          <p:cBhvr>
                                            <p:cTn id="92" dur="500" fill="hold"/>
                                            <p:tgtEl>
                                              <p:spTgt spid="28"/>
                                            </p:tgtEl>
                                            <p:attrNameLst>
                                              <p:attrName>ppt_h</p:attrName>
                                            </p:attrNameLst>
                                          </p:cBhvr>
                                          <p:tavLst>
                                            <p:tav tm="0">
                                              <p:val>
                                                <p:fltVal val="0"/>
                                              </p:val>
                                            </p:tav>
                                            <p:tav tm="100000">
                                              <p:val>
                                                <p:strVal val="#ppt_h"/>
                                              </p:val>
                                            </p:tav>
                                          </p:tavLst>
                                        </p:anim>
                                        <p:animEffect transition="in" filter="fade">
                                          <p:cBhvr>
                                            <p:cTn id="93" dur="500"/>
                                            <p:tgtEl>
                                              <p:spTgt spid="28"/>
                                            </p:tgtEl>
                                          </p:cBhvr>
                                        </p:animEffect>
                                      </p:childTnLst>
                                    </p:cTn>
                                  </p:par>
                                </p:childTnLst>
                              </p:cTn>
                            </p:par>
                            <p:par>
                              <p:cTn id="94" fill="hold">
                                <p:stCondLst>
                                  <p:cond delay="4800"/>
                                </p:stCondLst>
                                <p:childTnLst>
                                  <p:par>
                                    <p:cTn id="95" presetID="53" presetClass="entr" presetSubtype="16" fill="hold"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p:cTn id="97" dur="500" fill="hold"/>
                                            <p:tgtEl>
                                              <p:spTgt spid="32"/>
                                            </p:tgtEl>
                                            <p:attrNameLst>
                                              <p:attrName>ppt_w</p:attrName>
                                            </p:attrNameLst>
                                          </p:cBhvr>
                                          <p:tavLst>
                                            <p:tav tm="0">
                                              <p:val>
                                                <p:fltVal val="0"/>
                                              </p:val>
                                            </p:tav>
                                            <p:tav tm="100000">
                                              <p:val>
                                                <p:strVal val="#ppt_w"/>
                                              </p:val>
                                            </p:tav>
                                          </p:tavLst>
                                        </p:anim>
                                        <p:anim calcmode="lin" valueType="num">
                                          <p:cBhvr>
                                            <p:cTn id="98" dur="500" fill="hold"/>
                                            <p:tgtEl>
                                              <p:spTgt spid="32"/>
                                            </p:tgtEl>
                                            <p:attrNameLst>
                                              <p:attrName>ppt_h</p:attrName>
                                            </p:attrNameLst>
                                          </p:cBhvr>
                                          <p:tavLst>
                                            <p:tav tm="0">
                                              <p:val>
                                                <p:fltVal val="0"/>
                                              </p:val>
                                            </p:tav>
                                            <p:tav tm="100000">
                                              <p:val>
                                                <p:strVal val="#ppt_h"/>
                                              </p:val>
                                            </p:tav>
                                          </p:tavLst>
                                        </p:anim>
                                        <p:animEffect transition="in" filter="fade">
                                          <p:cBhvr>
                                            <p:cTn id="99" dur="500"/>
                                            <p:tgtEl>
                                              <p:spTgt spid="32"/>
                                            </p:tgtEl>
                                          </p:cBhvr>
                                        </p:animEffect>
                                      </p:childTnLst>
                                    </p:cTn>
                                  </p:par>
                                </p:childTnLst>
                              </p:cTn>
                            </p:par>
                            <p:par>
                              <p:cTn id="100" fill="hold">
                                <p:stCondLst>
                                  <p:cond delay="5300"/>
                                </p:stCondLst>
                                <p:childTnLst>
                                  <p:par>
                                    <p:cTn id="101" presetID="53" presetClass="entr" presetSubtype="16" fill="hold" nodeType="afterEffect">
                                      <p:stCondLst>
                                        <p:cond delay="0"/>
                                      </p:stCondLst>
                                      <p:childTnLst>
                                        <p:set>
                                          <p:cBhvr>
                                            <p:cTn id="102" dur="1" fill="hold">
                                              <p:stCondLst>
                                                <p:cond delay="0"/>
                                              </p:stCondLst>
                                            </p:cTn>
                                            <p:tgtEl>
                                              <p:spTgt spid="38"/>
                                            </p:tgtEl>
                                            <p:attrNameLst>
                                              <p:attrName>style.visibility</p:attrName>
                                            </p:attrNameLst>
                                          </p:cBhvr>
                                          <p:to>
                                            <p:strVal val="visible"/>
                                          </p:to>
                                        </p:set>
                                        <p:anim calcmode="lin" valueType="num">
                                          <p:cBhvr>
                                            <p:cTn id="103" dur="500" fill="hold"/>
                                            <p:tgtEl>
                                              <p:spTgt spid="38"/>
                                            </p:tgtEl>
                                            <p:attrNameLst>
                                              <p:attrName>ppt_w</p:attrName>
                                            </p:attrNameLst>
                                          </p:cBhvr>
                                          <p:tavLst>
                                            <p:tav tm="0">
                                              <p:val>
                                                <p:fltVal val="0"/>
                                              </p:val>
                                            </p:tav>
                                            <p:tav tm="100000">
                                              <p:val>
                                                <p:strVal val="#ppt_w"/>
                                              </p:val>
                                            </p:tav>
                                          </p:tavLst>
                                        </p:anim>
                                        <p:anim calcmode="lin" valueType="num">
                                          <p:cBhvr>
                                            <p:cTn id="104" dur="500" fill="hold"/>
                                            <p:tgtEl>
                                              <p:spTgt spid="38"/>
                                            </p:tgtEl>
                                            <p:attrNameLst>
                                              <p:attrName>ppt_h</p:attrName>
                                            </p:attrNameLst>
                                          </p:cBhvr>
                                          <p:tavLst>
                                            <p:tav tm="0">
                                              <p:val>
                                                <p:fltVal val="0"/>
                                              </p:val>
                                            </p:tav>
                                            <p:tav tm="100000">
                                              <p:val>
                                                <p:strVal val="#ppt_h"/>
                                              </p:val>
                                            </p:tav>
                                          </p:tavLst>
                                        </p:anim>
                                        <p:animEffect transition="in" filter="fade">
                                          <p:cBhvr>
                                            <p:cTn id="105" dur="500"/>
                                            <p:tgtEl>
                                              <p:spTgt spid="38"/>
                                            </p:tgtEl>
                                          </p:cBhvr>
                                        </p:animEffect>
                                      </p:childTnLst>
                                    </p:cTn>
                                  </p:par>
                                </p:childTnLst>
                              </p:cTn>
                            </p:par>
                            <p:par>
                              <p:cTn id="106" fill="hold">
                                <p:stCondLst>
                                  <p:cond delay="5800"/>
                                </p:stCondLst>
                                <p:childTnLst>
                                  <p:par>
                                    <p:cTn id="107" presetID="53" presetClass="entr" presetSubtype="16" fill="hold" nodeType="afterEffect">
                                      <p:stCondLst>
                                        <p:cond delay="0"/>
                                      </p:stCondLst>
                                      <p:childTnLst>
                                        <p:set>
                                          <p:cBhvr>
                                            <p:cTn id="108" dur="1" fill="hold">
                                              <p:stCondLst>
                                                <p:cond delay="0"/>
                                              </p:stCondLst>
                                            </p:cTn>
                                            <p:tgtEl>
                                              <p:spTgt spid="42"/>
                                            </p:tgtEl>
                                            <p:attrNameLst>
                                              <p:attrName>style.visibility</p:attrName>
                                            </p:attrNameLst>
                                          </p:cBhvr>
                                          <p:to>
                                            <p:strVal val="visible"/>
                                          </p:to>
                                        </p:set>
                                        <p:anim calcmode="lin" valueType="num">
                                          <p:cBhvr>
                                            <p:cTn id="109" dur="500" fill="hold"/>
                                            <p:tgtEl>
                                              <p:spTgt spid="42"/>
                                            </p:tgtEl>
                                            <p:attrNameLst>
                                              <p:attrName>ppt_w</p:attrName>
                                            </p:attrNameLst>
                                          </p:cBhvr>
                                          <p:tavLst>
                                            <p:tav tm="0">
                                              <p:val>
                                                <p:fltVal val="0"/>
                                              </p:val>
                                            </p:tav>
                                            <p:tav tm="100000">
                                              <p:val>
                                                <p:strVal val="#ppt_w"/>
                                              </p:val>
                                            </p:tav>
                                          </p:tavLst>
                                        </p:anim>
                                        <p:anim calcmode="lin" valueType="num">
                                          <p:cBhvr>
                                            <p:cTn id="110" dur="500" fill="hold"/>
                                            <p:tgtEl>
                                              <p:spTgt spid="42"/>
                                            </p:tgtEl>
                                            <p:attrNameLst>
                                              <p:attrName>ppt_h</p:attrName>
                                            </p:attrNameLst>
                                          </p:cBhvr>
                                          <p:tavLst>
                                            <p:tav tm="0">
                                              <p:val>
                                                <p:fltVal val="0"/>
                                              </p:val>
                                            </p:tav>
                                            <p:tav tm="100000">
                                              <p:val>
                                                <p:strVal val="#ppt_h"/>
                                              </p:val>
                                            </p:tav>
                                          </p:tavLst>
                                        </p:anim>
                                        <p:animEffect transition="in" filter="fade">
                                          <p:cBhvr>
                                            <p:cTn id="11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20" grpId="0" animBg="1"/>
          <p:bldP spid="20" grpId="1" animBg="1"/>
          <p:bldP spid="24" grpId="0"/>
          <p:bldP spid="25" grpId="0"/>
          <p:bldP spid="26" grpId="0"/>
          <p:bldP spid="2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cxnSp>
        <p:nvCxnSpPr>
          <p:cNvPr id="93" name="直接连接符 92"/>
          <p:cNvCxnSpPr/>
          <p:nvPr/>
        </p:nvCxnSpPr>
        <p:spPr bwMode="auto">
          <a:xfrm>
            <a:off x="8959497" y="2711035"/>
            <a:ext cx="1242555" cy="1180683"/>
          </a:xfrm>
          <a:prstGeom prst="line">
            <a:avLst/>
          </a:prstGeom>
          <a:solidFill>
            <a:schemeClr val="accent1"/>
          </a:solidFill>
          <a:ln w="76200" cap="flat" cmpd="sng" algn="ctr">
            <a:solidFill>
              <a:schemeClr val="accent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直接连接符 91"/>
          <p:cNvCxnSpPr/>
          <p:nvPr/>
        </p:nvCxnSpPr>
        <p:spPr bwMode="auto">
          <a:xfrm flipV="1">
            <a:off x="6540580" y="2833004"/>
            <a:ext cx="1246267" cy="929656"/>
          </a:xfrm>
          <a:prstGeom prst="line">
            <a:avLst/>
          </a:prstGeom>
          <a:solidFill>
            <a:schemeClr val="accent1"/>
          </a:solidFill>
          <a:ln w="76200" cap="flat" cmpd="sng" algn="ctr">
            <a:solidFill>
              <a:schemeClr val="accent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直接连接符 90"/>
          <p:cNvCxnSpPr/>
          <p:nvPr/>
        </p:nvCxnSpPr>
        <p:spPr bwMode="auto">
          <a:xfrm>
            <a:off x="4639802" y="2640930"/>
            <a:ext cx="1242555" cy="1180683"/>
          </a:xfrm>
          <a:prstGeom prst="line">
            <a:avLst/>
          </a:prstGeom>
          <a:solidFill>
            <a:schemeClr val="accent1"/>
          </a:solidFill>
          <a:ln w="76200" cap="flat" cmpd="sng" algn="ctr">
            <a:solidFill>
              <a:schemeClr val="accent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直接连接符 4"/>
          <p:cNvCxnSpPr>
            <a:stCxn id="26" idx="5"/>
          </p:cNvCxnSpPr>
          <p:nvPr/>
        </p:nvCxnSpPr>
        <p:spPr bwMode="auto">
          <a:xfrm flipV="1">
            <a:off x="2292108" y="2820364"/>
            <a:ext cx="1246267" cy="929656"/>
          </a:xfrm>
          <a:prstGeom prst="line">
            <a:avLst/>
          </a:prstGeom>
          <a:solidFill>
            <a:schemeClr val="accent1"/>
          </a:solidFill>
          <a:ln w="76200" cap="flat" cmpd="sng" algn="ctr">
            <a:solidFill>
              <a:schemeClr val="accent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5" name="TextBox 54"/>
          <p:cNvSpPr txBox="1"/>
          <p:nvPr/>
        </p:nvSpPr>
        <p:spPr>
          <a:xfrm>
            <a:off x="625773" y="5254779"/>
            <a:ext cx="2659148" cy="523220"/>
          </a:xfrm>
          <a:prstGeom prst="rect">
            <a:avLst/>
          </a:prstGeom>
          <a:noFill/>
        </p:spPr>
        <p:txBody>
          <a:bodyPr wrap="square" rtlCol="0">
            <a:spAutoFit/>
          </a:bodyPr>
          <a:lstStyle/>
          <a:p>
            <a:pPr algn="ctr"/>
            <a:r>
              <a:rPr lang="zh-CN" altLang="en-US" sz="2800" b="1" dirty="0" smtClean="0">
                <a:solidFill>
                  <a:schemeClr val="accent1"/>
                </a:solidFill>
                <a:latin typeface="微软雅黑"/>
                <a:ea typeface="微软雅黑"/>
              </a:rPr>
              <a:t>公司</a:t>
            </a:r>
            <a:r>
              <a:rPr lang="en-US" altLang="zh-CN" sz="2800" b="1" dirty="0" smtClean="0">
                <a:solidFill>
                  <a:schemeClr val="accent1"/>
                </a:solidFill>
                <a:latin typeface="微软雅黑"/>
                <a:ea typeface="微软雅黑"/>
              </a:rPr>
              <a:t>/</a:t>
            </a:r>
            <a:r>
              <a:rPr lang="zh-CN" altLang="en-US" sz="2800" b="1" dirty="0" smtClean="0">
                <a:solidFill>
                  <a:schemeClr val="accent1"/>
                </a:solidFill>
                <a:latin typeface="微软雅黑"/>
                <a:ea typeface="微软雅黑"/>
              </a:rPr>
              <a:t>团队介绍</a:t>
            </a:r>
            <a:endParaRPr lang="zh-CN" altLang="en-US" sz="2800" b="1" dirty="0">
              <a:solidFill>
                <a:schemeClr val="accent1"/>
              </a:solidFill>
              <a:latin typeface="微软雅黑"/>
              <a:ea typeface="微软雅黑"/>
            </a:endParaRPr>
          </a:p>
        </p:txBody>
      </p:sp>
      <p:sp>
        <p:nvSpPr>
          <p:cNvPr id="21" name="TextBox 20"/>
          <p:cNvSpPr txBox="1"/>
          <p:nvPr/>
        </p:nvSpPr>
        <p:spPr>
          <a:xfrm>
            <a:off x="1313292" y="5723964"/>
            <a:ext cx="1261884" cy="369332"/>
          </a:xfrm>
          <a:prstGeom prst="rect">
            <a:avLst/>
          </a:prstGeom>
          <a:noFill/>
        </p:spPr>
        <p:txBody>
          <a:bodyPr wrap="none" rtlCol="0">
            <a:spAutoFit/>
          </a:bodyPr>
          <a:lstStyle/>
          <a:p>
            <a:r>
              <a:rPr lang="en-US" altLang="zh-CN" dirty="0" smtClean="0">
                <a:solidFill>
                  <a:schemeClr val="accent1"/>
                </a:solidFill>
                <a:latin typeface="+mn-ea"/>
                <a:ea typeface="+mn-ea"/>
              </a:rPr>
              <a:t>(</a:t>
            </a:r>
            <a:r>
              <a:rPr lang="zh-CN" altLang="en-US" dirty="0" smtClean="0">
                <a:solidFill>
                  <a:schemeClr val="accent1"/>
                </a:solidFill>
                <a:latin typeface="+mn-ea"/>
                <a:ea typeface="+mn-ea"/>
              </a:rPr>
              <a:t>我们是谁</a:t>
            </a:r>
            <a:r>
              <a:rPr lang="en-US" altLang="zh-CN" dirty="0" smtClean="0">
                <a:solidFill>
                  <a:schemeClr val="accent1"/>
                </a:solidFill>
                <a:latin typeface="+mn-ea"/>
                <a:ea typeface="+mn-ea"/>
              </a:rPr>
              <a:t>)</a:t>
            </a:r>
            <a:endParaRPr lang="zh-CN" altLang="en-US" dirty="0">
              <a:solidFill>
                <a:schemeClr val="accent1"/>
              </a:solidFill>
              <a:latin typeface="+mn-ea"/>
              <a:ea typeface="+mn-ea"/>
            </a:endParaRPr>
          </a:p>
        </p:txBody>
      </p:sp>
      <p:sp>
        <p:nvSpPr>
          <p:cNvPr id="34" name="TextBox 33"/>
          <p:cNvSpPr txBox="1"/>
          <p:nvPr/>
        </p:nvSpPr>
        <p:spPr>
          <a:xfrm>
            <a:off x="4154165" y="332656"/>
            <a:ext cx="3883822" cy="764344"/>
          </a:xfrm>
          <a:prstGeom prst="rect">
            <a:avLst/>
          </a:prstGeom>
          <a:noFill/>
        </p:spPr>
        <p:txBody>
          <a:bodyPr wrap="none" lIns="86393" tIns="43196" rIns="86393" bIns="43196" rtlCol="0">
            <a:spAutoFit/>
          </a:bodyPr>
          <a:lstStyle/>
          <a:p>
            <a:pPr defTabSz="839610">
              <a:defRPr/>
            </a:pPr>
            <a:r>
              <a:rPr lang="zh-CN" altLang="en-US" sz="4400" b="1" kern="0" dirty="0" smtClean="0">
                <a:solidFill>
                  <a:sysClr val="windowText" lastClr="000000"/>
                </a:solidFill>
                <a:latin typeface="微软雅黑" panose="020B0503020204020204" pitchFamily="34" charset="-122"/>
                <a:ea typeface="微软雅黑" panose="020B0503020204020204" pitchFamily="34" charset="-122"/>
              </a:rPr>
              <a:t>目录</a:t>
            </a:r>
            <a:r>
              <a:rPr lang="en-US" altLang="zh-CN" sz="4400" kern="0" dirty="0" smtClean="0">
                <a:solidFill>
                  <a:sysClr val="windowText" lastClr="000000"/>
                </a:solidFill>
                <a:latin typeface="微软雅黑" panose="020B0503020204020204" pitchFamily="34" charset="-122"/>
                <a:ea typeface="微软雅黑" panose="020B0503020204020204" pitchFamily="34" charset="-122"/>
              </a:rPr>
              <a:t>/contents</a:t>
            </a:r>
            <a:endParaRPr lang="zh-CN" altLang="en-US" sz="4400" kern="0" dirty="0" smtClean="0">
              <a:solidFill>
                <a:sysClr val="windowText" lastClr="000000"/>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1222930" y="3594797"/>
            <a:ext cx="1469294" cy="1469294"/>
            <a:chOff x="1222930" y="3594797"/>
            <a:chExt cx="1469294" cy="1469294"/>
          </a:xfrm>
        </p:grpSpPr>
        <p:grpSp>
          <p:nvGrpSpPr>
            <p:cNvPr id="24" name="组合 23"/>
            <p:cNvGrpSpPr/>
            <p:nvPr/>
          </p:nvGrpSpPr>
          <p:grpSpPr>
            <a:xfrm rot="15300000">
              <a:off x="1222930" y="3594797"/>
              <a:ext cx="1469294" cy="1469294"/>
              <a:chOff x="2595571" y="955361"/>
              <a:chExt cx="1864626" cy="1864626"/>
            </a:xfrm>
            <a:effectLst>
              <a:outerShdw blurRad="63500" sx="102000" sy="102000" algn="ctr" rotWithShape="0">
                <a:prstClr val="black">
                  <a:alpha val="40000"/>
                </a:prstClr>
              </a:outerShdw>
            </a:effectLst>
          </p:grpSpPr>
          <p:sp>
            <p:nvSpPr>
              <p:cNvPr id="25" name="同心圆 24"/>
              <p:cNvSpPr/>
              <p:nvPr/>
            </p:nvSpPr>
            <p:spPr>
              <a:xfrm>
                <a:off x="2595571" y="955361"/>
                <a:ext cx="1864626" cy="1864626"/>
              </a:xfrm>
              <a:prstGeom prst="donut">
                <a:avLst>
                  <a:gd name="adj" fmla="val 10097"/>
                </a:avLst>
              </a:prstGeom>
              <a:gradFill flip="none" rotWithShape="1">
                <a:gsLst>
                  <a:gs pos="0">
                    <a:schemeClr val="accent2"/>
                  </a:gs>
                  <a:gs pos="100000">
                    <a:schemeClr val="accent3">
                      <a:lumMod val="49000"/>
                      <a:lumOff val="51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同心圆 25"/>
              <p:cNvSpPr/>
              <p:nvPr/>
            </p:nvSpPr>
            <p:spPr>
              <a:xfrm>
                <a:off x="2678804" y="1038595"/>
                <a:ext cx="1698161" cy="1698160"/>
              </a:xfrm>
              <a:prstGeom prst="donut">
                <a:avLst>
                  <a:gd name="adj" fmla="val 8132"/>
                </a:avLst>
              </a:prstGeom>
              <a:gradFill flip="none" rotWithShape="1">
                <a:gsLst>
                  <a:gs pos="36000">
                    <a:schemeClr val="accent2"/>
                  </a:gs>
                  <a:gs pos="100000">
                    <a:schemeClr val="accent1">
                      <a:lumMod val="25000"/>
                      <a:lumOff val="7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0" name="TextBox 49"/>
            <p:cNvSpPr txBox="1"/>
            <p:nvPr/>
          </p:nvSpPr>
          <p:spPr>
            <a:xfrm>
              <a:off x="1383283" y="3821613"/>
              <a:ext cx="1148589" cy="1015663"/>
            </a:xfrm>
            <a:prstGeom prst="rect">
              <a:avLst/>
            </a:prstGeom>
            <a:noFill/>
          </p:spPr>
          <p:txBody>
            <a:bodyPr wrap="square" rtlCol="0">
              <a:spAutoFit/>
            </a:bodyPr>
            <a:lstStyle/>
            <a:p>
              <a:pPr algn="ctr" defTabSz="1176924"/>
              <a:r>
                <a:rPr lang="en-US" altLang="zh-CN" sz="6000" dirty="0" smtClean="0">
                  <a:solidFill>
                    <a:srgbClr val="C00000"/>
                  </a:solidFill>
                  <a:effectLst>
                    <a:innerShdw blurRad="63500" dist="50800" dir="13500000">
                      <a:prstClr val="black">
                        <a:alpha val="50000"/>
                      </a:prstClr>
                    </a:innerShdw>
                  </a:effectLst>
                  <a:latin typeface="Impact" panose="020B0806030902050204" pitchFamily="34" charset="0"/>
                  <a:ea typeface="方正兰亭黑简体" panose="02000000000000000000" pitchFamily="2" charset="-122"/>
                </a:rPr>
                <a:t>01</a:t>
              </a:r>
              <a:endParaRPr lang="zh-CN" altLang="en-US" sz="6000" dirty="0">
                <a:solidFill>
                  <a:srgbClr val="C00000"/>
                </a:solidFill>
                <a:effectLst>
                  <a:innerShdw blurRad="63500" dist="50800" dir="13500000">
                    <a:prstClr val="black">
                      <a:alpha val="50000"/>
                    </a:prstClr>
                  </a:innerShdw>
                </a:effectLst>
                <a:latin typeface="Impact" panose="020B0806030902050204" pitchFamily="34" charset="0"/>
                <a:ea typeface="方正兰亭黑简体" panose="02000000000000000000" pitchFamily="2" charset="-122"/>
              </a:endParaRPr>
            </a:p>
          </p:txBody>
        </p:sp>
      </p:grpSp>
      <p:sp>
        <p:nvSpPr>
          <p:cNvPr id="56" name="TextBox 55"/>
          <p:cNvSpPr txBox="1"/>
          <p:nvPr/>
        </p:nvSpPr>
        <p:spPr>
          <a:xfrm>
            <a:off x="2780865" y="3237867"/>
            <a:ext cx="2659148" cy="523220"/>
          </a:xfrm>
          <a:prstGeom prst="rect">
            <a:avLst/>
          </a:prstGeom>
          <a:noFill/>
        </p:spPr>
        <p:txBody>
          <a:bodyPr wrap="square" rtlCol="0">
            <a:spAutoFit/>
          </a:bodyPr>
          <a:lstStyle/>
          <a:p>
            <a:pPr algn="ctr"/>
            <a:r>
              <a:rPr lang="zh-CN" altLang="en-US" sz="2800" b="1" dirty="0" smtClean="0">
                <a:solidFill>
                  <a:schemeClr val="accent1"/>
                </a:solidFill>
                <a:latin typeface="微软雅黑"/>
                <a:ea typeface="微软雅黑"/>
              </a:rPr>
              <a:t>项目简介</a:t>
            </a:r>
            <a:endParaRPr lang="zh-CN" altLang="en-US" sz="2800" b="1" dirty="0">
              <a:solidFill>
                <a:schemeClr val="accent1"/>
              </a:solidFill>
              <a:latin typeface="微软雅黑"/>
              <a:ea typeface="微软雅黑"/>
            </a:endParaRPr>
          </a:p>
        </p:txBody>
      </p:sp>
      <p:sp>
        <p:nvSpPr>
          <p:cNvPr id="57" name="TextBox 56"/>
          <p:cNvSpPr txBox="1"/>
          <p:nvPr/>
        </p:nvSpPr>
        <p:spPr>
          <a:xfrm>
            <a:off x="3217556" y="3707052"/>
            <a:ext cx="1723549" cy="369332"/>
          </a:xfrm>
          <a:prstGeom prst="rect">
            <a:avLst/>
          </a:prstGeom>
          <a:noFill/>
        </p:spPr>
        <p:txBody>
          <a:bodyPr wrap="none" rtlCol="0">
            <a:spAutoFit/>
          </a:bodyPr>
          <a:lstStyle/>
          <a:p>
            <a:r>
              <a:rPr lang="en-US" altLang="zh-CN" dirty="0" smtClean="0">
                <a:solidFill>
                  <a:schemeClr val="accent1"/>
                </a:solidFill>
                <a:latin typeface="+mn-ea"/>
                <a:ea typeface="+mn-ea"/>
              </a:rPr>
              <a:t>(</a:t>
            </a:r>
            <a:r>
              <a:rPr lang="zh-CN" altLang="en-US" dirty="0" smtClean="0">
                <a:solidFill>
                  <a:schemeClr val="accent1"/>
                </a:solidFill>
                <a:latin typeface="+mn-ea"/>
                <a:ea typeface="+mn-ea"/>
              </a:rPr>
              <a:t>我们要干什么</a:t>
            </a:r>
            <a:r>
              <a:rPr lang="en-US" altLang="zh-CN" dirty="0" smtClean="0">
                <a:solidFill>
                  <a:schemeClr val="accent1"/>
                </a:solidFill>
                <a:latin typeface="+mn-ea"/>
                <a:ea typeface="+mn-ea"/>
              </a:rPr>
              <a:t>)</a:t>
            </a:r>
            <a:endParaRPr lang="zh-CN" altLang="en-US" dirty="0">
              <a:solidFill>
                <a:schemeClr val="accent1"/>
              </a:solidFill>
              <a:latin typeface="+mn-ea"/>
              <a:ea typeface="+mn-ea"/>
            </a:endParaRPr>
          </a:p>
        </p:txBody>
      </p:sp>
      <p:grpSp>
        <p:nvGrpSpPr>
          <p:cNvPr id="9" name="组合 8"/>
          <p:cNvGrpSpPr/>
          <p:nvPr/>
        </p:nvGrpSpPr>
        <p:grpSpPr>
          <a:xfrm>
            <a:off x="3378022" y="1577885"/>
            <a:ext cx="1469294" cy="1469294"/>
            <a:chOff x="3378022" y="1577885"/>
            <a:chExt cx="1469294" cy="1469294"/>
          </a:xfrm>
        </p:grpSpPr>
        <p:grpSp>
          <p:nvGrpSpPr>
            <p:cNvPr id="47" name="组合 46"/>
            <p:cNvGrpSpPr/>
            <p:nvPr/>
          </p:nvGrpSpPr>
          <p:grpSpPr>
            <a:xfrm rot="15300000">
              <a:off x="3378022" y="1577885"/>
              <a:ext cx="1469294" cy="1469294"/>
              <a:chOff x="2595571" y="955361"/>
              <a:chExt cx="1864626" cy="1864626"/>
            </a:xfrm>
            <a:effectLst>
              <a:outerShdw blurRad="63500" sx="102000" sy="102000" algn="ctr" rotWithShape="0">
                <a:prstClr val="black">
                  <a:alpha val="40000"/>
                </a:prstClr>
              </a:outerShdw>
            </a:effectLst>
          </p:grpSpPr>
          <p:sp>
            <p:nvSpPr>
              <p:cNvPr id="48" name="同心圆 47"/>
              <p:cNvSpPr/>
              <p:nvPr/>
            </p:nvSpPr>
            <p:spPr>
              <a:xfrm>
                <a:off x="2595571" y="955361"/>
                <a:ext cx="1864626" cy="1864626"/>
              </a:xfrm>
              <a:prstGeom prst="donut">
                <a:avLst>
                  <a:gd name="adj" fmla="val 10097"/>
                </a:avLst>
              </a:prstGeom>
              <a:gradFill flip="none" rotWithShape="1">
                <a:gsLst>
                  <a:gs pos="0">
                    <a:schemeClr val="accent2"/>
                  </a:gs>
                  <a:gs pos="100000">
                    <a:schemeClr val="accent3">
                      <a:lumMod val="49000"/>
                      <a:lumOff val="51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同心圆 48"/>
              <p:cNvSpPr/>
              <p:nvPr/>
            </p:nvSpPr>
            <p:spPr>
              <a:xfrm>
                <a:off x="2678804" y="1038595"/>
                <a:ext cx="1698161" cy="1698160"/>
              </a:xfrm>
              <a:prstGeom prst="donut">
                <a:avLst>
                  <a:gd name="adj" fmla="val 8132"/>
                </a:avLst>
              </a:prstGeom>
              <a:gradFill flip="none" rotWithShape="1">
                <a:gsLst>
                  <a:gs pos="36000">
                    <a:schemeClr val="accent2"/>
                  </a:gs>
                  <a:gs pos="100000">
                    <a:schemeClr val="accent1">
                      <a:lumMod val="25000"/>
                      <a:lumOff val="7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8" name="TextBox 57"/>
            <p:cNvSpPr txBox="1"/>
            <p:nvPr/>
          </p:nvSpPr>
          <p:spPr>
            <a:xfrm>
              <a:off x="3538375" y="1804701"/>
              <a:ext cx="1148589" cy="1015663"/>
            </a:xfrm>
            <a:prstGeom prst="rect">
              <a:avLst/>
            </a:prstGeom>
            <a:noFill/>
          </p:spPr>
          <p:txBody>
            <a:bodyPr wrap="square" rtlCol="0">
              <a:spAutoFit/>
            </a:bodyPr>
            <a:lstStyle/>
            <a:p>
              <a:pPr algn="ctr" defTabSz="1176924"/>
              <a:r>
                <a:rPr lang="en-US" altLang="zh-CN" sz="6000" dirty="0" smtClean="0">
                  <a:solidFill>
                    <a:srgbClr val="C00000"/>
                  </a:solidFill>
                  <a:effectLst>
                    <a:innerShdw blurRad="63500" dist="50800" dir="13500000">
                      <a:prstClr val="black">
                        <a:alpha val="50000"/>
                      </a:prstClr>
                    </a:innerShdw>
                  </a:effectLst>
                  <a:latin typeface="Impact" panose="020B0806030902050204" pitchFamily="34" charset="0"/>
                  <a:ea typeface="方正兰亭黑简体" panose="02000000000000000000" pitchFamily="2" charset="-122"/>
                </a:rPr>
                <a:t>02</a:t>
              </a:r>
              <a:endParaRPr lang="zh-CN" altLang="en-US" sz="6000" dirty="0">
                <a:solidFill>
                  <a:srgbClr val="C00000"/>
                </a:solidFill>
                <a:effectLst>
                  <a:innerShdw blurRad="63500" dist="50800" dir="13500000">
                    <a:prstClr val="black">
                      <a:alpha val="50000"/>
                    </a:prstClr>
                  </a:innerShdw>
                </a:effectLst>
                <a:latin typeface="Impact" panose="020B0806030902050204" pitchFamily="34" charset="0"/>
                <a:ea typeface="方正兰亭黑简体" panose="02000000000000000000" pitchFamily="2" charset="-122"/>
              </a:endParaRPr>
            </a:p>
          </p:txBody>
        </p:sp>
      </p:grpSp>
      <p:sp>
        <p:nvSpPr>
          <p:cNvPr id="66" name="TextBox 65"/>
          <p:cNvSpPr txBox="1"/>
          <p:nvPr/>
        </p:nvSpPr>
        <p:spPr>
          <a:xfrm>
            <a:off x="4874245" y="5326787"/>
            <a:ext cx="2659148" cy="523220"/>
          </a:xfrm>
          <a:prstGeom prst="rect">
            <a:avLst/>
          </a:prstGeom>
          <a:noFill/>
        </p:spPr>
        <p:txBody>
          <a:bodyPr wrap="square" rtlCol="0">
            <a:spAutoFit/>
          </a:bodyPr>
          <a:lstStyle/>
          <a:p>
            <a:pPr algn="ctr"/>
            <a:r>
              <a:rPr lang="zh-CN" altLang="en-US" sz="2800" b="1" dirty="0" smtClean="0">
                <a:solidFill>
                  <a:schemeClr val="accent1"/>
                </a:solidFill>
                <a:latin typeface="微软雅黑"/>
                <a:ea typeface="微软雅黑"/>
              </a:rPr>
              <a:t>产品和运营</a:t>
            </a:r>
            <a:endParaRPr lang="zh-CN" altLang="en-US" sz="2800" b="1" dirty="0">
              <a:solidFill>
                <a:schemeClr val="accent1"/>
              </a:solidFill>
              <a:latin typeface="微软雅黑"/>
              <a:ea typeface="微软雅黑"/>
            </a:endParaRPr>
          </a:p>
        </p:txBody>
      </p:sp>
      <p:sp>
        <p:nvSpPr>
          <p:cNvPr id="67" name="TextBox 66"/>
          <p:cNvSpPr txBox="1"/>
          <p:nvPr/>
        </p:nvSpPr>
        <p:spPr>
          <a:xfrm>
            <a:off x="5445161" y="5795972"/>
            <a:ext cx="1492716" cy="369332"/>
          </a:xfrm>
          <a:prstGeom prst="rect">
            <a:avLst/>
          </a:prstGeom>
          <a:noFill/>
        </p:spPr>
        <p:txBody>
          <a:bodyPr wrap="none" rtlCol="0">
            <a:spAutoFit/>
          </a:bodyPr>
          <a:lstStyle/>
          <a:p>
            <a:r>
              <a:rPr lang="en-US" altLang="zh-CN" dirty="0" smtClean="0">
                <a:solidFill>
                  <a:schemeClr val="accent1"/>
                </a:solidFill>
                <a:latin typeface="+mn-ea"/>
                <a:ea typeface="+mn-ea"/>
              </a:rPr>
              <a:t>(</a:t>
            </a:r>
            <a:r>
              <a:rPr lang="zh-CN" altLang="en-US" dirty="0" smtClean="0">
                <a:solidFill>
                  <a:schemeClr val="accent1"/>
                </a:solidFill>
                <a:latin typeface="+mn-ea"/>
                <a:ea typeface="+mn-ea"/>
              </a:rPr>
              <a:t>打算怎么做</a:t>
            </a:r>
            <a:r>
              <a:rPr lang="en-US" altLang="zh-CN" dirty="0" smtClean="0">
                <a:solidFill>
                  <a:schemeClr val="accent1"/>
                </a:solidFill>
                <a:latin typeface="+mn-ea"/>
                <a:ea typeface="+mn-ea"/>
              </a:rPr>
              <a:t>)</a:t>
            </a:r>
            <a:endParaRPr lang="zh-CN" altLang="en-US" dirty="0">
              <a:solidFill>
                <a:schemeClr val="accent1"/>
              </a:solidFill>
              <a:latin typeface="+mn-ea"/>
              <a:ea typeface="+mn-ea"/>
            </a:endParaRPr>
          </a:p>
        </p:txBody>
      </p:sp>
      <p:grpSp>
        <p:nvGrpSpPr>
          <p:cNvPr id="10" name="组合 9"/>
          <p:cNvGrpSpPr/>
          <p:nvPr/>
        </p:nvGrpSpPr>
        <p:grpSpPr>
          <a:xfrm>
            <a:off x="5471402" y="3666805"/>
            <a:ext cx="1469294" cy="1469294"/>
            <a:chOff x="5471402" y="3666805"/>
            <a:chExt cx="1469294" cy="1469294"/>
          </a:xfrm>
        </p:grpSpPr>
        <p:grpSp>
          <p:nvGrpSpPr>
            <p:cNvPr id="59" name="组合 58"/>
            <p:cNvGrpSpPr/>
            <p:nvPr/>
          </p:nvGrpSpPr>
          <p:grpSpPr>
            <a:xfrm rot="15300000">
              <a:off x="5471402" y="3666805"/>
              <a:ext cx="1469294" cy="1469294"/>
              <a:chOff x="2595571" y="955361"/>
              <a:chExt cx="1864626" cy="1864626"/>
            </a:xfrm>
            <a:effectLst>
              <a:outerShdw blurRad="63500" sx="102000" sy="102000" algn="ctr" rotWithShape="0">
                <a:prstClr val="black">
                  <a:alpha val="40000"/>
                </a:prstClr>
              </a:outerShdw>
            </a:effectLst>
          </p:grpSpPr>
          <p:sp>
            <p:nvSpPr>
              <p:cNvPr id="60" name="同心圆 59"/>
              <p:cNvSpPr/>
              <p:nvPr/>
            </p:nvSpPr>
            <p:spPr>
              <a:xfrm>
                <a:off x="2595571" y="955361"/>
                <a:ext cx="1864626" cy="1864626"/>
              </a:xfrm>
              <a:prstGeom prst="donut">
                <a:avLst>
                  <a:gd name="adj" fmla="val 10097"/>
                </a:avLst>
              </a:prstGeom>
              <a:gradFill flip="none" rotWithShape="1">
                <a:gsLst>
                  <a:gs pos="0">
                    <a:schemeClr val="accent2"/>
                  </a:gs>
                  <a:gs pos="100000">
                    <a:schemeClr val="accent3">
                      <a:lumMod val="49000"/>
                      <a:lumOff val="51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5" name="同心圆 64"/>
              <p:cNvSpPr/>
              <p:nvPr/>
            </p:nvSpPr>
            <p:spPr>
              <a:xfrm>
                <a:off x="2678804" y="1038595"/>
                <a:ext cx="1698161" cy="1698160"/>
              </a:xfrm>
              <a:prstGeom prst="donut">
                <a:avLst>
                  <a:gd name="adj" fmla="val 8132"/>
                </a:avLst>
              </a:prstGeom>
              <a:gradFill flip="none" rotWithShape="1">
                <a:gsLst>
                  <a:gs pos="36000">
                    <a:schemeClr val="accent2"/>
                  </a:gs>
                  <a:gs pos="100000">
                    <a:schemeClr val="accent1">
                      <a:lumMod val="25000"/>
                      <a:lumOff val="7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8" name="TextBox 67"/>
            <p:cNvSpPr txBox="1"/>
            <p:nvPr/>
          </p:nvSpPr>
          <p:spPr>
            <a:xfrm>
              <a:off x="5631755" y="3893621"/>
              <a:ext cx="1148589" cy="1015663"/>
            </a:xfrm>
            <a:prstGeom prst="rect">
              <a:avLst/>
            </a:prstGeom>
            <a:noFill/>
          </p:spPr>
          <p:txBody>
            <a:bodyPr wrap="square" rtlCol="0">
              <a:spAutoFit/>
            </a:bodyPr>
            <a:lstStyle/>
            <a:p>
              <a:pPr algn="ctr" defTabSz="1176924"/>
              <a:r>
                <a:rPr lang="en-US" altLang="zh-CN" sz="6000" dirty="0" smtClean="0">
                  <a:solidFill>
                    <a:srgbClr val="C00000"/>
                  </a:solidFill>
                  <a:effectLst>
                    <a:innerShdw blurRad="63500" dist="50800" dir="13500000">
                      <a:prstClr val="black">
                        <a:alpha val="50000"/>
                      </a:prstClr>
                    </a:innerShdw>
                  </a:effectLst>
                  <a:latin typeface="Impact" panose="020B0806030902050204" pitchFamily="34" charset="0"/>
                  <a:ea typeface="方正兰亭黑简体" panose="02000000000000000000" pitchFamily="2" charset="-122"/>
                </a:rPr>
                <a:t>03</a:t>
              </a:r>
              <a:endParaRPr lang="zh-CN" altLang="en-US" sz="6000" dirty="0">
                <a:solidFill>
                  <a:srgbClr val="C00000"/>
                </a:solidFill>
                <a:effectLst>
                  <a:innerShdw blurRad="63500" dist="50800" dir="13500000">
                    <a:prstClr val="black">
                      <a:alpha val="50000"/>
                    </a:prstClr>
                  </a:innerShdw>
                </a:effectLst>
                <a:latin typeface="Impact" panose="020B0806030902050204" pitchFamily="34" charset="0"/>
                <a:ea typeface="方正兰亭黑简体" panose="02000000000000000000" pitchFamily="2" charset="-122"/>
              </a:endParaRPr>
            </a:p>
          </p:txBody>
        </p:sp>
      </p:grpSp>
      <p:sp>
        <p:nvSpPr>
          <p:cNvPr id="78" name="TextBox 77"/>
          <p:cNvSpPr txBox="1"/>
          <p:nvPr/>
        </p:nvSpPr>
        <p:spPr>
          <a:xfrm>
            <a:off x="7029337" y="3237867"/>
            <a:ext cx="2659148" cy="523220"/>
          </a:xfrm>
          <a:prstGeom prst="rect">
            <a:avLst/>
          </a:prstGeom>
          <a:noFill/>
        </p:spPr>
        <p:txBody>
          <a:bodyPr wrap="square" rtlCol="0">
            <a:spAutoFit/>
          </a:bodyPr>
          <a:lstStyle/>
          <a:p>
            <a:pPr algn="ctr"/>
            <a:r>
              <a:rPr lang="zh-CN" altLang="en-US" sz="2800" b="1" dirty="0" smtClean="0">
                <a:solidFill>
                  <a:schemeClr val="accent1"/>
                </a:solidFill>
                <a:latin typeface="微软雅黑"/>
                <a:ea typeface="微软雅黑"/>
              </a:rPr>
              <a:t>发展计划</a:t>
            </a:r>
            <a:endParaRPr lang="zh-CN" altLang="en-US" sz="2800" b="1" dirty="0">
              <a:solidFill>
                <a:schemeClr val="accent1"/>
              </a:solidFill>
              <a:latin typeface="微软雅黑"/>
              <a:ea typeface="微软雅黑"/>
            </a:endParaRPr>
          </a:p>
        </p:txBody>
      </p:sp>
      <p:sp>
        <p:nvSpPr>
          <p:cNvPr id="79" name="TextBox 78"/>
          <p:cNvSpPr txBox="1"/>
          <p:nvPr/>
        </p:nvSpPr>
        <p:spPr>
          <a:xfrm>
            <a:off x="7379212" y="3707052"/>
            <a:ext cx="1954381" cy="369332"/>
          </a:xfrm>
          <a:prstGeom prst="rect">
            <a:avLst/>
          </a:prstGeom>
          <a:noFill/>
        </p:spPr>
        <p:txBody>
          <a:bodyPr wrap="none" rtlCol="0">
            <a:spAutoFit/>
          </a:bodyPr>
          <a:lstStyle/>
          <a:p>
            <a:r>
              <a:rPr lang="en-US" altLang="zh-CN" dirty="0" smtClean="0">
                <a:solidFill>
                  <a:schemeClr val="accent1"/>
                </a:solidFill>
                <a:latin typeface="+mn-ea"/>
                <a:ea typeface="+mn-ea"/>
              </a:rPr>
              <a:t>(</a:t>
            </a:r>
            <a:r>
              <a:rPr lang="zh-CN" altLang="en-US" dirty="0" smtClean="0">
                <a:solidFill>
                  <a:schemeClr val="accent1"/>
                </a:solidFill>
                <a:latin typeface="+mn-ea"/>
                <a:ea typeface="+mn-ea"/>
              </a:rPr>
              <a:t>长远打算是什么</a:t>
            </a:r>
            <a:r>
              <a:rPr lang="en-US" altLang="zh-CN" dirty="0" smtClean="0">
                <a:solidFill>
                  <a:schemeClr val="accent1"/>
                </a:solidFill>
                <a:latin typeface="+mn-ea"/>
                <a:ea typeface="+mn-ea"/>
              </a:rPr>
              <a:t>)</a:t>
            </a:r>
            <a:endParaRPr lang="zh-CN" altLang="en-US" dirty="0">
              <a:solidFill>
                <a:schemeClr val="accent1"/>
              </a:solidFill>
              <a:latin typeface="+mn-ea"/>
              <a:ea typeface="+mn-ea"/>
            </a:endParaRPr>
          </a:p>
        </p:txBody>
      </p:sp>
      <p:grpSp>
        <p:nvGrpSpPr>
          <p:cNvPr id="11" name="组合 10"/>
          <p:cNvGrpSpPr/>
          <p:nvPr/>
        </p:nvGrpSpPr>
        <p:grpSpPr>
          <a:xfrm>
            <a:off x="7626494" y="1577885"/>
            <a:ext cx="1469294" cy="1469294"/>
            <a:chOff x="7626494" y="1577885"/>
            <a:chExt cx="1469294" cy="1469294"/>
          </a:xfrm>
        </p:grpSpPr>
        <p:grpSp>
          <p:nvGrpSpPr>
            <p:cNvPr id="75" name="组合 74"/>
            <p:cNvGrpSpPr/>
            <p:nvPr/>
          </p:nvGrpSpPr>
          <p:grpSpPr>
            <a:xfrm rot="15300000">
              <a:off x="7626494" y="1577885"/>
              <a:ext cx="1469294" cy="1469294"/>
              <a:chOff x="2595571" y="955361"/>
              <a:chExt cx="1864626" cy="1864626"/>
            </a:xfrm>
            <a:effectLst>
              <a:outerShdw blurRad="63500" sx="102000" sy="102000" algn="ctr" rotWithShape="0">
                <a:prstClr val="black">
                  <a:alpha val="40000"/>
                </a:prstClr>
              </a:outerShdw>
            </a:effectLst>
          </p:grpSpPr>
          <p:sp>
            <p:nvSpPr>
              <p:cNvPr id="76" name="同心圆 75"/>
              <p:cNvSpPr/>
              <p:nvPr/>
            </p:nvSpPr>
            <p:spPr>
              <a:xfrm>
                <a:off x="2595571" y="955361"/>
                <a:ext cx="1864626" cy="1864626"/>
              </a:xfrm>
              <a:prstGeom prst="donut">
                <a:avLst>
                  <a:gd name="adj" fmla="val 10097"/>
                </a:avLst>
              </a:prstGeom>
              <a:gradFill flip="none" rotWithShape="1">
                <a:gsLst>
                  <a:gs pos="0">
                    <a:schemeClr val="accent2"/>
                  </a:gs>
                  <a:gs pos="100000">
                    <a:schemeClr val="accent3">
                      <a:lumMod val="49000"/>
                      <a:lumOff val="51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7" name="同心圆 76"/>
              <p:cNvSpPr/>
              <p:nvPr/>
            </p:nvSpPr>
            <p:spPr>
              <a:xfrm>
                <a:off x="2678804" y="1038595"/>
                <a:ext cx="1698161" cy="1698160"/>
              </a:xfrm>
              <a:prstGeom prst="donut">
                <a:avLst>
                  <a:gd name="adj" fmla="val 8132"/>
                </a:avLst>
              </a:prstGeom>
              <a:gradFill flip="none" rotWithShape="1">
                <a:gsLst>
                  <a:gs pos="36000">
                    <a:schemeClr val="accent2"/>
                  </a:gs>
                  <a:gs pos="100000">
                    <a:schemeClr val="accent1">
                      <a:lumMod val="25000"/>
                      <a:lumOff val="7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80" name="TextBox 79"/>
            <p:cNvSpPr txBox="1"/>
            <p:nvPr/>
          </p:nvSpPr>
          <p:spPr>
            <a:xfrm>
              <a:off x="7786847" y="1804701"/>
              <a:ext cx="1148589" cy="1015663"/>
            </a:xfrm>
            <a:prstGeom prst="rect">
              <a:avLst/>
            </a:prstGeom>
            <a:noFill/>
          </p:spPr>
          <p:txBody>
            <a:bodyPr wrap="square" rtlCol="0">
              <a:spAutoFit/>
            </a:bodyPr>
            <a:lstStyle/>
            <a:p>
              <a:pPr algn="ctr" defTabSz="1176924"/>
              <a:r>
                <a:rPr lang="en-US" altLang="zh-CN" sz="6000" dirty="0" smtClean="0">
                  <a:solidFill>
                    <a:srgbClr val="C00000"/>
                  </a:solidFill>
                  <a:effectLst>
                    <a:innerShdw blurRad="63500" dist="50800" dir="13500000">
                      <a:prstClr val="black">
                        <a:alpha val="50000"/>
                      </a:prstClr>
                    </a:innerShdw>
                  </a:effectLst>
                  <a:latin typeface="Impact" panose="020B0806030902050204" pitchFamily="34" charset="0"/>
                  <a:ea typeface="方正兰亭黑简体" panose="02000000000000000000" pitchFamily="2" charset="-122"/>
                </a:rPr>
                <a:t>04</a:t>
              </a:r>
              <a:endParaRPr lang="zh-CN" altLang="en-US" sz="6000" dirty="0">
                <a:solidFill>
                  <a:srgbClr val="C00000"/>
                </a:solidFill>
                <a:effectLst>
                  <a:innerShdw blurRad="63500" dist="50800" dir="13500000">
                    <a:prstClr val="black">
                      <a:alpha val="50000"/>
                    </a:prstClr>
                  </a:innerShdw>
                </a:effectLst>
                <a:latin typeface="Impact" panose="020B0806030902050204" pitchFamily="34" charset="0"/>
                <a:ea typeface="方正兰亭黑简体" panose="02000000000000000000" pitchFamily="2" charset="-122"/>
              </a:endParaRPr>
            </a:p>
          </p:txBody>
        </p:sp>
      </p:grpSp>
      <p:sp>
        <p:nvSpPr>
          <p:cNvPr id="88" name="TextBox 87"/>
          <p:cNvSpPr txBox="1"/>
          <p:nvPr/>
        </p:nvSpPr>
        <p:spPr>
          <a:xfrm>
            <a:off x="9194725" y="5326787"/>
            <a:ext cx="2659148" cy="523220"/>
          </a:xfrm>
          <a:prstGeom prst="rect">
            <a:avLst/>
          </a:prstGeom>
          <a:noFill/>
        </p:spPr>
        <p:txBody>
          <a:bodyPr wrap="square" rtlCol="0">
            <a:spAutoFit/>
          </a:bodyPr>
          <a:lstStyle/>
          <a:p>
            <a:pPr algn="ctr"/>
            <a:r>
              <a:rPr lang="zh-CN" altLang="en-US" sz="2800" b="1" dirty="0" smtClean="0">
                <a:solidFill>
                  <a:schemeClr val="accent1"/>
                </a:solidFill>
                <a:latin typeface="微软雅黑"/>
                <a:ea typeface="微软雅黑"/>
              </a:rPr>
              <a:t>财务和融资</a:t>
            </a:r>
            <a:endParaRPr lang="zh-CN" altLang="en-US" sz="2800" b="1" dirty="0">
              <a:solidFill>
                <a:schemeClr val="accent1"/>
              </a:solidFill>
              <a:latin typeface="微软雅黑"/>
              <a:ea typeface="微软雅黑"/>
            </a:endParaRPr>
          </a:p>
        </p:txBody>
      </p:sp>
      <p:sp>
        <p:nvSpPr>
          <p:cNvPr id="89" name="TextBox 88"/>
          <p:cNvSpPr txBox="1"/>
          <p:nvPr/>
        </p:nvSpPr>
        <p:spPr>
          <a:xfrm>
            <a:off x="9785093" y="5795972"/>
            <a:ext cx="1492716" cy="369332"/>
          </a:xfrm>
          <a:prstGeom prst="rect">
            <a:avLst/>
          </a:prstGeom>
          <a:noFill/>
        </p:spPr>
        <p:txBody>
          <a:bodyPr wrap="none" rtlCol="0">
            <a:spAutoFit/>
          </a:bodyPr>
          <a:lstStyle/>
          <a:p>
            <a:r>
              <a:rPr lang="en-US" altLang="zh-CN" dirty="0" smtClean="0">
                <a:solidFill>
                  <a:schemeClr val="accent1"/>
                </a:solidFill>
                <a:latin typeface="+mn-ea"/>
                <a:ea typeface="+mn-ea"/>
              </a:rPr>
              <a:t>(</a:t>
            </a:r>
            <a:r>
              <a:rPr lang="zh-CN" altLang="en-US" dirty="0" smtClean="0">
                <a:solidFill>
                  <a:schemeClr val="accent1"/>
                </a:solidFill>
                <a:latin typeface="+mn-ea"/>
                <a:ea typeface="+mn-ea"/>
              </a:rPr>
              <a:t>花钱与找钱</a:t>
            </a:r>
            <a:r>
              <a:rPr lang="en-US" altLang="zh-CN" dirty="0" smtClean="0">
                <a:solidFill>
                  <a:schemeClr val="accent1"/>
                </a:solidFill>
                <a:latin typeface="+mn-ea"/>
                <a:ea typeface="+mn-ea"/>
              </a:rPr>
              <a:t>)</a:t>
            </a:r>
            <a:endParaRPr lang="zh-CN" altLang="en-US" dirty="0">
              <a:solidFill>
                <a:schemeClr val="accent1"/>
              </a:solidFill>
              <a:latin typeface="+mn-ea"/>
              <a:ea typeface="+mn-ea"/>
            </a:endParaRPr>
          </a:p>
        </p:txBody>
      </p:sp>
      <p:grpSp>
        <p:nvGrpSpPr>
          <p:cNvPr id="12" name="组合 11"/>
          <p:cNvGrpSpPr/>
          <p:nvPr/>
        </p:nvGrpSpPr>
        <p:grpSpPr>
          <a:xfrm>
            <a:off x="9791882" y="3666805"/>
            <a:ext cx="1469294" cy="1469294"/>
            <a:chOff x="9791882" y="3666805"/>
            <a:chExt cx="1469294" cy="1469294"/>
          </a:xfrm>
        </p:grpSpPr>
        <p:grpSp>
          <p:nvGrpSpPr>
            <p:cNvPr id="81" name="组合 80"/>
            <p:cNvGrpSpPr/>
            <p:nvPr/>
          </p:nvGrpSpPr>
          <p:grpSpPr>
            <a:xfrm rot="15300000">
              <a:off x="9791882" y="3666805"/>
              <a:ext cx="1469294" cy="1469294"/>
              <a:chOff x="2595571" y="955361"/>
              <a:chExt cx="1864626" cy="1864626"/>
            </a:xfrm>
            <a:effectLst>
              <a:outerShdw blurRad="63500" sx="102000" sy="102000" algn="ctr" rotWithShape="0">
                <a:prstClr val="black">
                  <a:alpha val="40000"/>
                </a:prstClr>
              </a:outerShdw>
            </a:effectLst>
          </p:grpSpPr>
          <p:sp>
            <p:nvSpPr>
              <p:cNvPr id="86" name="同心圆 85"/>
              <p:cNvSpPr/>
              <p:nvPr/>
            </p:nvSpPr>
            <p:spPr>
              <a:xfrm>
                <a:off x="2595571" y="955361"/>
                <a:ext cx="1864626" cy="1864626"/>
              </a:xfrm>
              <a:prstGeom prst="donut">
                <a:avLst>
                  <a:gd name="adj" fmla="val 10097"/>
                </a:avLst>
              </a:prstGeom>
              <a:gradFill flip="none" rotWithShape="1">
                <a:gsLst>
                  <a:gs pos="0">
                    <a:schemeClr val="accent2"/>
                  </a:gs>
                  <a:gs pos="100000">
                    <a:schemeClr val="accent3">
                      <a:lumMod val="49000"/>
                      <a:lumOff val="51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7" name="同心圆 86"/>
              <p:cNvSpPr/>
              <p:nvPr/>
            </p:nvSpPr>
            <p:spPr>
              <a:xfrm>
                <a:off x="2678804" y="1038595"/>
                <a:ext cx="1698161" cy="1698160"/>
              </a:xfrm>
              <a:prstGeom prst="donut">
                <a:avLst>
                  <a:gd name="adj" fmla="val 8132"/>
                </a:avLst>
              </a:prstGeom>
              <a:gradFill flip="none" rotWithShape="1">
                <a:gsLst>
                  <a:gs pos="36000">
                    <a:schemeClr val="accent2"/>
                  </a:gs>
                  <a:gs pos="100000">
                    <a:schemeClr val="accent1">
                      <a:lumMod val="25000"/>
                      <a:lumOff val="7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0" name="TextBox 89"/>
            <p:cNvSpPr txBox="1"/>
            <p:nvPr/>
          </p:nvSpPr>
          <p:spPr>
            <a:xfrm>
              <a:off x="9952235" y="3893621"/>
              <a:ext cx="1148589" cy="1015663"/>
            </a:xfrm>
            <a:prstGeom prst="rect">
              <a:avLst/>
            </a:prstGeom>
            <a:noFill/>
          </p:spPr>
          <p:txBody>
            <a:bodyPr wrap="square" rtlCol="0">
              <a:spAutoFit/>
            </a:bodyPr>
            <a:lstStyle/>
            <a:p>
              <a:pPr algn="ctr" defTabSz="1176924"/>
              <a:r>
                <a:rPr lang="en-US" altLang="zh-CN" sz="6000" dirty="0" smtClean="0">
                  <a:solidFill>
                    <a:srgbClr val="C00000"/>
                  </a:solidFill>
                  <a:effectLst>
                    <a:innerShdw blurRad="63500" dist="50800" dir="13500000">
                      <a:prstClr val="black">
                        <a:alpha val="50000"/>
                      </a:prstClr>
                    </a:innerShdw>
                  </a:effectLst>
                  <a:latin typeface="Impact" panose="020B0806030902050204" pitchFamily="34" charset="0"/>
                  <a:ea typeface="方正兰亭黑简体" panose="02000000000000000000" pitchFamily="2" charset="-122"/>
                </a:rPr>
                <a:t>05</a:t>
              </a:r>
              <a:endParaRPr lang="zh-CN" altLang="en-US" sz="6000" dirty="0">
                <a:solidFill>
                  <a:srgbClr val="C00000"/>
                </a:solidFill>
                <a:effectLst>
                  <a:innerShdw blurRad="63500" dist="50800" dir="13500000">
                    <a:prstClr val="black">
                      <a:alpha val="50000"/>
                    </a:prstClr>
                  </a:innerShdw>
                </a:effectLst>
                <a:latin typeface="Impact" panose="020B0806030902050204" pitchFamily="34" charset="0"/>
                <a:ea typeface="方正兰亭黑简体" panose="02000000000000000000" pitchFamily="2" charset="-122"/>
              </a:endParaRPr>
            </a:p>
          </p:txBody>
        </p:sp>
      </p:grpSp>
    </p:spTree>
    <p:extLst>
      <p:ext uri="{BB962C8B-B14F-4D97-AF65-F5344CB8AC3E}">
        <p14:creationId xmlns:p14="http://schemas.microsoft.com/office/powerpoint/2010/main" val="3271003766"/>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par>
                              <p:cTn id="18" fill="hold">
                                <p:stCondLst>
                                  <p:cond delay="1500"/>
                                </p:stCondLst>
                                <p:childTnLst>
                                  <p:par>
                                    <p:cTn id="19" presetID="2" presetClass="entr" presetSubtype="4" accel="16000" fill="hold" grpId="0" nodeType="afterEffect" p14:presetBounceEnd="22000">
                                      <p:stCondLst>
                                        <p:cond delay="0"/>
                                      </p:stCondLst>
                                      <p:iterate type="lt">
                                        <p:tmPct val="10000"/>
                                      </p:iterate>
                                      <p:childTnLst>
                                        <p:set>
                                          <p:cBhvr>
                                            <p:cTn id="20" dur="1" fill="hold">
                                              <p:stCondLst>
                                                <p:cond delay="0"/>
                                              </p:stCondLst>
                                            </p:cTn>
                                            <p:tgtEl>
                                              <p:spTgt spid="55"/>
                                            </p:tgtEl>
                                            <p:attrNameLst>
                                              <p:attrName>style.visibility</p:attrName>
                                            </p:attrNameLst>
                                          </p:cBhvr>
                                          <p:to>
                                            <p:strVal val="visible"/>
                                          </p:to>
                                        </p:set>
                                        <p:anim calcmode="lin" valueType="num" p14:bounceEnd="22000">
                                          <p:cBhvr additive="base">
                                            <p:cTn id="21" dur="500" fill="hold"/>
                                            <p:tgtEl>
                                              <p:spTgt spid="55"/>
                                            </p:tgtEl>
                                            <p:attrNameLst>
                                              <p:attrName>ppt_x</p:attrName>
                                            </p:attrNameLst>
                                          </p:cBhvr>
                                          <p:tavLst>
                                            <p:tav tm="0">
                                              <p:val>
                                                <p:strVal val="#ppt_x"/>
                                              </p:val>
                                            </p:tav>
                                            <p:tav tm="100000">
                                              <p:val>
                                                <p:strVal val="#ppt_x"/>
                                              </p:val>
                                            </p:tav>
                                          </p:tavLst>
                                        </p:anim>
                                        <p:anim calcmode="lin" valueType="num" p14:bounceEnd="22000">
                                          <p:cBhvr additive="base">
                                            <p:cTn id="22" dur="500" fill="hold"/>
                                            <p:tgtEl>
                                              <p:spTgt spid="55"/>
                                            </p:tgtEl>
                                            <p:attrNameLst>
                                              <p:attrName>ppt_y</p:attrName>
                                            </p:attrNameLst>
                                          </p:cBhvr>
                                          <p:tavLst>
                                            <p:tav tm="0">
                                              <p:val>
                                                <p:strVal val="1+#ppt_h/2"/>
                                              </p:val>
                                            </p:tav>
                                            <p:tav tm="100000">
                                              <p:val>
                                                <p:strVal val="#ppt_y"/>
                                              </p:val>
                                            </p:tav>
                                          </p:tavLst>
                                        </p:anim>
                                      </p:childTnLst>
                                    </p:cTn>
                                  </p:par>
                                  <p:par>
                                    <p:cTn id="23" presetID="42" presetClass="entr" presetSubtype="0" fill="hold" grpId="0" nodeType="withEffect">
                                      <p:stCondLst>
                                        <p:cond delay="80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anim calcmode="lin" valueType="num">
                                          <p:cBhvr>
                                            <p:cTn id="26" dur="500" fill="hold"/>
                                            <p:tgtEl>
                                              <p:spTgt spid="21"/>
                                            </p:tgtEl>
                                            <p:attrNameLst>
                                              <p:attrName>ppt_x</p:attrName>
                                            </p:attrNameLst>
                                          </p:cBhvr>
                                          <p:tavLst>
                                            <p:tav tm="0">
                                              <p:val>
                                                <p:strVal val="#ppt_x"/>
                                              </p:val>
                                            </p:tav>
                                            <p:tav tm="100000">
                                              <p:val>
                                                <p:strVal val="#ppt_x"/>
                                              </p:val>
                                            </p:tav>
                                          </p:tavLst>
                                        </p:anim>
                                        <p:anim calcmode="lin" valueType="num">
                                          <p:cBhvr>
                                            <p:cTn id="27" dur="500" fill="hold"/>
                                            <p:tgtEl>
                                              <p:spTgt spid="21"/>
                                            </p:tgtEl>
                                            <p:attrNameLst>
                                              <p:attrName>ppt_y</p:attrName>
                                            </p:attrNameLst>
                                          </p:cBhvr>
                                          <p:tavLst>
                                            <p:tav tm="0">
                                              <p:val>
                                                <p:strVal val="#ppt_y+.1"/>
                                              </p:val>
                                            </p:tav>
                                            <p:tav tm="100000">
                                              <p:val>
                                                <p:strVal val="#ppt_y"/>
                                              </p:val>
                                            </p:tav>
                                          </p:tavLst>
                                        </p:anim>
                                      </p:childTnLst>
                                    </p:cTn>
                                  </p:par>
                                </p:childTnLst>
                              </p:cTn>
                            </p:par>
                            <p:par>
                              <p:cTn id="28" fill="hold">
                                <p:stCondLst>
                                  <p:cond delay="2800"/>
                                </p:stCondLst>
                                <p:childTnLst>
                                  <p:par>
                                    <p:cTn id="29" presetID="2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childTnLst>
                              </p:cTn>
                            </p:par>
                            <p:par>
                              <p:cTn id="32" fill="hold">
                                <p:stCondLst>
                                  <p:cond delay="3300"/>
                                </p:stCondLst>
                                <p:childTnLst>
                                  <p:par>
                                    <p:cTn id="33" presetID="22" presetClass="entr" presetSubtype="4"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par>
                              <p:cTn id="36" fill="hold">
                                <p:stCondLst>
                                  <p:cond delay="3800"/>
                                </p:stCondLst>
                                <p:childTnLst>
                                  <p:par>
                                    <p:cTn id="37" presetID="2" presetClass="entr" presetSubtype="4" accel="16000" fill="hold" grpId="0" nodeType="afterEffect" p14:presetBounceEnd="22000">
                                      <p:stCondLst>
                                        <p:cond delay="0"/>
                                      </p:stCondLst>
                                      <p:iterate type="lt">
                                        <p:tmPct val="10000"/>
                                      </p:iterate>
                                      <p:childTnLst>
                                        <p:set>
                                          <p:cBhvr>
                                            <p:cTn id="38" dur="1" fill="hold">
                                              <p:stCondLst>
                                                <p:cond delay="0"/>
                                              </p:stCondLst>
                                            </p:cTn>
                                            <p:tgtEl>
                                              <p:spTgt spid="56"/>
                                            </p:tgtEl>
                                            <p:attrNameLst>
                                              <p:attrName>style.visibility</p:attrName>
                                            </p:attrNameLst>
                                          </p:cBhvr>
                                          <p:to>
                                            <p:strVal val="visible"/>
                                          </p:to>
                                        </p:set>
                                        <p:anim calcmode="lin" valueType="num" p14:bounceEnd="22000">
                                          <p:cBhvr additive="base">
                                            <p:cTn id="39" dur="500" fill="hold"/>
                                            <p:tgtEl>
                                              <p:spTgt spid="56"/>
                                            </p:tgtEl>
                                            <p:attrNameLst>
                                              <p:attrName>ppt_x</p:attrName>
                                            </p:attrNameLst>
                                          </p:cBhvr>
                                          <p:tavLst>
                                            <p:tav tm="0">
                                              <p:val>
                                                <p:strVal val="#ppt_x"/>
                                              </p:val>
                                            </p:tav>
                                            <p:tav tm="100000">
                                              <p:val>
                                                <p:strVal val="#ppt_x"/>
                                              </p:val>
                                            </p:tav>
                                          </p:tavLst>
                                        </p:anim>
                                        <p:anim calcmode="lin" valueType="num" p14:bounceEnd="22000">
                                          <p:cBhvr additive="base">
                                            <p:cTn id="40" dur="500" fill="hold"/>
                                            <p:tgtEl>
                                              <p:spTgt spid="56"/>
                                            </p:tgtEl>
                                            <p:attrNameLst>
                                              <p:attrName>ppt_y</p:attrName>
                                            </p:attrNameLst>
                                          </p:cBhvr>
                                          <p:tavLst>
                                            <p:tav tm="0">
                                              <p:val>
                                                <p:strVal val="1+#ppt_h/2"/>
                                              </p:val>
                                            </p:tav>
                                            <p:tav tm="100000">
                                              <p:val>
                                                <p:strVal val="#ppt_y"/>
                                              </p:val>
                                            </p:tav>
                                          </p:tavLst>
                                        </p:anim>
                                      </p:childTnLst>
                                    </p:cTn>
                                  </p:par>
                                </p:childTnLst>
                              </p:cTn>
                            </p:par>
                            <p:par>
                              <p:cTn id="41" fill="hold">
                                <p:stCondLst>
                                  <p:cond delay="4450"/>
                                </p:stCondLst>
                                <p:childTnLst>
                                  <p:par>
                                    <p:cTn id="42" presetID="42" presetClass="entr" presetSubtype="0" fill="hold" grpId="0" nodeType="after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anim calcmode="lin" valueType="num">
                                          <p:cBhvr>
                                            <p:cTn id="45" dur="500" fill="hold"/>
                                            <p:tgtEl>
                                              <p:spTgt spid="57"/>
                                            </p:tgtEl>
                                            <p:attrNameLst>
                                              <p:attrName>ppt_x</p:attrName>
                                            </p:attrNameLst>
                                          </p:cBhvr>
                                          <p:tavLst>
                                            <p:tav tm="0">
                                              <p:val>
                                                <p:strVal val="#ppt_x"/>
                                              </p:val>
                                            </p:tav>
                                            <p:tav tm="100000">
                                              <p:val>
                                                <p:strVal val="#ppt_x"/>
                                              </p:val>
                                            </p:tav>
                                          </p:tavLst>
                                        </p:anim>
                                        <p:anim calcmode="lin" valueType="num">
                                          <p:cBhvr>
                                            <p:cTn id="46" dur="500" fill="hold"/>
                                            <p:tgtEl>
                                              <p:spTgt spid="57"/>
                                            </p:tgtEl>
                                            <p:attrNameLst>
                                              <p:attrName>ppt_y</p:attrName>
                                            </p:attrNameLst>
                                          </p:cBhvr>
                                          <p:tavLst>
                                            <p:tav tm="0">
                                              <p:val>
                                                <p:strVal val="#ppt_y+.1"/>
                                              </p:val>
                                            </p:tav>
                                            <p:tav tm="100000">
                                              <p:val>
                                                <p:strVal val="#ppt_y"/>
                                              </p:val>
                                            </p:tav>
                                          </p:tavLst>
                                        </p:anim>
                                      </p:childTnLst>
                                    </p:cTn>
                                  </p:par>
                                </p:childTnLst>
                              </p:cTn>
                            </p:par>
                            <p:par>
                              <p:cTn id="47" fill="hold">
                                <p:stCondLst>
                                  <p:cond delay="4950"/>
                                </p:stCondLst>
                                <p:childTnLst>
                                  <p:par>
                                    <p:cTn id="48" presetID="22" presetClass="entr" presetSubtype="1" fill="hold" nodeType="afterEffect">
                                      <p:stCondLst>
                                        <p:cond delay="0"/>
                                      </p:stCondLst>
                                      <p:childTnLst>
                                        <p:set>
                                          <p:cBhvr>
                                            <p:cTn id="49" dur="1" fill="hold">
                                              <p:stCondLst>
                                                <p:cond delay="0"/>
                                              </p:stCondLst>
                                            </p:cTn>
                                            <p:tgtEl>
                                              <p:spTgt spid="91"/>
                                            </p:tgtEl>
                                            <p:attrNameLst>
                                              <p:attrName>style.visibility</p:attrName>
                                            </p:attrNameLst>
                                          </p:cBhvr>
                                          <p:to>
                                            <p:strVal val="visible"/>
                                          </p:to>
                                        </p:set>
                                        <p:animEffect transition="in" filter="wipe(up)">
                                          <p:cBhvr>
                                            <p:cTn id="50" dur="500"/>
                                            <p:tgtEl>
                                              <p:spTgt spid="91"/>
                                            </p:tgtEl>
                                          </p:cBhvr>
                                        </p:animEffect>
                                      </p:childTnLst>
                                    </p:cTn>
                                  </p:par>
                                </p:childTnLst>
                              </p:cTn>
                            </p:par>
                            <p:par>
                              <p:cTn id="51" fill="hold">
                                <p:stCondLst>
                                  <p:cond delay="5450"/>
                                </p:stCondLst>
                                <p:childTnLst>
                                  <p:par>
                                    <p:cTn id="52" presetID="22" presetClass="entr" presetSubtype="8"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500"/>
                                            <p:tgtEl>
                                              <p:spTgt spid="10"/>
                                            </p:tgtEl>
                                          </p:cBhvr>
                                        </p:animEffect>
                                      </p:childTnLst>
                                    </p:cTn>
                                  </p:par>
                                </p:childTnLst>
                              </p:cTn>
                            </p:par>
                            <p:par>
                              <p:cTn id="55" fill="hold">
                                <p:stCondLst>
                                  <p:cond delay="5950"/>
                                </p:stCondLst>
                                <p:childTnLst>
                                  <p:par>
                                    <p:cTn id="56" presetID="2" presetClass="entr" presetSubtype="4" accel="16000" fill="hold" grpId="0" nodeType="afterEffect" p14:presetBounceEnd="22000">
                                      <p:stCondLst>
                                        <p:cond delay="0"/>
                                      </p:stCondLst>
                                      <p:iterate type="lt">
                                        <p:tmPct val="10000"/>
                                      </p:iterate>
                                      <p:childTnLst>
                                        <p:set>
                                          <p:cBhvr>
                                            <p:cTn id="57" dur="1" fill="hold">
                                              <p:stCondLst>
                                                <p:cond delay="0"/>
                                              </p:stCondLst>
                                            </p:cTn>
                                            <p:tgtEl>
                                              <p:spTgt spid="66"/>
                                            </p:tgtEl>
                                            <p:attrNameLst>
                                              <p:attrName>style.visibility</p:attrName>
                                            </p:attrNameLst>
                                          </p:cBhvr>
                                          <p:to>
                                            <p:strVal val="visible"/>
                                          </p:to>
                                        </p:set>
                                        <p:anim calcmode="lin" valueType="num" p14:bounceEnd="22000">
                                          <p:cBhvr additive="base">
                                            <p:cTn id="58" dur="500" fill="hold"/>
                                            <p:tgtEl>
                                              <p:spTgt spid="66"/>
                                            </p:tgtEl>
                                            <p:attrNameLst>
                                              <p:attrName>ppt_x</p:attrName>
                                            </p:attrNameLst>
                                          </p:cBhvr>
                                          <p:tavLst>
                                            <p:tav tm="0">
                                              <p:val>
                                                <p:strVal val="#ppt_x"/>
                                              </p:val>
                                            </p:tav>
                                            <p:tav tm="100000">
                                              <p:val>
                                                <p:strVal val="#ppt_x"/>
                                              </p:val>
                                            </p:tav>
                                          </p:tavLst>
                                        </p:anim>
                                        <p:anim calcmode="lin" valueType="num" p14:bounceEnd="22000">
                                          <p:cBhvr additive="base">
                                            <p:cTn id="59" dur="500" fill="hold"/>
                                            <p:tgtEl>
                                              <p:spTgt spid="66"/>
                                            </p:tgtEl>
                                            <p:attrNameLst>
                                              <p:attrName>ppt_y</p:attrName>
                                            </p:attrNameLst>
                                          </p:cBhvr>
                                          <p:tavLst>
                                            <p:tav tm="0">
                                              <p:val>
                                                <p:strVal val="1+#ppt_h/2"/>
                                              </p:val>
                                            </p:tav>
                                            <p:tav tm="100000">
                                              <p:val>
                                                <p:strVal val="#ppt_y"/>
                                              </p:val>
                                            </p:tav>
                                          </p:tavLst>
                                        </p:anim>
                                      </p:childTnLst>
                                    </p:cTn>
                                  </p:par>
                                </p:childTnLst>
                              </p:cTn>
                            </p:par>
                            <p:par>
                              <p:cTn id="60" fill="hold">
                                <p:stCondLst>
                                  <p:cond delay="6650"/>
                                </p:stCondLst>
                                <p:childTnLst>
                                  <p:par>
                                    <p:cTn id="61" presetID="42" presetClass="entr" presetSubtype="0"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fade">
                                          <p:cBhvr>
                                            <p:cTn id="63" dur="500"/>
                                            <p:tgtEl>
                                              <p:spTgt spid="67"/>
                                            </p:tgtEl>
                                          </p:cBhvr>
                                        </p:animEffect>
                                        <p:anim calcmode="lin" valueType="num">
                                          <p:cBhvr>
                                            <p:cTn id="64" dur="500" fill="hold"/>
                                            <p:tgtEl>
                                              <p:spTgt spid="67"/>
                                            </p:tgtEl>
                                            <p:attrNameLst>
                                              <p:attrName>ppt_x</p:attrName>
                                            </p:attrNameLst>
                                          </p:cBhvr>
                                          <p:tavLst>
                                            <p:tav tm="0">
                                              <p:val>
                                                <p:strVal val="#ppt_x"/>
                                              </p:val>
                                            </p:tav>
                                            <p:tav tm="100000">
                                              <p:val>
                                                <p:strVal val="#ppt_x"/>
                                              </p:val>
                                            </p:tav>
                                          </p:tavLst>
                                        </p:anim>
                                        <p:anim calcmode="lin" valueType="num">
                                          <p:cBhvr>
                                            <p:cTn id="65" dur="500" fill="hold"/>
                                            <p:tgtEl>
                                              <p:spTgt spid="67"/>
                                            </p:tgtEl>
                                            <p:attrNameLst>
                                              <p:attrName>ppt_y</p:attrName>
                                            </p:attrNameLst>
                                          </p:cBhvr>
                                          <p:tavLst>
                                            <p:tav tm="0">
                                              <p:val>
                                                <p:strVal val="#ppt_y+.1"/>
                                              </p:val>
                                            </p:tav>
                                            <p:tav tm="100000">
                                              <p:val>
                                                <p:strVal val="#ppt_y"/>
                                              </p:val>
                                            </p:tav>
                                          </p:tavLst>
                                        </p:anim>
                                      </p:childTnLst>
                                    </p:cTn>
                                  </p:par>
                                </p:childTnLst>
                              </p:cTn>
                            </p:par>
                            <p:par>
                              <p:cTn id="66" fill="hold">
                                <p:stCondLst>
                                  <p:cond delay="7150"/>
                                </p:stCondLst>
                                <p:childTnLst>
                                  <p:par>
                                    <p:cTn id="67" presetID="22" presetClass="entr" presetSubtype="4" fill="hold" nodeType="afterEffect">
                                      <p:stCondLst>
                                        <p:cond delay="0"/>
                                      </p:stCondLst>
                                      <p:childTnLst>
                                        <p:set>
                                          <p:cBhvr>
                                            <p:cTn id="68" dur="1" fill="hold">
                                              <p:stCondLst>
                                                <p:cond delay="0"/>
                                              </p:stCondLst>
                                            </p:cTn>
                                            <p:tgtEl>
                                              <p:spTgt spid="92"/>
                                            </p:tgtEl>
                                            <p:attrNameLst>
                                              <p:attrName>style.visibility</p:attrName>
                                            </p:attrNameLst>
                                          </p:cBhvr>
                                          <p:to>
                                            <p:strVal val="visible"/>
                                          </p:to>
                                        </p:set>
                                        <p:animEffect transition="in" filter="wipe(down)">
                                          <p:cBhvr>
                                            <p:cTn id="69" dur="500"/>
                                            <p:tgtEl>
                                              <p:spTgt spid="92"/>
                                            </p:tgtEl>
                                          </p:cBhvr>
                                        </p:animEffect>
                                      </p:childTnLst>
                                    </p:cTn>
                                  </p:par>
                                </p:childTnLst>
                              </p:cTn>
                            </p:par>
                            <p:par>
                              <p:cTn id="70" fill="hold">
                                <p:stCondLst>
                                  <p:cond delay="7650"/>
                                </p:stCondLst>
                                <p:childTnLst>
                                  <p:par>
                                    <p:cTn id="71" presetID="22" presetClass="entr" presetSubtype="8" fill="hold" nodeType="after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wipe(left)">
                                          <p:cBhvr>
                                            <p:cTn id="73" dur="500"/>
                                            <p:tgtEl>
                                              <p:spTgt spid="11"/>
                                            </p:tgtEl>
                                          </p:cBhvr>
                                        </p:animEffect>
                                      </p:childTnLst>
                                    </p:cTn>
                                  </p:par>
                                </p:childTnLst>
                              </p:cTn>
                            </p:par>
                            <p:par>
                              <p:cTn id="74" fill="hold">
                                <p:stCondLst>
                                  <p:cond delay="8150"/>
                                </p:stCondLst>
                                <p:childTnLst>
                                  <p:par>
                                    <p:cTn id="75" presetID="2" presetClass="entr" presetSubtype="4" accel="16000" fill="hold" grpId="0" nodeType="afterEffect" p14:presetBounceEnd="22000">
                                      <p:stCondLst>
                                        <p:cond delay="0"/>
                                      </p:stCondLst>
                                      <p:iterate type="lt">
                                        <p:tmPct val="10000"/>
                                      </p:iterate>
                                      <p:childTnLst>
                                        <p:set>
                                          <p:cBhvr>
                                            <p:cTn id="76" dur="1" fill="hold">
                                              <p:stCondLst>
                                                <p:cond delay="0"/>
                                              </p:stCondLst>
                                            </p:cTn>
                                            <p:tgtEl>
                                              <p:spTgt spid="78"/>
                                            </p:tgtEl>
                                            <p:attrNameLst>
                                              <p:attrName>style.visibility</p:attrName>
                                            </p:attrNameLst>
                                          </p:cBhvr>
                                          <p:to>
                                            <p:strVal val="visible"/>
                                          </p:to>
                                        </p:set>
                                        <p:anim calcmode="lin" valueType="num" p14:bounceEnd="22000">
                                          <p:cBhvr additive="base">
                                            <p:cTn id="77" dur="500" fill="hold"/>
                                            <p:tgtEl>
                                              <p:spTgt spid="78"/>
                                            </p:tgtEl>
                                            <p:attrNameLst>
                                              <p:attrName>ppt_x</p:attrName>
                                            </p:attrNameLst>
                                          </p:cBhvr>
                                          <p:tavLst>
                                            <p:tav tm="0">
                                              <p:val>
                                                <p:strVal val="#ppt_x"/>
                                              </p:val>
                                            </p:tav>
                                            <p:tav tm="100000">
                                              <p:val>
                                                <p:strVal val="#ppt_x"/>
                                              </p:val>
                                            </p:tav>
                                          </p:tavLst>
                                        </p:anim>
                                        <p:anim calcmode="lin" valueType="num" p14:bounceEnd="22000">
                                          <p:cBhvr additive="base">
                                            <p:cTn id="78" dur="500" fill="hold"/>
                                            <p:tgtEl>
                                              <p:spTgt spid="78"/>
                                            </p:tgtEl>
                                            <p:attrNameLst>
                                              <p:attrName>ppt_y</p:attrName>
                                            </p:attrNameLst>
                                          </p:cBhvr>
                                          <p:tavLst>
                                            <p:tav tm="0">
                                              <p:val>
                                                <p:strVal val="1+#ppt_h/2"/>
                                              </p:val>
                                            </p:tav>
                                            <p:tav tm="100000">
                                              <p:val>
                                                <p:strVal val="#ppt_y"/>
                                              </p:val>
                                            </p:tav>
                                          </p:tavLst>
                                        </p:anim>
                                      </p:childTnLst>
                                    </p:cTn>
                                  </p:par>
                                </p:childTnLst>
                              </p:cTn>
                            </p:par>
                            <p:par>
                              <p:cTn id="79" fill="hold">
                                <p:stCondLst>
                                  <p:cond delay="8800"/>
                                </p:stCondLst>
                                <p:childTnLst>
                                  <p:par>
                                    <p:cTn id="80" presetID="42" presetClass="entr" presetSubtype="0" fill="hold" grpId="0" nodeType="afterEffect">
                                      <p:stCondLst>
                                        <p:cond delay="0"/>
                                      </p:stCondLst>
                                      <p:childTnLst>
                                        <p:set>
                                          <p:cBhvr>
                                            <p:cTn id="81" dur="1" fill="hold">
                                              <p:stCondLst>
                                                <p:cond delay="0"/>
                                              </p:stCondLst>
                                            </p:cTn>
                                            <p:tgtEl>
                                              <p:spTgt spid="79"/>
                                            </p:tgtEl>
                                            <p:attrNameLst>
                                              <p:attrName>style.visibility</p:attrName>
                                            </p:attrNameLst>
                                          </p:cBhvr>
                                          <p:to>
                                            <p:strVal val="visible"/>
                                          </p:to>
                                        </p:set>
                                        <p:animEffect transition="in" filter="fade">
                                          <p:cBhvr>
                                            <p:cTn id="82" dur="500"/>
                                            <p:tgtEl>
                                              <p:spTgt spid="79"/>
                                            </p:tgtEl>
                                          </p:cBhvr>
                                        </p:animEffect>
                                        <p:anim calcmode="lin" valueType="num">
                                          <p:cBhvr>
                                            <p:cTn id="83" dur="500" fill="hold"/>
                                            <p:tgtEl>
                                              <p:spTgt spid="79"/>
                                            </p:tgtEl>
                                            <p:attrNameLst>
                                              <p:attrName>ppt_x</p:attrName>
                                            </p:attrNameLst>
                                          </p:cBhvr>
                                          <p:tavLst>
                                            <p:tav tm="0">
                                              <p:val>
                                                <p:strVal val="#ppt_x"/>
                                              </p:val>
                                            </p:tav>
                                            <p:tav tm="100000">
                                              <p:val>
                                                <p:strVal val="#ppt_x"/>
                                              </p:val>
                                            </p:tav>
                                          </p:tavLst>
                                        </p:anim>
                                        <p:anim calcmode="lin" valueType="num">
                                          <p:cBhvr>
                                            <p:cTn id="84" dur="500" fill="hold"/>
                                            <p:tgtEl>
                                              <p:spTgt spid="79"/>
                                            </p:tgtEl>
                                            <p:attrNameLst>
                                              <p:attrName>ppt_y</p:attrName>
                                            </p:attrNameLst>
                                          </p:cBhvr>
                                          <p:tavLst>
                                            <p:tav tm="0">
                                              <p:val>
                                                <p:strVal val="#ppt_y+.1"/>
                                              </p:val>
                                            </p:tav>
                                            <p:tav tm="100000">
                                              <p:val>
                                                <p:strVal val="#ppt_y"/>
                                              </p:val>
                                            </p:tav>
                                          </p:tavLst>
                                        </p:anim>
                                      </p:childTnLst>
                                    </p:cTn>
                                  </p:par>
                                </p:childTnLst>
                              </p:cTn>
                            </p:par>
                            <p:par>
                              <p:cTn id="85" fill="hold">
                                <p:stCondLst>
                                  <p:cond delay="9300"/>
                                </p:stCondLst>
                                <p:childTnLst>
                                  <p:par>
                                    <p:cTn id="86" presetID="22" presetClass="entr" presetSubtype="1" fill="hold" nodeType="afterEffect">
                                      <p:stCondLst>
                                        <p:cond delay="0"/>
                                      </p:stCondLst>
                                      <p:childTnLst>
                                        <p:set>
                                          <p:cBhvr>
                                            <p:cTn id="87" dur="1" fill="hold">
                                              <p:stCondLst>
                                                <p:cond delay="0"/>
                                              </p:stCondLst>
                                            </p:cTn>
                                            <p:tgtEl>
                                              <p:spTgt spid="93"/>
                                            </p:tgtEl>
                                            <p:attrNameLst>
                                              <p:attrName>style.visibility</p:attrName>
                                            </p:attrNameLst>
                                          </p:cBhvr>
                                          <p:to>
                                            <p:strVal val="visible"/>
                                          </p:to>
                                        </p:set>
                                        <p:animEffect transition="in" filter="wipe(up)">
                                          <p:cBhvr>
                                            <p:cTn id="88" dur="500"/>
                                            <p:tgtEl>
                                              <p:spTgt spid="93"/>
                                            </p:tgtEl>
                                          </p:cBhvr>
                                        </p:animEffect>
                                      </p:childTnLst>
                                    </p:cTn>
                                  </p:par>
                                </p:childTnLst>
                              </p:cTn>
                            </p:par>
                            <p:par>
                              <p:cTn id="89" fill="hold">
                                <p:stCondLst>
                                  <p:cond delay="9800"/>
                                </p:stCondLst>
                                <p:childTnLst>
                                  <p:par>
                                    <p:cTn id="90" presetID="22" presetClass="entr" presetSubtype="1" fill="hold" nodeType="afterEffect">
                                      <p:stCondLst>
                                        <p:cond delay="0"/>
                                      </p:stCondLst>
                                      <p:childTnLst>
                                        <p:set>
                                          <p:cBhvr>
                                            <p:cTn id="91" dur="1" fill="hold">
                                              <p:stCondLst>
                                                <p:cond delay="0"/>
                                              </p:stCondLst>
                                            </p:cTn>
                                            <p:tgtEl>
                                              <p:spTgt spid="12"/>
                                            </p:tgtEl>
                                            <p:attrNameLst>
                                              <p:attrName>style.visibility</p:attrName>
                                            </p:attrNameLst>
                                          </p:cBhvr>
                                          <p:to>
                                            <p:strVal val="visible"/>
                                          </p:to>
                                        </p:set>
                                        <p:animEffect transition="in" filter="wipe(up)">
                                          <p:cBhvr>
                                            <p:cTn id="92" dur="500"/>
                                            <p:tgtEl>
                                              <p:spTgt spid="12"/>
                                            </p:tgtEl>
                                          </p:cBhvr>
                                        </p:animEffect>
                                      </p:childTnLst>
                                    </p:cTn>
                                  </p:par>
                                </p:childTnLst>
                              </p:cTn>
                            </p:par>
                            <p:par>
                              <p:cTn id="93" fill="hold">
                                <p:stCondLst>
                                  <p:cond delay="10300"/>
                                </p:stCondLst>
                                <p:childTnLst>
                                  <p:par>
                                    <p:cTn id="94" presetID="2" presetClass="entr" presetSubtype="4" accel="16000" fill="hold" grpId="0" nodeType="afterEffect" p14:presetBounceEnd="22000">
                                      <p:stCondLst>
                                        <p:cond delay="0"/>
                                      </p:stCondLst>
                                      <p:iterate type="lt">
                                        <p:tmPct val="10000"/>
                                      </p:iterate>
                                      <p:childTnLst>
                                        <p:set>
                                          <p:cBhvr>
                                            <p:cTn id="95" dur="1" fill="hold">
                                              <p:stCondLst>
                                                <p:cond delay="0"/>
                                              </p:stCondLst>
                                            </p:cTn>
                                            <p:tgtEl>
                                              <p:spTgt spid="88"/>
                                            </p:tgtEl>
                                            <p:attrNameLst>
                                              <p:attrName>style.visibility</p:attrName>
                                            </p:attrNameLst>
                                          </p:cBhvr>
                                          <p:to>
                                            <p:strVal val="visible"/>
                                          </p:to>
                                        </p:set>
                                        <p:anim calcmode="lin" valueType="num" p14:bounceEnd="22000">
                                          <p:cBhvr additive="base">
                                            <p:cTn id="96" dur="500" fill="hold"/>
                                            <p:tgtEl>
                                              <p:spTgt spid="88"/>
                                            </p:tgtEl>
                                            <p:attrNameLst>
                                              <p:attrName>ppt_x</p:attrName>
                                            </p:attrNameLst>
                                          </p:cBhvr>
                                          <p:tavLst>
                                            <p:tav tm="0">
                                              <p:val>
                                                <p:strVal val="#ppt_x"/>
                                              </p:val>
                                            </p:tav>
                                            <p:tav tm="100000">
                                              <p:val>
                                                <p:strVal val="#ppt_x"/>
                                              </p:val>
                                            </p:tav>
                                          </p:tavLst>
                                        </p:anim>
                                        <p:anim calcmode="lin" valueType="num" p14:bounceEnd="22000">
                                          <p:cBhvr additive="base">
                                            <p:cTn id="97" dur="500" fill="hold"/>
                                            <p:tgtEl>
                                              <p:spTgt spid="88"/>
                                            </p:tgtEl>
                                            <p:attrNameLst>
                                              <p:attrName>ppt_y</p:attrName>
                                            </p:attrNameLst>
                                          </p:cBhvr>
                                          <p:tavLst>
                                            <p:tav tm="0">
                                              <p:val>
                                                <p:strVal val="1+#ppt_h/2"/>
                                              </p:val>
                                            </p:tav>
                                            <p:tav tm="100000">
                                              <p:val>
                                                <p:strVal val="#ppt_y"/>
                                              </p:val>
                                            </p:tav>
                                          </p:tavLst>
                                        </p:anim>
                                      </p:childTnLst>
                                    </p:cTn>
                                  </p:par>
                                </p:childTnLst>
                              </p:cTn>
                            </p:par>
                            <p:par>
                              <p:cTn id="98" fill="hold">
                                <p:stCondLst>
                                  <p:cond delay="11000"/>
                                </p:stCondLst>
                                <p:childTnLst>
                                  <p:par>
                                    <p:cTn id="99" presetID="42" presetClass="entr" presetSubtype="0" fill="hold" grpId="0" nodeType="afterEffect">
                                      <p:stCondLst>
                                        <p:cond delay="0"/>
                                      </p:stCondLst>
                                      <p:childTnLst>
                                        <p:set>
                                          <p:cBhvr>
                                            <p:cTn id="100" dur="1" fill="hold">
                                              <p:stCondLst>
                                                <p:cond delay="0"/>
                                              </p:stCondLst>
                                            </p:cTn>
                                            <p:tgtEl>
                                              <p:spTgt spid="89"/>
                                            </p:tgtEl>
                                            <p:attrNameLst>
                                              <p:attrName>style.visibility</p:attrName>
                                            </p:attrNameLst>
                                          </p:cBhvr>
                                          <p:to>
                                            <p:strVal val="visible"/>
                                          </p:to>
                                        </p:set>
                                        <p:animEffect transition="in" filter="fade">
                                          <p:cBhvr>
                                            <p:cTn id="101" dur="500"/>
                                            <p:tgtEl>
                                              <p:spTgt spid="89"/>
                                            </p:tgtEl>
                                          </p:cBhvr>
                                        </p:animEffect>
                                        <p:anim calcmode="lin" valueType="num">
                                          <p:cBhvr>
                                            <p:cTn id="102" dur="500" fill="hold"/>
                                            <p:tgtEl>
                                              <p:spTgt spid="89"/>
                                            </p:tgtEl>
                                            <p:attrNameLst>
                                              <p:attrName>ppt_x</p:attrName>
                                            </p:attrNameLst>
                                          </p:cBhvr>
                                          <p:tavLst>
                                            <p:tav tm="0">
                                              <p:val>
                                                <p:strVal val="#ppt_x"/>
                                              </p:val>
                                            </p:tav>
                                            <p:tav tm="100000">
                                              <p:val>
                                                <p:strVal val="#ppt_x"/>
                                              </p:val>
                                            </p:tav>
                                          </p:tavLst>
                                        </p:anim>
                                        <p:anim calcmode="lin" valueType="num">
                                          <p:cBhvr>
                                            <p:cTn id="103" dur="500" fill="hold"/>
                                            <p:tgtEl>
                                              <p:spTgt spid="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1" grpId="0"/>
          <p:bldP spid="34" grpId="0"/>
          <p:bldP spid="56" grpId="0"/>
          <p:bldP spid="57" grpId="0"/>
          <p:bldP spid="66" grpId="0"/>
          <p:bldP spid="67" grpId="0"/>
          <p:bldP spid="78" grpId="0"/>
          <p:bldP spid="79"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par>
                              <p:cTn id="18" fill="hold">
                                <p:stCondLst>
                                  <p:cond delay="1500"/>
                                </p:stCondLst>
                                <p:childTnLst>
                                  <p:par>
                                    <p:cTn id="19" presetID="2" presetClass="entr" presetSubtype="4" accel="16000" fill="hold" grpId="0" nodeType="afterEffect">
                                      <p:stCondLst>
                                        <p:cond delay="0"/>
                                      </p:stCondLst>
                                      <p:iterate type="lt">
                                        <p:tmPct val="10000"/>
                                      </p:iterate>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500" fill="hold"/>
                                            <p:tgtEl>
                                              <p:spTgt spid="55"/>
                                            </p:tgtEl>
                                            <p:attrNameLst>
                                              <p:attrName>ppt_x</p:attrName>
                                            </p:attrNameLst>
                                          </p:cBhvr>
                                          <p:tavLst>
                                            <p:tav tm="0">
                                              <p:val>
                                                <p:strVal val="#ppt_x"/>
                                              </p:val>
                                            </p:tav>
                                            <p:tav tm="100000">
                                              <p:val>
                                                <p:strVal val="#ppt_x"/>
                                              </p:val>
                                            </p:tav>
                                          </p:tavLst>
                                        </p:anim>
                                        <p:anim calcmode="lin" valueType="num">
                                          <p:cBhvr additive="base">
                                            <p:cTn id="22" dur="500" fill="hold"/>
                                            <p:tgtEl>
                                              <p:spTgt spid="55"/>
                                            </p:tgtEl>
                                            <p:attrNameLst>
                                              <p:attrName>ppt_y</p:attrName>
                                            </p:attrNameLst>
                                          </p:cBhvr>
                                          <p:tavLst>
                                            <p:tav tm="0">
                                              <p:val>
                                                <p:strVal val="1+#ppt_h/2"/>
                                              </p:val>
                                            </p:tav>
                                            <p:tav tm="100000">
                                              <p:val>
                                                <p:strVal val="#ppt_y"/>
                                              </p:val>
                                            </p:tav>
                                          </p:tavLst>
                                        </p:anim>
                                      </p:childTnLst>
                                    </p:cTn>
                                  </p:par>
                                  <p:par>
                                    <p:cTn id="23" presetID="42" presetClass="entr" presetSubtype="0" fill="hold" grpId="0" nodeType="withEffect">
                                      <p:stCondLst>
                                        <p:cond delay="80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anim calcmode="lin" valueType="num">
                                          <p:cBhvr>
                                            <p:cTn id="26" dur="500" fill="hold"/>
                                            <p:tgtEl>
                                              <p:spTgt spid="21"/>
                                            </p:tgtEl>
                                            <p:attrNameLst>
                                              <p:attrName>ppt_x</p:attrName>
                                            </p:attrNameLst>
                                          </p:cBhvr>
                                          <p:tavLst>
                                            <p:tav tm="0">
                                              <p:val>
                                                <p:strVal val="#ppt_x"/>
                                              </p:val>
                                            </p:tav>
                                            <p:tav tm="100000">
                                              <p:val>
                                                <p:strVal val="#ppt_x"/>
                                              </p:val>
                                            </p:tav>
                                          </p:tavLst>
                                        </p:anim>
                                        <p:anim calcmode="lin" valueType="num">
                                          <p:cBhvr>
                                            <p:cTn id="27" dur="500" fill="hold"/>
                                            <p:tgtEl>
                                              <p:spTgt spid="21"/>
                                            </p:tgtEl>
                                            <p:attrNameLst>
                                              <p:attrName>ppt_y</p:attrName>
                                            </p:attrNameLst>
                                          </p:cBhvr>
                                          <p:tavLst>
                                            <p:tav tm="0">
                                              <p:val>
                                                <p:strVal val="#ppt_y+.1"/>
                                              </p:val>
                                            </p:tav>
                                            <p:tav tm="100000">
                                              <p:val>
                                                <p:strVal val="#ppt_y"/>
                                              </p:val>
                                            </p:tav>
                                          </p:tavLst>
                                        </p:anim>
                                      </p:childTnLst>
                                    </p:cTn>
                                  </p:par>
                                </p:childTnLst>
                              </p:cTn>
                            </p:par>
                            <p:par>
                              <p:cTn id="28" fill="hold">
                                <p:stCondLst>
                                  <p:cond delay="2800"/>
                                </p:stCondLst>
                                <p:childTnLst>
                                  <p:par>
                                    <p:cTn id="29" presetID="2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childTnLst>
                              </p:cTn>
                            </p:par>
                            <p:par>
                              <p:cTn id="32" fill="hold">
                                <p:stCondLst>
                                  <p:cond delay="3300"/>
                                </p:stCondLst>
                                <p:childTnLst>
                                  <p:par>
                                    <p:cTn id="33" presetID="22" presetClass="entr" presetSubtype="4"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par>
                              <p:cTn id="36" fill="hold">
                                <p:stCondLst>
                                  <p:cond delay="3800"/>
                                </p:stCondLst>
                                <p:childTnLst>
                                  <p:par>
                                    <p:cTn id="37" presetID="2" presetClass="entr" presetSubtype="4" accel="16000" fill="hold" grpId="0" nodeType="afterEffect">
                                      <p:stCondLst>
                                        <p:cond delay="0"/>
                                      </p:stCondLst>
                                      <p:iterate type="lt">
                                        <p:tmPct val="10000"/>
                                      </p:iterate>
                                      <p:childTnLst>
                                        <p:set>
                                          <p:cBhvr>
                                            <p:cTn id="38" dur="1" fill="hold">
                                              <p:stCondLst>
                                                <p:cond delay="0"/>
                                              </p:stCondLst>
                                            </p:cTn>
                                            <p:tgtEl>
                                              <p:spTgt spid="56"/>
                                            </p:tgtEl>
                                            <p:attrNameLst>
                                              <p:attrName>style.visibility</p:attrName>
                                            </p:attrNameLst>
                                          </p:cBhvr>
                                          <p:to>
                                            <p:strVal val="visible"/>
                                          </p:to>
                                        </p:set>
                                        <p:anim calcmode="lin" valueType="num">
                                          <p:cBhvr additive="base">
                                            <p:cTn id="39" dur="500" fill="hold"/>
                                            <p:tgtEl>
                                              <p:spTgt spid="56"/>
                                            </p:tgtEl>
                                            <p:attrNameLst>
                                              <p:attrName>ppt_x</p:attrName>
                                            </p:attrNameLst>
                                          </p:cBhvr>
                                          <p:tavLst>
                                            <p:tav tm="0">
                                              <p:val>
                                                <p:strVal val="#ppt_x"/>
                                              </p:val>
                                            </p:tav>
                                            <p:tav tm="100000">
                                              <p:val>
                                                <p:strVal val="#ppt_x"/>
                                              </p:val>
                                            </p:tav>
                                          </p:tavLst>
                                        </p:anim>
                                        <p:anim calcmode="lin" valueType="num">
                                          <p:cBhvr additive="base">
                                            <p:cTn id="40" dur="500" fill="hold"/>
                                            <p:tgtEl>
                                              <p:spTgt spid="56"/>
                                            </p:tgtEl>
                                            <p:attrNameLst>
                                              <p:attrName>ppt_y</p:attrName>
                                            </p:attrNameLst>
                                          </p:cBhvr>
                                          <p:tavLst>
                                            <p:tav tm="0">
                                              <p:val>
                                                <p:strVal val="1+#ppt_h/2"/>
                                              </p:val>
                                            </p:tav>
                                            <p:tav tm="100000">
                                              <p:val>
                                                <p:strVal val="#ppt_y"/>
                                              </p:val>
                                            </p:tav>
                                          </p:tavLst>
                                        </p:anim>
                                      </p:childTnLst>
                                    </p:cTn>
                                  </p:par>
                                </p:childTnLst>
                              </p:cTn>
                            </p:par>
                            <p:par>
                              <p:cTn id="41" fill="hold">
                                <p:stCondLst>
                                  <p:cond delay="4450"/>
                                </p:stCondLst>
                                <p:childTnLst>
                                  <p:par>
                                    <p:cTn id="42" presetID="42" presetClass="entr" presetSubtype="0" fill="hold" grpId="0" nodeType="after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anim calcmode="lin" valueType="num">
                                          <p:cBhvr>
                                            <p:cTn id="45" dur="500" fill="hold"/>
                                            <p:tgtEl>
                                              <p:spTgt spid="57"/>
                                            </p:tgtEl>
                                            <p:attrNameLst>
                                              <p:attrName>ppt_x</p:attrName>
                                            </p:attrNameLst>
                                          </p:cBhvr>
                                          <p:tavLst>
                                            <p:tav tm="0">
                                              <p:val>
                                                <p:strVal val="#ppt_x"/>
                                              </p:val>
                                            </p:tav>
                                            <p:tav tm="100000">
                                              <p:val>
                                                <p:strVal val="#ppt_x"/>
                                              </p:val>
                                            </p:tav>
                                          </p:tavLst>
                                        </p:anim>
                                        <p:anim calcmode="lin" valueType="num">
                                          <p:cBhvr>
                                            <p:cTn id="46" dur="500" fill="hold"/>
                                            <p:tgtEl>
                                              <p:spTgt spid="57"/>
                                            </p:tgtEl>
                                            <p:attrNameLst>
                                              <p:attrName>ppt_y</p:attrName>
                                            </p:attrNameLst>
                                          </p:cBhvr>
                                          <p:tavLst>
                                            <p:tav tm="0">
                                              <p:val>
                                                <p:strVal val="#ppt_y+.1"/>
                                              </p:val>
                                            </p:tav>
                                            <p:tav tm="100000">
                                              <p:val>
                                                <p:strVal val="#ppt_y"/>
                                              </p:val>
                                            </p:tav>
                                          </p:tavLst>
                                        </p:anim>
                                      </p:childTnLst>
                                    </p:cTn>
                                  </p:par>
                                </p:childTnLst>
                              </p:cTn>
                            </p:par>
                            <p:par>
                              <p:cTn id="47" fill="hold">
                                <p:stCondLst>
                                  <p:cond delay="4950"/>
                                </p:stCondLst>
                                <p:childTnLst>
                                  <p:par>
                                    <p:cTn id="48" presetID="22" presetClass="entr" presetSubtype="1" fill="hold" nodeType="afterEffect">
                                      <p:stCondLst>
                                        <p:cond delay="0"/>
                                      </p:stCondLst>
                                      <p:childTnLst>
                                        <p:set>
                                          <p:cBhvr>
                                            <p:cTn id="49" dur="1" fill="hold">
                                              <p:stCondLst>
                                                <p:cond delay="0"/>
                                              </p:stCondLst>
                                            </p:cTn>
                                            <p:tgtEl>
                                              <p:spTgt spid="91"/>
                                            </p:tgtEl>
                                            <p:attrNameLst>
                                              <p:attrName>style.visibility</p:attrName>
                                            </p:attrNameLst>
                                          </p:cBhvr>
                                          <p:to>
                                            <p:strVal val="visible"/>
                                          </p:to>
                                        </p:set>
                                        <p:animEffect transition="in" filter="wipe(up)">
                                          <p:cBhvr>
                                            <p:cTn id="50" dur="500"/>
                                            <p:tgtEl>
                                              <p:spTgt spid="91"/>
                                            </p:tgtEl>
                                          </p:cBhvr>
                                        </p:animEffect>
                                      </p:childTnLst>
                                    </p:cTn>
                                  </p:par>
                                </p:childTnLst>
                              </p:cTn>
                            </p:par>
                            <p:par>
                              <p:cTn id="51" fill="hold">
                                <p:stCondLst>
                                  <p:cond delay="5450"/>
                                </p:stCondLst>
                                <p:childTnLst>
                                  <p:par>
                                    <p:cTn id="52" presetID="22" presetClass="entr" presetSubtype="8"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500"/>
                                            <p:tgtEl>
                                              <p:spTgt spid="10"/>
                                            </p:tgtEl>
                                          </p:cBhvr>
                                        </p:animEffect>
                                      </p:childTnLst>
                                    </p:cTn>
                                  </p:par>
                                </p:childTnLst>
                              </p:cTn>
                            </p:par>
                            <p:par>
                              <p:cTn id="55" fill="hold">
                                <p:stCondLst>
                                  <p:cond delay="5950"/>
                                </p:stCondLst>
                                <p:childTnLst>
                                  <p:par>
                                    <p:cTn id="56" presetID="2" presetClass="entr" presetSubtype="4" accel="16000" fill="hold" grpId="0" nodeType="afterEffect">
                                      <p:stCondLst>
                                        <p:cond delay="0"/>
                                      </p:stCondLst>
                                      <p:iterate type="lt">
                                        <p:tmPct val="10000"/>
                                      </p:iterate>
                                      <p:childTnLst>
                                        <p:set>
                                          <p:cBhvr>
                                            <p:cTn id="57" dur="1" fill="hold">
                                              <p:stCondLst>
                                                <p:cond delay="0"/>
                                              </p:stCondLst>
                                            </p:cTn>
                                            <p:tgtEl>
                                              <p:spTgt spid="66"/>
                                            </p:tgtEl>
                                            <p:attrNameLst>
                                              <p:attrName>style.visibility</p:attrName>
                                            </p:attrNameLst>
                                          </p:cBhvr>
                                          <p:to>
                                            <p:strVal val="visible"/>
                                          </p:to>
                                        </p:set>
                                        <p:anim calcmode="lin" valueType="num">
                                          <p:cBhvr additive="base">
                                            <p:cTn id="58" dur="500" fill="hold"/>
                                            <p:tgtEl>
                                              <p:spTgt spid="66"/>
                                            </p:tgtEl>
                                            <p:attrNameLst>
                                              <p:attrName>ppt_x</p:attrName>
                                            </p:attrNameLst>
                                          </p:cBhvr>
                                          <p:tavLst>
                                            <p:tav tm="0">
                                              <p:val>
                                                <p:strVal val="#ppt_x"/>
                                              </p:val>
                                            </p:tav>
                                            <p:tav tm="100000">
                                              <p:val>
                                                <p:strVal val="#ppt_x"/>
                                              </p:val>
                                            </p:tav>
                                          </p:tavLst>
                                        </p:anim>
                                        <p:anim calcmode="lin" valueType="num">
                                          <p:cBhvr additive="base">
                                            <p:cTn id="59" dur="500" fill="hold"/>
                                            <p:tgtEl>
                                              <p:spTgt spid="66"/>
                                            </p:tgtEl>
                                            <p:attrNameLst>
                                              <p:attrName>ppt_y</p:attrName>
                                            </p:attrNameLst>
                                          </p:cBhvr>
                                          <p:tavLst>
                                            <p:tav tm="0">
                                              <p:val>
                                                <p:strVal val="1+#ppt_h/2"/>
                                              </p:val>
                                            </p:tav>
                                            <p:tav tm="100000">
                                              <p:val>
                                                <p:strVal val="#ppt_y"/>
                                              </p:val>
                                            </p:tav>
                                          </p:tavLst>
                                        </p:anim>
                                      </p:childTnLst>
                                    </p:cTn>
                                  </p:par>
                                </p:childTnLst>
                              </p:cTn>
                            </p:par>
                            <p:par>
                              <p:cTn id="60" fill="hold">
                                <p:stCondLst>
                                  <p:cond delay="6650"/>
                                </p:stCondLst>
                                <p:childTnLst>
                                  <p:par>
                                    <p:cTn id="61" presetID="42" presetClass="entr" presetSubtype="0"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fade">
                                          <p:cBhvr>
                                            <p:cTn id="63" dur="500"/>
                                            <p:tgtEl>
                                              <p:spTgt spid="67"/>
                                            </p:tgtEl>
                                          </p:cBhvr>
                                        </p:animEffect>
                                        <p:anim calcmode="lin" valueType="num">
                                          <p:cBhvr>
                                            <p:cTn id="64" dur="500" fill="hold"/>
                                            <p:tgtEl>
                                              <p:spTgt spid="67"/>
                                            </p:tgtEl>
                                            <p:attrNameLst>
                                              <p:attrName>ppt_x</p:attrName>
                                            </p:attrNameLst>
                                          </p:cBhvr>
                                          <p:tavLst>
                                            <p:tav tm="0">
                                              <p:val>
                                                <p:strVal val="#ppt_x"/>
                                              </p:val>
                                            </p:tav>
                                            <p:tav tm="100000">
                                              <p:val>
                                                <p:strVal val="#ppt_x"/>
                                              </p:val>
                                            </p:tav>
                                          </p:tavLst>
                                        </p:anim>
                                        <p:anim calcmode="lin" valueType="num">
                                          <p:cBhvr>
                                            <p:cTn id="65" dur="500" fill="hold"/>
                                            <p:tgtEl>
                                              <p:spTgt spid="67"/>
                                            </p:tgtEl>
                                            <p:attrNameLst>
                                              <p:attrName>ppt_y</p:attrName>
                                            </p:attrNameLst>
                                          </p:cBhvr>
                                          <p:tavLst>
                                            <p:tav tm="0">
                                              <p:val>
                                                <p:strVal val="#ppt_y+.1"/>
                                              </p:val>
                                            </p:tav>
                                            <p:tav tm="100000">
                                              <p:val>
                                                <p:strVal val="#ppt_y"/>
                                              </p:val>
                                            </p:tav>
                                          </p:tavLst>
                                        </p:anim>
                                      </p:childTnLst>
                                    </p:cTn>
                                  </p:par>
                                </p:childTnLst>
                              </p:cTn>
                            </p:par>
                            <p:par>
                              <p:cTn id="66" fill="hold">
                                <p:stCondLst>
                                  <p:cond delay="7150"/>
                                </p:stCondLst>
                                <p:childTnLst>
                                  <p:par>
                                    <p:cTn id="67" presetID="22" presetClass="entr" presetSubtype="4" fill="hold" nodeType="afterEffect">
                                      <p:stCondLst>
                                        <p:cond delay="0"/>
                                      </p:stCondLst>
                                      <p:childTnLst>
                                        <p:set>
                                          <p:cBhvr>
                                            <p:cTn id="68" dur="1" fill="hold">
                                              <p:stCondLst>
                                                <p:cond delay="0"/>
                                              </p:stCondLst>
                                            </p:cTn>
                                            <p:tgtEl>
                                              <p:spTgt spid="92"/>
                                            </p:tgtEl>
                                            <p:attrNameLst>
                                              <p:attrName>style.visibility</p:attrName>
                                            </p:attrNameLst>
                                          </p:cBhvr>
                                          <p:to>
                                            <p:strVal val="visible"/>
                                          </p:to>
                                        </p:set>
                                        <p:animEffect transition="in" filter="wipe(down)">
                                          <p:cBhvr>
                                            <p:cTn id="69" dur="500"/>
                                            <p:tgtEl>
                                              <p:spTgt spid="92"/>
                                            </p:tgtEl>
                                          </p:cBhvr>
                                        </p:animEffect>
                                      </p:childTnLst>
                                    </p:cTn>
                                  </p:par>
                                </p:childTnLst>
                              </p:cTn>
                            </p:par>
                            <p:par>
                              <p:cTn id="70" fill="hold">
                                <p:stCondLst>
                                  <p:cond delay="7650"/>
                                </p:stCondLst>
                                <p:childTnLst>
                                  <p:par>
                                    <p:cTn id="71" presetID="22" presetClass="entr" presetSubtype="8" fill="hold" nodeType="after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wipe(left)">
                                          <p:cBhvr>
                                            <p:cTn id="73" dur="500"/>
                                            <p:tgtEl>
                                              <p:spTgt spid="11"/>
                                            </p:tgtEl>
                                          </p:cBhvr>
                                        </p:animEffect>
                                      </p:childTnLst>
                                    </p:cTn>
                                  </p:par>
                                </p:childTnLst>
                              </p:cTn>
                            </p:par>
                            <p:par>
                              <p:cTn id="74" fill="hold">
                                <p:stCondLst>
                                  <p:cond delay="8150"/>
                                </p:stCondLst>
                                <p:childTnLst>
                                  <p:par>
                                    <p:cTn id="75" presetID="2" presetClass="entr" presetSubtype="4" accel="16000" fill="hold" grpId="0" nodeType="afterEffect">
                                      <p:stCondLst>
                                        <p:cond delay="0"/>
                                      </p:stCondLst>
                                      <p:iterate type="lt">
                                        <p:tmPct val="10000"/>
                                      </p:iterate>
                                      <p:childTnLst>
                                        <p:set>
                                          <p:cBhvr>
                                            <p:cTn id="76" dur="1" fill="hold">
                                              <p:stCondLst>
                                                <p:cond delay="0"/>
                                              </p:stCondLst>
                                            </p:cTn>
                                            <p:tgtEl>
                                              <p:spTgt spid="78"/>
                                            </p:tgtEl>
                                            <p:attrNameLst>
                                              <p:attrName>style.visibility</p:attrName>
                                            </p:attrNameLst>
                                          </p:cBhvr>
                                          <p:to>
                                            <p:strVal val="visible"/>
                                          </p:to>
                                        </p:set>
                                        <p:anim calcmode="lin" valueType="num">
                                          <p:cBhvr additive="base">
                                            <p:cTn id="77" dur="500" fill="hold"/>
                                            <p:tgtEl>
                                              <p:spTgt spid="78"/>
                                            </p:tgtEl>
                                            <p:attrNameLst>
                                              <p:attrName>ppt_x</p:attrName>
                                            </p:attrNameLst>
                                          </p:cBhvr>
                                          <p:tavLst>
                                            <p:tav tm="0">
                                              <p:val>
                                                <p:strVal val="#ppt_x"/>
                                              </p:val>
                                            </p:tav>
                                            <p:tav tm="100000">
                                              <p:val>
                                                <p:strVal val="#ppt_x"/>
                                              </p:val>
                                            </p:tav>
                                          </p:tavLst>
                                        </p:anim>
                                        <p:anim calcmode="lin" valueType="num">
                                          <p:cBhvr additive="base">
                                            <p:cTn id="78" dur="500" fill="hold"/>
                                            <p:tgtEl>
                                              <p:spTgt spid="78"/>
                                            </p:tgtEl>
                                            <p:attrNameLst>
                                              <p:attrName>ppt_y</p:attrName>
                                            </p:attrNameLst>
                                          </p:cBhvr>
                                          <p:tavLst>
                                            <p:tav tm="0">
                                              <p:val>
                                                <p:strVal val="1+#ppt_h/2"/>
                                              </p:val>
                                            </p:tav>
                                            <p:tav tm="100000">
                                              <p:val>
                                                <p:strVal val="#ppt_y"/>
                                              </p:val>
                                            </p:tav>
                                          </p:tavLst>
                                        </p:anim>
                                      </p:childTnLst>
                                    </p:cTn>
                                  </p:par>
                                </p:childTnLst>
                              </p:cTn>
                            </p:par>
                            <p:par>
                              <p:cTn id="79" fill="hold">
                                <p:stCondLst>
                                  <p:cond delay="8800"/>
                                </p:stCondLst>
                                <p:childTnLst>
                                  <p:par>
                                    <p:cTn id="80" presetID="42" presetClass="entr" presetSubtype="0" fill="hold" grpId="0" nodeType="afterEffect">
                                      <p:stCondLst>
                                        <p:cond delay="0"/>
                                      </p:stCondLst>
                                      <p:childTnLst>
                                        <p:set>
                                          <p:cBhvr>
                                            <p:cTn id="81" dur="1" fill="hold">
                                              <p:stCondLst>
                                                <p:cond delay="0"/>
                                              </p:stCondLst>
                                            </p:cTn>
                                            <p:tgtEl>
                                              <p:spTgt spid="79"/>
                                            </p:tgtEl>
                                            <p:attrNameLst>
                                              <p:attrName>style.visibility</p:attrName>
                                            </p:attrNameLst>
                                          </p:cBhvr>
                                          <p:to>
                                            <p:strVal val="visible"/>
                                          </p:to>
                                        </p:set>
                                        <p:animEffect transition="in" filter="fade">
                                          <p:cBhvr>
                                            <p:cTn id="82" dur="500"/>
                                            <p:tgtEl>
                                              <p:spTgt spid="79"/>
                                            </p:tgtEl>
                                          </p:cBhvr>
                                        </p:animEffect>
                                        <p:anim calcmode="lin" valueType="num">
                                          <p:cBhvr>
                                            <p:cTn id="83" dur="500" fill="hold"/>
                                            <p:tgtEl>
                                              <p:spTgt spid="79"/>
                                            </p:tgtEl>
                                            <p:attrNameLst>
                                              <p:attrName>ppt_x</p:attrName>
                                            </p:attrNameLst>
                                          </p:cBhvr>
                                          <p:tavLst>
                                            <p:tav tm="0">
                                              <p:val>
                                                <p:strVal val="#ppt_x"/>
                                              </p:val>
                                            </p:tav>
                                            <p:tav tm="100000">
                                              <p:val>
                                                <p:strVal val="#ppt_x"/>
                                              </p:val>
                                            </p:tav>
                                          </p:tavLst>
                                        </p:anim>
                                        <p:anim calcmode="lin" valueType="num">
                                          <p:cBhvr>
                                            <p:cTn id="84" dur="500" fill="hold"/>
                                            <p:tgtEl>
                                              <p:spTgt spid="79"/>
                                            </p:tgtEl>
                                            <p:attrNameLst>
                                              <p:attrName>ppt_y</p:attrName>
                                            </p:attrNameLst>
                                          </p:cBhvr>
                                          <p:tavLst>
                                            <p:tav tm="0">
                                              <p:val>
                                                <p:strVal val="#ppt_y+.1"/>
                                              </p:val>
                                            </p:tav>
                                            <p:tav tm="100000">
                                              <p:val>
                                                <p:strVal val="#ppt_y"/>
                                              </p:val>
                                            </p:tav>
                                          </p:tavLst>
                                        </p:anim>
                                      </p:childTnLst>
                                    </p:cTn>
                                  </p:par>
                                </p:childTnLst>
                              </p:cTn>
                            </p:par>
                            <p:par>
                              <p:cTn id="85" fill="hold">
                                <p:stCondLst>
                                  <p:cond delay="9300"/>
                                </p:stCondLst>
                                <p:childTnLst>
                                  <p:par>
                                    <p:cTn id="86" presetID="22" presetClass="entr" presetSubtype="1" fill="hold" nodeType="afterEffect">
                                      <p:stCondLst>
                                        <p:cond delay="0"/>
                                      </p:stCondLst>
                                      <p:childTnLst>
                                        <p:set>
                                          <p:cBhvr>
                                            <p:cTn id="87" dur="1" fill="hold">
                                              <p:stCondLst>
                                                <p:cond delay="0"/>
                                              </p:stCondLst>
                                            </p:cTn>
                                            <p:tgtEl>
                                              <p:spTgt spid="93"/>
                                            </p:tgtEl>
                                            <p:attrNameLst>
                                              <p:attrName>style.visibility</p:attrName>
                                            </p:attrNameLst>
                                          </p:cBhvr>
                                          <p:to>
                                            <p:strVal val="visible"/>
                                          </p:to>
                                        </p:set>
                                        <p:animEffect transition="in" filter="wipe(up)">
                                          <p:cBhvr>
                                            <p:cTn id="88" dur="500"/>
                                            <p:tgtEl>
                                              <p:spTgt spid="93"/>
                                            </p:tgtEl>
                                          </p:cBhvr>
                                        </p:animEffect>
                                      </p:childTnLst>
                                    </p:cTn>
                                  </p:par>
                                </p:childTnLst>
                              </p:cTn>
                            </p:par>
                            <p:par>
                              <p:cTn id="89" fill="hold">
                                <p:stCondLst>
                                  <p:cond delay="9800"/>
                                </p:stCondLst>
                                <p:childTnLst>
                                  <p:par>
                                    <p:cTn id="90" presetID="22" presetClass="entr" presetSubtype="1" fill="hold" nodeType="afterEffect">
                                      <p:stCondLst>
                                        <p:cond delay="0"/>
                                      </p:stCondLst>
                                      <p:childTnLst>
                                        <p:set>
                                          <p:cBhvr>
                                            <p:cTn id="91" dur="1" fill="hold">
                                              <p:stCondLst>
                                                <p:cond delay="0"/>
                                              </p:stCondLst>
                                            </p:cTn>
                                            <p:tgtEl>
                                              <p:spTgt spid="12"/>
                                            </p:tgtEl>
                                            <p:attrNameLst>
                                              <p:attrName>style.visibility</p:attrName>
                                            </p:attrNameLst>
                                          </p:cBhvr>
                                          <p:to>
                                            <p:strVal val="visible"/>
                                          </p:to>
                                        </p:set>
                                        <p:animEffect transition="in" filter="wipe(up)">
                                          <p:cBhvr>
                                            <p:cTn id="92" dur="500"/>
                                            <p:tgtEl>
                                              <p:spTgt spid="12"/>
                                            </p:tgtEl>
                                          </p:cBhvr>
                                        </p:animEffect>
                                      </p:childTnLst>
                                    </p:cTn>
                                  </p:par>
                                </p:childTnLst>
                              </p:cTn>
                            </p:par>
                            <p:par>
                              <p:cTn id="93" fill="hold">
                                <p:stCondLst>
                                  <p:cond delay="10300"/>
                                </p:stCondLst>
                                <p:childTnLst>
                                  <p:par>
                                    <p:cTn id="94" presetID="2" presetClass="entr" presetSubtype="4" accel="16000" fill="hold" grpId="0" nodeType="afterEffect">
                                      <p:stCondLst>
                                        <p:cond delay="0"/>
                                      </p:stCondLst>
                                      <p:iterate type="lt">
                                        <p:tmPct val="10000"/>
                                      </p:iterate>
                                      <p:childTnLst>
                                        <p:set>
                                          <p:cBhvr>
                                            <p:cTn id="95" dur="1" fill="hold">
                                              <p:stCondLst>
                                                <p:cond delay="0"/>
                                              </p:stCondLst>
                                            </p:cTn>
                                            <p:tgtEl>
                                              <p:spTgt spid="88"/>
                                            </p:tgtEl>
                                            <p:attrNameLst>
                                              <p:attrName>style.visibility</p:attrName>
                                            </p:attrNameLst>
                                          </p:cBhvr>
                                          <p:to>
                                            <p:strVal val="visible"/>
                                          </p:to>
                                        </p:set>
                                        <p:anim calcmode="lin" valueType="num">
                                          <p:cBhvr additive="base">
                                            <p:cTn id="96" dur="500" fill="hold"/>
                                            <p:tgtEl>
                                              <p:spTgt spid="88"/>
                                            </p:tgtEl>
                                            <p:attrNameLst>
                                              <p:attrName>ppt_x</p:attrName>
                                            </p:attrNameLst>
                                          </p:cBhvr>
                                          <p:tavLst>
                                            <p:tav tm="0">
                                              <p:val>
                                                <p:strVal val="#ppt_x"/>
                                              </p:val>
                                            </p:tav>
                                            <p:tav tm="100000">
                                              <p:val>
                                                <p:strVal val="#ppt_x"/>
                                              </p:val>
                                            </p:tav>
                                          </p:tavLst>
                                        </p:anim>
                                        <p:anim calcmode="lin" valueType="num">
                                          <p:cBhvr additive="base">
                                            <p:cTn id="97" dur="500" fill="hold"/>
                                            <p:tgtEl>
                                              <p:spTgt spid="88"/>
                                            </p:tgtEl>
                                            <p:attrNameLst>
                                              <p:attrName>ppt_y</p:attrName>
                                            </p:attrNameLst>
                                          </p:cBhvr>
                                          <p:tavLst>
                                            <p:tav tm="0">
                                              <p:val>
                                                <p:strVal val="1+#ppt_h/2"/>
                                              </p:val>
                                            </p:tav>
                                            <p:tav tm="100000">
                                              <p:val>
                                                <p:strVal val="#ppt_y"/>
                                              </p:val>
                                            </p:tav>
                                          </p:tavLst>
                                        </p:anim>
                                      </p:childTnLst>
                                    </p:cTn>
                                  </p:par>
                                </p:childTnLst>
                              </p:cTn>
                            </p:par>
                            <p:par>
                              <p:cTn id="98" fill="hold">
                                <p:stCondLst>
                                  <p:cond delay="11000"/>
                                </p:stCondLst>
                                <p:childTnLst>
                                  <p:par>
                                    <p:cTn id="99" presetID="42" presetClass="entr" presetSubtype="0" fill="hold" grpId="0" nodeType="afterEffect">
                                      <p:stCondLst>
                                        <p:cond delay="0"/>
                                      </p:stCondLst>
                                      <p:childTnLst>
                                        <p:set>
                                          <p:cBhvr>
                                            <p:cTn id="100" dur="1" fill="hold">
                                              <p:stCondLst>
                                                <p:cond delay="0"/>
                                              </p:stCondLst>
                                            </p:cTn>
                                            <p:tgtEl>
                                              <p:spTgt spid="89"/>
                                            </p:tgtEl>
                                            <p:attrNameLst>
                                              <p:attrName>style.visibility</p:attrName>
                                            </p:attrNameLst>
                                          </p:cBhvr>
                                          <p:to>
                                            <p:strVal val="visible"/>
                                          </p:to>
                                        </p:set>
                                        <p:animEffect transition="in" filter="fade">
                                          <p:cBhvr>
                                            <p:cTn id="101" dur="500"/>
                                            <p:tgtEl>
                                              <p:spTgt spid="89"/>
                                            </p:tgtEl>
                                          </p:cBhvr>
                                        </p:animEffect>
                                        <p:anim calcmode="lin" valueType="num">
                                          <p:cBhvr>
                                            <p:cTn id="102" dur="500" fill="hold"/>
                                            <p:tgtEl>
                                              <p:spTgt spid="89"/>
                                            </p:tgtEl>
                                            <p:attrNameLst>
                                              <p:attrName>ppt_x</p:attrName>
                                            </p:attrNameLst>
                                          </p:cBhvr>
                                          <p:tavLst>
                                            <p:tav tm="0">
                                              <p:val>
                                                <p:strVal val="#ppt_x"/>
                                              </p:val>
                                            </p:tav>
                                            <p:tav tm="100000">
                                              <p:val>
                                                <p:strVal val="#ppt_x"/>
                                              </p:val>
                                            </p:tav>
                                          </p:tavLst>
                                        </p:anim>
                                        <p:anim calcmode="lin" valueType="num">
                                          <p:cBhvr>
                                            <p:cTn id="103" dur="500" fill="hold"/>
                                            <p:tgtEl>
                                              <p:spTgt spid="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1" grpId="0"/>
          <p:bldP spid="34" grpId="0"/>
          <p:bldP spid="56" grpId="0"/>
          <p:bldP spid="57" grpId="0"/>
          <p:bldP spid="66" grpId="0"/>
          <p:bldP spid="67" grpId="0"/>
          <p:bldP spid="78" grpId="0"/>
          <p:bldP spid="79" grpId="0"/>
          <p:bldP spid="88" grpId="0"/>
          <p:bldP spid="89"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3.4 </a:t>
            </a:r>
            <a:r>
              <a:rPr lang="zh-CN" altLang="en-US" sz="2800" dirty="0">
                <a:solidFill>
                  <a:schemeClr val="tx1">
                    <a:lumMod val="50000"/>
                  </a:schemeClr>
                </a:solidFill>
                <a:latin typeface="微软雅黑"/>
                <a:ea typeface="微软雅黑"/>
              </a:rPr>
              <a:t>地面推广方案</a:t>
            </a:r>
          </a:p>
        </p:txBody>
      </p:sp>
      <p:sp>
        <p:nvSpPr>
          <p:cNvPr id="30" name="TextBox 29"/>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3</a:t>
            </a:r>
            <a:endParaRPr lang="zh-CN" altLang="en-US" dirty="0">
              <a:solidFill>
                <a:schemeClr val="tx1">
                  <a:lumMod val="50000"/>
                </a:schemeClr>
              </a:solidFill>
            </a:endParaRPr>
          </a:p>
        </p:txBody>
      </p:sp>
      <p:grpSp>
        <p:nvGrpSpPr>
          <p:cNvPr id="33" name="组合 32"/>
          <p:cNvGrpSpPr/>
          <p:nvPr/>
        </p:nvGrpSpPr>
        <p:grpSpPr>
          <a:xfrm>
            <a:off x="3015650" y="1571175"/>
            <a:ext cx="2938715" cy="1857825"/>
            <a:chOff x="3015650" y="1571175"/>
            <a:chExt cx="2938715" cy="1857825"/>
          </a:xfrm>
        </p:grpSpPr>
        <p:sp>
          <p:nvSpPr>
            <p:cNvPr id="27" name="矩形 26"/>
            <p:cNvSpPr/>
            <p:nvPr/>
          </p:nvSpPr>
          <p:spPr>
            <a:xfrm>
              <a:off x="3015650" y="1571175"/>
              <a:ext cx="2938715" cy="1857825"/>
            </a:xfrm>
            <a:prstGeom prst="rect">
              <a:avLst/>
            </a:prstGeom>
            <a:gradFill flip="none" rotWithShape="1">
              <a:gsLst>
                <a:gs pos="0">
                  <a:schemeClr val="accent2">
                    <a:lumMod val="85000"/>
                  </a:schemeClr>
                </a:gs>
                <a:gs pos="100000">
                  <a:schemeClr val="accent2">
                    <a:shade val="100000"/>
                    <a:satMod val="115000"/>
                  </a:schemeClr>
                </a:gs>
              </a:gsLst>
              <a:lin ang="18900000" scaled="1"/>
              <a:tileRect/>
            </a:gradFill>
            <a:ln>
              <a:noFill/>
            </a:ln>
            <a:effectLst>
              <a:outerShdw blurRad="419100" dist="1397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矩形 1"/>
            <p:cNvSpPr>
              <a:spLocks noChangeArrowheads="1"/>
            </p:cNvSpPr>
            <p:nvPr/>
          </p:nvSpPr>
          <p:spPr bwMode="auto">
            <a:xfrm>
              <a:off x="3623623" y="1676147"/>
              <a:ext cx="2210951" cy="1656145"/>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eaLnBrk="1" hangingPunct="1"/>
              <a:endParaRPr lang="zh-CN" altLang="en-US">
                <a:solidFill>
                  <a:srgbClr val="FFFFFF"/>
                </a:solidFill>
                <a:latin typeface="+mj-ea"/>
                <a:ea typeface="+mj-ea"/>
              </a:endParaRPr>
            </a:p>
          </p:txBody>
        </p:sp>
      </p:grpSp>
      <p:grpSp>
        <p:nvGrpSpPr>
          <p:cNvPr id="3" name="组合 2"/>
          <p:cNvGrpSpPr/>
          <p:nvPr/>
        </p:nvGrpSpPr>
        <p:grpSpPr>
          <a:xfrm>
            <a:off x="3019397" y="4128821"/>
            <a:ext cx="2938715" cy="1857825"/>
            <a:chOff x="3019397" y="4128821"/>
            <a:chExt cx="2938715" cy="1857825"/>
          </a:xfrm>
        </p:grpSpPr>
        <p:sp>
          <p:nvSpPr>
            <p:cNvPr id="32" name="矩形 31"/>
            <p:cNvSpPr/>
            <p:nvPr/>
          </p:nvSpPr>
          <p:spPr>
            <a:xfrm>
              <a:off x="3019397" y="4128821"/>
              <a:ext cx="2938715" cy="1857825"/>
            </a:xfrm>
            <a:prstGeom prst="rect">
              <a:avLst/>
            </a:prstGeom>
            <a:gradFill flip="none" rotWithShape="1">
              <a:gsLst>
                <a:gs pos="0">
                  <a:schemeClr val="accent2">
                    <a:lumMod val="85000"/>
                  </a:schemeClr>
                </a:gs>
                <a:gs pos="100000">
                  <a:schemeClr val="accent2">
                    <a:shade val="100000"/>
                    <a:satMod val="115000"/>
                  </a:schemeClr>
                </a:gs>
              </a:gsLst>
              <a:lin ang="18900000" scaled="1"/>
              <a:tileRect/>
            </a:gradFill>
            <a:ln>
              <a:noFill/>
            </a:ln>
            <a:effectLst>
              <a:outerShdw blurRad="419100" dist="1397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矩形 4"/>
            <p:cNvSpPr>
              <a:spLocks noChangeArrowheads="1"/>
            </p:cNvSpPr>
            <p:nvPr/>
          </p:nvSpPr>
          <p:spPr bwMode="auto">
            <a:xfrm>
              <a:off x="3632441" y="4219291"/>
              <a:ext cx="2210951" cy="1656145"/>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eaLnBrk="1" hangingPunct="1"/>
              <a:endParaRPr lang="zh-CN" altLang="en-US">
                <a:solidFill>
                  <a:srgbClr val="FFFFFF"/>
                </a:solidFill>
                <a:latin typeface="+mj-ea"/>
                <a:ea typeface="+mj-ea"/>
              </a:endParaRPr>
            </a:p>
          </p:txBody>
        </p:sp>
      </p:grpSp>
      <p:grpSp>
        <p:nvGrpSpPr>
          <p:cNvPr id="9" name="组合 8"/>
          <p:cNvGrpSpPr/>
          <p:nvPr/>
        </p:nvGrpSpPr>
        <p:grpSpPr>
          <a:xfrm>
            <a:off x="7521299" y="4118451"/>
            <a:ext cx="2938715" cy="1857825"/>
            <a:chOff x="7521299" y="4118451"/>
            <a:chExt cx="2938715" cy="1857825"/>
          </a:xfrm>
        </p:grpSpPr>
        <p:sp>
          <p:nvSpPr>
            <p:cNvPr id="31" name="矩形 30"/>
            <p:cNvSpPr/>
            <p:nvPr/>
          </p:nvSpPr>
          <p:spPr>
            <a:xfrm>
              <a:off x="7521299" y="4118451"/>
              <a:ext cx="2938715" cy="1857825"/>
            </a:xfrm>
            <a:prstGeom prst="rect">
              <a:avLst/>
            </a:prstGeom>
            <a:gradFill flip="none" rotWithShape="1">
              <a:gsLst>
                <a:gs pos="0">
                  <a:schemeClr val="accent2">
                    <a:lumMod val="85000"/>
                  </a:schemeClr>
                </a:gs>
                <a:gs pos="100000">
                  <a:schemeClr val="accent2">
                    <a:shade val="100000"/>
                    <a:satMod val="115000"/>
                  </a:schemeClr>
                </a:gs>
              </a:gsLst>
              <a:lin ang="18900000" scaled="1"/>
              <a:tileRect/>
            </a:gradFill>
            <a:ln>
              <a:noFill/>
            </a:ln>
            <a:effectLst>
              <a:outerShdw blurRad="419100" dist="1397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7"/>
            <p:cNvSpPr>
              <a:spLocks noChangeArrowheads="1"/>
            </p:cNvSpPr>
            <p:nvPr/>
          </p:nvSpPr>
          <p:spPr bwMode="auto">
            <a:xfrm>
              <a:off x="8143350" y="4219287"/>
              <a:ext cx="2208834" cy="1656145"/>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eaLnBrk="1" hangingPunct="1"/>
              <a:endParaRPr lang="zh-CN" altLang="en-US">
                <a:solidFill>
                  <a:srgbClr val="FFFFFF"/>
                </a:solidFill>
                <a:latin typeface="+mj-ea"/>
                <a:ea typeface="+mj-ea"/>
              </a:endParaRPr>
            </a:p>
          </p:txBody>
        </p:sp>
      </p:grpSp>
      <p:grpSp>
        <p:nvGrpSpPr>
          <p:cNvPr id="8" name="组合 7"/>
          <p:cNvGrpSpPr/>
          <p:nvPr/>
        </p:nvGrpSpPr>
        <p:grpSpPr>
          <a:xfrm>
            <a:off x="7512965" y="1643183"/>
            <a:ext cx="2938715" cy="1857825"/>
            <a:chOff x="7512965" y="1643183"/>
            <a:chExt cx="2938715" cy="1857825"/>
          </a:xfrm>
        </p:grpSpPr>
        <p:sp>
          <p:nvSpPr>
            <p:cNvPr id="28" name="矩形 27"/>
            <p:cNvSpPr/>
            <p:nvPr/>
          </p:nvSpPr>
          <p:spPr>
            <a:xfrm>
              <a:off x="7512965" y="1643183"/>
              <a:ext cx="2938715" cy="1857825"/>
            </a:xfrm>
            <a:prstGeom prst="rect">
              <a:avLst/>
            </a:prstGeom>
            <a:gradFill flip="none" rotWithShape="1">
              <a:gsLst>
                <a:gs pos="0">
                  <a:schemeClr val="accent2">
                    <a:lumMod val="85000"/>
                  </a:schemeClr>
                </a:gs>
                <a:gs pos="100000">
                  <a:schemeClr val="accent2">
                    <a:shade val="100000"/>
                    <a:satMod val="115000"/>
                  </a:schemeClr>
                </a:gs>
              </a:gsLst>
              <a:lin ang="18900000" scaled="1"/>
              <a:tileRect/>
            </a:gradFill>
            <a:ln>
              <a:noFill/>
            </a:ln>
            <a:effectLst>
              <a:outerShdw blurRad="419100" dist="1397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矩形 9"/>
            <p:cNvSpPr>
              <a:spLocks noChangeArrowheads="1"/>
            </p:cNvSpPr>
            <p:nvPr/>
          </p:nvSpPr>
          <p:spPr bwMode="auto">
            <a:xfrm>
              <a:off x="8141233" y="1748155"/>
              <a:ext cx="2210951" cy="1656145"/>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eaLnBrk="1" hangingPunct="1"/>
              <a:endParaRPr lang="zh-CN" altLang="en-US">
                <a:solidFill>
                  <a:srgbClr val="FFFFFF"/>
                </a:solidFill>
                <a:latin typeface="+mj-ea"/>
                <a:ea typeface="+mj-ea"/>
              </a:endParaRPr>
            </a:p>
          </p:txBody>
        </p:sp>
      </p:grpSp>
      <p:cxnSp>
        <p:nvCxnSpPr>
          <p:cNvPr id="14" name="直接连接符 13"/>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5" name="组合 79"/>
          <p:cNvGrpSpPr>
            <a:grpSpLocks/>
          </p:cNvGrpSpPr>
          <p:nvPr/>
        </p:nvGrpSpPr>
        <p:grpSpPr bwMode="auto">
          <a:xfrm>
            <a:off x="1921917" y="1412776"/>
            <a:ext cx="2167314" cy="2171694"/>
            <a:chOff x="6379729" y="2488774"/>
            <a:chExt cx="2513016" cy="2513016"/>
          </a:xfrm>
        </p:grpSpPr>
        <p:sp>
          <p:nvSpPr>
            <p:cNvPr id="1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17"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0" name="矩形 9"/>
          <p:cNvSpPr/>
          <p:nvPr/>
        </p:nvSpPr>
        <p:spPr bwMode="auto">
          <a:xfrm>
            <a:off x="2092815" y="1465277"/>
            <a:ext cx="1825517" cy="2066687"/>
          </a:xfrm>
          <a:prstGeom prst="rect">
            <a:avLst/>
          </a:prstGeom>
          <a:noFill/>
          <a:ln>
            <a:noFill/>
          </a:ln>
          <a:effectLst/>
        </p:spPr>
        <p:txBody>
          <a:bodyPr lIns="108896" tIns="54448" rIns="108896" bIns="54448" anchor="ctr"/>
          <a:lstStyle/>
          <a:p>
            <a:pPr algn="ctr"/>
            <a:r>
              <a:rPr lang="zh-CN" altLang="en-US" sz="2800" b="1" dirty="0">
                <a:solidFill>
                  <a:srgbClr val="C00000"/>
                </a:solidFill>
                <a:latin typeface="+mj-ea"/>
                <a:ea typeface="+mj-ea"/>
              </a:rPr>
              <a:t>日程</a:t>
            </a:r>
            <a:r>
              <a:rPr lang="zh-CN" altLang="en-US" sz="2800" b="1" dirty="0" smtClean="0">
                <a:solidFill>
                  <a:srgbClr val="C00000"/>
                </a:solidFill>
                <a:latin typeface="+mj-ea"/>
                <a:ea typeface="+mj-ea"/>
              </a:rPr>
              <a:t>安排</a:t>
            </a:r>
            <a:endParaRPr lang="en-US" altLang="zh-CN" sz="2800" b="1" dirty="0" smtClean="0">
              <a:solidFill>
                <a:srgbClr val="C00000"/>
              </a:solidFill>
              <a:latin typeface="+mj-ea"/>
              <a:ea typeface="+mj-ea"/>
            </a:endParaRPr>
          </a:p>
          <a:p>
            <a:pPr algn="ctr">
              <a:lnSpc>
                <a:spcPct val="130000"/>
              </a:lnSpc>
            </a:pPr>
            <a:r>
              <a:rPr lang="zh-CN" altLang="en-US" sz="1400" dirty="0">
                <a:solidFill>
                  <a:schemeClr val="tx1">
                    <a:lumMod val="50000"/>
                  </a:schemeClr>
                </a:solidFill>
                <a:latin typeface="+mn-ea"/>
                <a:ea typeface="+mn-ea"/>
              </a:rPr>
              <a:t>单击此处添加文本</a:t>
            </a:r>
            <a:endParaRPr lang="en-US" altLang="zh-CN" sz="1400" dirty="0">
              <a:solidFill>
                <a:schemeClr val="tx1">
                  <a:lumMod val="50000"/>
                </a:schemeClr>
              </a:solidFill>
              <a:latin typeface="+mn-ea"/>
              <a:ea typeface="+mn-ea"/>
            </a:endParaRPr>
          </a:p>
          <a:p>
            <a:pPr algn="ctr">
              <a:lnSpc>
                <a:spcPct val="130000"/>
              </a:lnSpc>
            </a:pPr>
            <a:r>
              <a:rPr lang="zh-CN" altLang="en-US" sz="1400" dirty="0">
                <a:solidFill>
                  <a:schemeClr val="tx1">
                    <a:lumMod val="50000"/>
                  </a:schemeClr>
                </a:solidFill>
                <a:latin typeface="+mn-ea"/>
                <a:ea typeface="+mn-ea"/>
              </a:rPr>
              <a:t>单击此处添加文本</a:t>
            </a:r>
            <a:endParaRPr lang="en-US" altLang="zh-CN" sz="1400" dirty="0">
              <a:solidFill>
                <a:schemeClr val="tx1">
                  <a:lumMod val="50000"/>
                </a:schemeClr>
              </a:solidFill>
              <a:latin typeface="+mn-ea"/>
              <a:ea typeface="+mn-ea"/>
            </a:endParaRPr>
          </a:p>
          <a:p>
            <a:pPr algn="ctr">
              <a:lnSpc>
                <a:spcPct val="130000"/>
              </a:lnSpc>
            </a:pPr>
            <a:r>
              <a:rPr lang="zh-CN" altLang="en-US" sz="1400" dirty="0">
                <a:solidFill>
                  <a:schemeClr val="tx1">
                    <a:lumMod val="50000"/>
                  </a:schemeClr>
                </a:solidFill>
                <a:latin typeface="+mn-ea"/>
                <a:ea typeface="+mn-ea"/>
              </a:rPr>
              <a:t>单击此处添加</a:t>
            </a:r>
            <a:r>
              <a:rPr lang="zh-CN" altLang="en-US" sz="1400" dirty="0" smtClean="0">
                <a:solidFill>
                  <a:schemeClr val="tx1">
                    <a:lumMod val="50000"/>
                  </a:schemeClr>
                </a:solidFill>
                <a:latin typeface="+mn-ea"/>
                <a:ea typeface="+mn-ea"/>
              </a:rPr>
              <a:t>文本</a:t>
            </a:r>
            <a:endParaRPr lang="en-US" altLang="zh-CN" sz="1400" dirty="0">
              <a:solidFill>
                <a:schemeClr val="tx1">
                  <a:lumMod val="50000"/>
                </a:schemeClr>
              </a:solidFill>
              <a:latin typeface="+mn-ea"/>
              <a:ea typeface="+mn-ea"/>
            </a:endParaRPr>
          </a:p>
        </p:txBody>
      </p:sp>
      <p:grpSp>
        <p:nvGrpSpPr>
          <p:cNvPr id="18" name="组合 79"/>
          <p:cNvGrpSpPr>
            <a:grpSpLocks/>
          </p:cNvGrpSpPr>
          <p:nvPr/>
        </p:nvGrpSpPr>
        <p:grpSpPr bwMode="auto">
          <a:xfrm>
            <a:off x="1921917" y="3961517"/>
            <a:ext cx="2167314" cy="2171694"/>
            <a:chOff x="6379729" y="2488774"/>
            <a:chExt cx="2513016" cy="2513016"/>
          </a:xfrm>
        </p:grpSpPr>
        <p:sp>
          <p:nvSpPr>
            <p:cNvPr id="1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0"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1" name="矩形 10"/>
          <p:cNvSpPr/>
          <p:nvPr/>
        </p:nvSpPr>
        <p:spPr bwMode="auto">
          <a:xfrm>
            <a:off x="2079848" y="4014021"/>
            <a:ext cx="1825517" cy="2066686"/>
          </a:xfrm>
          <a:prstGeom prst="rect">
            <a:avLst/>
          </a:prstGeom>
          <a:noFill/>
          <a:ln>
            <a:noFill/>
          </a:ln>
          <a:effectLst/>
        </p:spPr>
        <p:txBody>
          <a:bodyPr lIns="108896" tIns="54448" rIns="108896" bIns="54448" anchor="ctr"/>
          <a:lstStyle/>
          <a:p>
            <a:pPr algn="ctr"/>
            <a:r>
              <a:rPr lang="zh-CN" altLang="en-US" sz="2800" b="1" dirty="0">
                <a:solidFill>
                  <a:srgbClr val="C00000"/>
                </a:solidFill>
                <a:latin typeface="+mn-ea"/>
                <a:ea typeface="+mn-ea"/>
              </a:rPr>
              <a:t>行动</a:t>
            </a:r>
            <a:r>
              <a:rPr lang="zh-CN" altLang="en-US" sz="2800" b="1" dirty="0" smtClean="0">
                <a:solidFill>
                  <a:srgbClr val="C00000"/>
                </a:solidFill>
                <a:latin typeface="+mn-ea"/>
                <a:ea typeface="+mn-ea"/>
              </a:rPr>
              <a:t>策略</a:t>
            </a:r>
            <a:endParaRPr lang="en-US" altLang="zh-CN" sz="2800" b="1" dirty="0" smtClean="0">
              <a:solidFill>
                <a:srgbClr val="C00000"/>
              </a:solidFill>
              <a:latin typeface="+mn-ea"/>
              <a:ea typeface="+mn-ea"/>
            </a:endParaRPr>
          </a:p>
          <a:p>
            <a:pPr algn="ctr">
              <a:lnSpc>
                <a:spcPct val="130000"/>
              </a:lnSpc>
            </a:pPr>
            <a:r>
              <a:rPr lang="zh-CN" altLang="en-US" sz="1400" dirty="0">
                <a:solidFill>
                  <a:schemeClr val="tx1">
                    <a:lumMod val="50000"/>
                  </a:schemeClr>
                </a:solidFill>
                <a:latin typeface="+mn-ea"/>
                <a:ea typeface="+mn-ea"/>
              </a:rPr>
              <a:t>单击此处添加文本</a:t>
            </a:r>
            <a:endParaRPr lang="en-US" altLang="zh-CN" sz="1400" dirty="0">
              <a:solidFill>
                <a:schemeClr val="tx1">
                  <a:lumMod val="50000"/>
                </a:schemeClr>
              </a:solidFill>
              <a:latin typeface="+mn-ea"/>
              <a:ea typeface="+mn-ea"/>
            </a:endParaRPr>
          </a:p>
          <a:p>
            <a:pPr algn="ctr">
              <a:lnSpc>
                <a:spcPct val="130000"/>
              </a:lnSpc>
            </a:pPr>
            <a:r>
              <a:rPr lang="zh-CN" altLang="en-US" sz="1400" dirty="0">
                <a:solidFill>
                  <a:schemeClr val="tx1">
                    <a:lumMod val="50000"/>
                  </a:schemeClr>
                </a:solidFill>
                <a:latin typeface="+mn-ea"/>
                <a:ea typeface="+mn-ea"/>
              </a:rPr>
              <a:t>单击此处添加文本</a:t>
            </a:r>
            <a:endParaRPr lang="en-US" altLang="zh-CN" sz="1400" dirty="0">
              <a:solidFill>
                <a:schemeClr val="tx1">
                  <a:lumMod val="50000"/>
                </a:schemeClr>
              </a:solidFill>
              <a:latin typeface="+mn-ea"/>
              <a:ea typeface="+mn-ea"/>
            </a:endParaRPr>
          </a:p>
          <a:p>
            <a:pPr algn="ctr">
              <a:lnSpc>
                <a:spcPct val="130000"/>
              </a:lnSpc>
            </a:pPr>
            <a:r>
              <a:rPr lang="zh-CN" altLang="en-US" sz="1400" dirty="0">
                <a:solidFill>
                  <a:schemeClr val="tx1">
                    <a:lumMod val="50000"/>
                  </a:schemeClr>
                </a:solidFill>
                <a:latin typeface="+mn-ea"/>
                <a:ea typeface="+mn-ea"/>
              </a:rPr>
              <a:t>单击此处添加</a:t>
            </a:r>
            <a:r>
              <a:rPr lang="zh-CN" altLang="en-US" sz="1400" dirty="0" smtClean="0">
                <a:solidFill>
                  <a:schemeClr val="tx1">
                    <a:lumMod val="50000"/>
                  </a:schemeClr>
                </a:solidFill>
                <a:latin typeface="+mn-ea"/>
                <a:ea typeface="+mn-ea"/>
              </a:rPr>
              <a:t>文本</a:t>
            </a:r>
            <a:endParaRPr lang="en-US" altLang="zh-CN" sz="1400" dirty="0">
              <a:solidFill>
                <a:schemeClr val="tx1">
                  <a:lumMod val="50000"/>
                </a:schemeClr>
              </a:solidFill>
              <a:latin typeface="+mn-ea"/>
              <a:ea typeface="+mn-ea"/>
            </a:endParaRPr>
          </a:p>
        </p:txBody>
      </p:sp>
      <p:grpSp>
        <p:nvGrpSpPr>
          <p:cNvPr id="21" name="组合 79"/>
          <p:cNvGrpSpPr>
            <a:grpSpLocks/>
          </p:cNvGrpSpPr>
          <p:nvPr/>
        </p:nvGrpSpPr>
        <p:grpSpPr bwMode="auto">
          <a:xfrm>
            <a:off x="6487166" y="1412776"/>
            <a:ext cx="2167314" cy="2171694"/>
            <a:chOff x="6379729" y="2488774"/>
            <a:chExt cx="2513016" cy="2513016"/>
          </a:xfrm>
        </p:grpSpPr>
        <p:sp>
          <p:nvSpPr>
            <p:cNvPr id="2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3"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3" name="矩形 12"/>
          <p:cNvSpPr/>
          <p:nvPr/>
        </p:nvSpPr>
        <p:spPr bwMode="auto">
          <a:xfrm>
            <a:off x="6658064" y="1515674"/>
            <a:ext cx="1825517" cy="2066686"/>
          </a:xfrm>
          <a:prstGeom prst="rect">
            <a:avLst/>
          </a:prstGeom>
          <a:noFill/>
          <a:ln>
            <a:noFill/>
          </a:ln>
          <a:effectLst/>
        </p:spPr>
        <p:txBody>
          <a:bodyPr lIns="108896" tIns="54448" rIns="108896" bIns="54448" anchor="ctr"/>
          <a:lstStyle/>
          <a:p>
            <a:pPr algn="ctr"/>
            <a:r>
              <a:rPr lang="zh-CN" altLang="en-US" sz="2800" b="1" dirty="0" smtClean="0">
                <a:solidFill>
                  <a:srgbClr val="C00000"/>
                </a:solidFill>
                <a:latin typeface="+mn-ea"/>
                <a:ea typeface="+mn-ea"/>
              </a:rPr>
              <a:t>后勤保障</a:t>
            </a:r>
            <a:endParaRPr lang="en-US" altLang="zh-CN" sz="2800" b="1" dirty="0" smtClean="0">
              <a:solidFill>
                <a:srgbClr val="C00000"/>
              </a:solidFill>
              <a:latin typeface="+mn-ea"/>
              <a:ea typeface="+mn-ea"/>
            </a:endParaRPr>
          </a:p>
          <a:p>
            <a:pPr algn="ctr">
              <a:lnSpc>
                <a:spcPct val="130000"/>
              </a:lnSpc>
            </a:pPr>
            <a:r>
              <a:rPr lang="zh-CN" altLang="en-US" sz="1400" dirty="0">
                <a:solidFill>
                  <a:schemeClr val="tx1">
                    <a:lumMod val="50000"/>
                  </a:schemeClr>
                </a:solidFill>
                <a:latin typeface="+mn-ea"/>
                <a:ea typeface="+mn-ea"/>
              </a:rPr>
              <a:t>单击此处添加文本</a:t>
            </a:r>
            <a:endParaRPr lang="en-US" altLang="zh-CN" sz="1400" dirty="0">
              <a:solidFill>
                <a:schemeClr val="tx1">
                  <a:lumMod val="50000"/>
                </a:schemeClr>
              </a:solidFill>
              <a:latin typeface="+mn-ea"/>
              <a:ea typeface="+mn-ea"/>
            </a:endParaRPr>
          </a:p>
          <a:p>
            <a:pPr algn="ctr">
              <a:lnSpc>
                <a:spcPct val="130000"/>
              </a:lnSpc>
            </a:pPr>
            <a:r>
              <a:rPr lang="zh-CN" altLang="en-US" sz="1400" dirty="0">
                <a:solidFill>
                  <a:schemeClr val="tx1">
                    <a:lumMod val="50000"/>
                  </a:schemeClr>
                </a:solidFill>
                <a:latin typeface="+mn-ea"/>
                <a:ea typeface="+mn-ea"/>
              </a:rPr>
              <a:t>单击此处添加文本</a:t>
            </a:r>
            <a:endParaRPr lang="en-US" altLang="zh-CN" sz="1400" dirty="0">
              <a:solidFill>
                <a:schemeClr val="tx1">
                  <a:lumMod val="50000"/>
                </a:schemeClr>
              </a:solidFill>
              <a:latin typeface="+mn-ea"/>
              <a:ea typeface="+mn-ea"/>
            </a:endParaRPr>
          </a:p>
          <a:p>
            <a:pPr algn="ctr">
              <a:lnSpc>
                <a:spcPct val="130000"/>
              </a:lnSpc>
            </a:pPr>
            <a:r>
              <a:rPr lang="zh-CN" altLang="en-US" sz="1400" dirty="0">
                <a:solidFill>
                  <a:schemeClr val="tx1">
                    <a:lumMod val="50000"/>
                  </a:schemeClr>
                </a:solidFill>
                <a:latin typeface="+mn-ea"/>
                <a:ea typeface="+mn-ea"/>
              </a:rPr>
              <a:t>单击此处添加</a:t>
            </a:r>
            <a:r>
              <a:rPr lang="zh-CN" altLang="en-US" sz="1400" dirty="0" smtClean="0">
                <a:solidFill>
                  <a:schemeClr val="tx1">
                    <a:lumMod val="50000"/>
                  </a:schemeClr>
                </a:solidFill>
                <a:latin typeface="+mn-ea"/>
                <a:ea typeface="+mn-ea"/>
              </a:rPr>
              <a:t>文本</a:t>
            </a:r>
            <a:endParaRPr lang="en-US" altLang="zh-CN" sz="1400" dirty="0">
              <a:solidFill>
                <a:schemeClr val="tx1">
                  <a:lumMod val="50000"/>
                </a:schemeClr>
              </a:solidFill>
              <a:latin typeface="+mn-ea"/>
              <a:ea typeface="+mn-ea"/>
            </a:endParaRPr>
          </a:p>
        </p:txBody>
      </p:sp>
      <p:grpSp>
        <p:nvGrpSpPr>
          <p:cNvPr id="24" name="组合 79"/>
          <p:cNvGrpSpPr>
            <a:grpSpLocks/>
          </p:cNvGrpSpPr>
          <p:nvPr/>
        </p:nvGrpSpPr>
        <p:grpSpPr bwMode="auto">
          <a:xfrm>
            <a:off x="6447933" y="3961515"/>
            <a:ext cx="2167314" cy="2171694"/>
            <a:chOff x="6379729" y="2488774"/>
            <a:chExt cx="2513016" cy="2513016"/>
          </a:xfrm>
        </p:grpSpPr>
        <p:sp>
          <p:nvSpPr>
            <p:cNvPr id="2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2" name="矩形 11"/>
          <p:cNvSpPr/>
          <p:nvPr/>
        </p:nvSpPr>
        <p:spPr bwMode="auto">
          <a:xfrm>
            <a:off x="6618831" y="4037454"/>
            <a:ext cx="1825517" cy="2066686"/>
          </a:xfrm>
          <a:prstGeom prst="rect">
            <a:avLst/>
          </a:prstGeom>
          <a:noFill/>
          <a:ln>
            <a:noFill/>
          </a:ln>
          <a:effectLst/>
        </p:spPr>
        <p:txBody>
          <a:bodyPr lIns="108896" tIns="54448" rIns="108896" bIns="54448" anchor="ctr"/>
          <a:lstStyle/>
          <a:p>
            <a:pPr algn="ctr"/>
            <a:r>
              <a:rPr lang="zh-CN" altLang="en-US" sz="2800" b="1" dirty="0">
                <a:solidFill>
                  <a:srgbClr val="C00000"/>
                </a:solidFill>
                <a:latin typeface="+mn-ea"/>
                <a:ea typeface="+mn-ea"/>
              </a:rPr>
              <a:t>客户</a:t>
            </a:r>
            <a:r>
              <a:rPr lang="zh-CN" altLang="en-US" sz="2800" b="1" dirty="0" smtClean="0">
                <a:solidFill>
                  <a:srgbClr val="C00000"/>
                </a:solidFill>
                <a:latin typeface="+mn-ea"/>
                <a:ea typeface="+mn-ea"/>
              </a:rPr>
              <a:t>服务</a:t>
            </a:r>
            <a:endParaRPr lang="en-US" altLang="zh-CN" sz="2800" b="1" dirty="0" smtClean="0">
              <a:solidFill>
                <a:srgbClr val="C00000"/>
              </a:solidFill>
              <a:latin typeface="+mn-ea"/>
              <a:ea typeface="+mn-ea"/>
            </a:endParaRPr>
          </a:p>
          <a:p>
            <a:pPr algn="ctr">
              <a:lnSpc>
                <a:spcPct val="130000"/>
              </a:lnSpc>
            </a:pPr>
            <a:r>
              <a:rPr lang="zh-CN" altLang="en-US" sz="1400" dirty="0">
                <a:solidFill>
                  <a:schemeClr val="tx1">
                    <a:lumMod val="50000"/>
                  </a:schemeClr>
                </a:solidFill>
                <a:latin typeface="+mn-ea"/>
                <a:ea typeface="+mn-ea"/>
              </a:rPr>
              <a:t>单击此处添加文本</a:t>
            </a:r>
            <a:endParaRPr lang="en-US" altLang="zh-CN" sz="1400" dirty="0">
              <a:solidFill>
                <a:schemeClr val="tx1">
                  <a:lumMod val="50000"/>
                </a:schemeClr>
              </a:solidFill>
              <a:latin typeface="+mn-ea"/>
              <a:ea typeface="+mn-ea"/>
            </a:endParaRPr>
          </a:p>
          <a:p>
            <a:pPr algn="ctr">
              <a:lnSpc>
                <a:spcPct val="130000"/>
              </a:lnSpc>
            </a:pPr>
            <a:r>
              <a:rPr lang="zh-CN" altLang="en-US" sz="1400" dirty="0">
                <a:solidFill>
                  <a:schemeClr val="tx1">
                    <a:lumMod val="50000"/>
                  </a:schemeClr>
                </a:solidFill>
                <a:latin typeface="+mn-ea"/>
                <a:ea typeface="+mn-ea"/>
              </a:rPr>
              <a:t>单击此处添加文本</a:t>
            </a:r>
            <a:endParaRPr lang="en-US" altLang="zh-CN" sz="1400" dirty="0">
              <a:solidFill>
                <a:schemeClr val="tx1">
                  <a:lumMod val="50000"/>
                </a:schemeClr>
              </a:solidFill>
              <a:latin typeface="+mn-ea"/>
              <a:ea typeface="+mn-ea"/>
            </a:endParaRPr>
          </a:p>
          <a:p>
            <a:pPr algn="ctr">
              <a:lnSpc>
                <a:spcPct val="130000"/>
              </a:lnSpc>
            </a:pPr>
            <a:r>
              <a:rPr lang="zh-CN" altLang="en-US" sz="1400" dirty="0">
                <a:solidFill>
                  <a:schemeClr val="tx1">
                    <a:lumMod val="50000"/>
                  </a:schemeClr>
                </a:solidFill>
                <a:latin typeface="+mn-ea"/>
                <a:ea typeface="+mn-ea"/>
              </a:rPr>
              <a:t>单击此处添加</a:t>
            </a:r>
            <a:r>
              <a:rPr lang="zh-CN" altLang="en-US" sz="1400" dirty="0" smtClean="0">
                <a:solidFill>
                  <a:schemeClr val="tx1">
                    <a:lumMod val="50000"/>
                  </a:schemeClr>
                </a:solidFill>
                <a:latin typeface="+mn-ea"/>
                <a:ea typeface="+mn-ea"/>
              </a:rPr>
              <a:t>文本</a:t>
            </a:r>
            <a:endParaRPr lang="en-US" altLang="zh-CN" sz="1400" dirty="0">
              <a:solidFill>
                <a:schemeClr val="tx1">
                  <a:lumMod val="50000"/>
                </a:schemeClr>
              </a:solidFill>
              <a:latin typeface="+mn-ea"/>
              <a:ea typeface="+mn-ea"/>
            </a:endParaRPr>
          </a:p>
        </p:txBody>
      </p:sp>
    </p:spTree>
    <p:extLst>
      <p:ext uri="{BB962C8B-B14F-4D97-AF65-F5344CB8AC3E}">
        <p14:creationId xmlns:p14="http://schemas.microsoft.com/office/powerpoint/2010/main" val="2045700964"/>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4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9"/>
                                            </p:tgtEl>
                                            <p:attrNameLst>
                                              <p:attrName>ppt_y</p:attrName>
                                            </p:attrNameLst>
                                          </p:cBhvr>
                                          <p:tavLst>
                                            <p:tav tm="0">
                                              <p:val>
                                                <p:strVal val="#ppt_y"/>
                                              </p:val>
                                            </p:tav>
                                            <p:tav tm="100000">
                                              <p:val>
                                                <p:strVal val="#ppt_y"/>
                                              </p:val>
                                            </p:tav>
                                          </p:tavLst>
                                        </p:anim>
                                        <p:anim calcmode="lin" valueType="num">
                                          <p:cBhvr>
                                            <p:cTn id="9" dur="4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9"/>
                                            </p:tgtEl>
                                          </p:cBhvr>
                                        </p:animEffect>
                                      </p:childTnLst>
                                    </p:cTn>
                                  </p:par>
                                </p:childTnLst>
                              </p:cTn>
                            </p:par>
                            <p:par>
                              <p:cTn id="12" fill="hold">
                                <p:stCondLst>
                                  <p:cond delay="720"/>
                                </p:stCondLst>
                                <p:childTnLst>
                                  <p:par>
                                    <p:cTn id="13" presetID="2" presetClass="entr" presetSubtype="12" accel="42000" fill="hold" nodeType="afterEffect" p14:presetBounceEnd="40000">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14:bounceEnd="40000">
                                          <p:cBhvr additive="base">
                                            <p:cTn id="15" dur="500" fill="hold"/>
                                            <p:tgtEl>
                                              <p:spTgt spid="15"/>
                                            </p:tgtEl>
                                            <p:attrNameLst>
                                              <p:attrName>ppt_x</p:attrName>
                                            </p:attrNameLst>
                                          </p:cBhvr>
                                          <p:tavLst>
                                            <p:tav tm="0">
                                              <p:val>
                                                <p:strVal val="0-#ppt_w/2"/>
                                              </p:val>
                                            </p:tav>
                                            <p:tav tm="100000">
                                              <p:val>
                                                <p:strVal val="#ppt_x"/>
                                              </p:val>
                                            </p:tav>
                                          </p:tavLst>
                                        </p:anim>
                                        <p:anim calcmode="lin" valueType="num" p14:bounceEnd="40000">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220"/>
                                </p:stCondLst>
                                <p:childTnLst>
                                  <p:par>
                                    <p:cTn id="18" presetID="53" presetClass="entr" presetSubtype="16"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childTnLst>
                              </p:cTn>
                            </p:par>
                            <p:par>
                              <p:cTn id="23" fill="hold">
                                <p:stCondLst>
                                  <p:cond delay="1720"/>
                                </p:stCondLst>
                                <p:childTnLst>
                                  <p:par>
                                    <p:cTn id="24" presetID="22" presetClass="entr" presetSubtype="8"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left)">
                                          <p:cBhvr>
                                            <p:cTn id="26" dur="500"/>
                                            <p:tgtEl>
                                              <p:spTgt spid="33"/>
                                            </p:tgtEl>
                                          </p:cBhvr>
                                        </p:animEffect>
                                      </p:childTnLst>
                                    </p:cTn>
                                  </p:par>
                                </p:childTnLst>
                              </p:cTn>
                            </p:par>
                            <p:par>
                              <p:cTn id="27" fill="hold">
                                <p:stCondLst>
                                  <p:cond delay="2220"/>
                                </p:stCondLst>
                                <p:childTnLst>
                                  <p:par>
                                    <p:cTn id="28" presetID="2" presetClass="entr" presetSubtype="12" accel="42000" fill="hold" nodeType="afterEffect" p14:presetBounceEnd="40000">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14:bounceEnd="40000">
                                          <p:cBhvr additive="base">
                                            <p:cTn id="30" dur="50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2720"/>
                                </p:stCondLst>
                                <p:childTnLst>
                                  <p:par>
                                    <p:cTn id="33" presetID="53" presetClass="entr" presetSubtype="16"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3220"/>
                                </p:stCondLst>
                                <p:childTnLst>
                                  <p:par>
                                    <p:cTn id="39" presetID="22" presetClass="entr" presetSubtype="8"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left)">
                                          <p:cBhvr>
                                            <p:cTn id="41" dur="500"/>
                                            <p:tgtEl>
                                              <p:spTgt spid="3"/>
                                            </p:tgtEl>
                                          </p:cBhvr>
                                        </p:animEffect>
                                      </p:childTnLst>
                                    </p:cTn>
                                  </p:par>
                                </p:childTnLst>
                              </p:cTn>
                            </p:par>
                            <p:par>
                              <p:cTn id="42" fill="hold">
                                <p:stCondLst>
                                  <p:cond delay="3720"/>
                                </p:stCondLst>
                                <p:childTnLst>
                                  <p:par>
                                    <p:cTn id="43" presetID="2" presetClass="entr" presetSubtype="12" accel="42000" fill="hold" nodeType="afterEffect" p14:presetBounceEnd="40000">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14:bounceEnd="40000">
                                          <p:cBhvr additive="base">
                                            <p:cTn id="45" dur="500" fill="hold"/>
                                            <p:tgtEl>
                                              <p:spTgt spid="21"/>
                                            </p:tgtEl>
                                            <p:attrNameLst>
                                              <p:attrName>ppt_x</p:attrName>
                                            </p:attrNameLst>
                                          </p:cBhvr>
                                          <p:tavLst>
                                            <p:tav tm="0">
                                              <p:val>
                                                <p:strVal val="0-#ppt_w/2"/>
                                              </p:val>
                                            </p:tav>
                                            <p:tav tm="100000">
                                              <p:val>
                                                <p:strVal val="#ppt_x"/>
                                              </p:val>
                                            </p:tav>
                                          </p:tavLst>
                                        </p:anim>
                                        <p:anim calcmode="lin" valueType="num" p14:bounceEnd="40000">
                                          <p:cBhvr additive="base">
                                            <p:cTn id="46" dur="500" fill="hold"/>
                                            <p:tgtEl>
                                              <p:spTgt spid="21"/>
                                            </p:tgtEl>
                                            <p:attrNameLst>
                                              <p:attrName>ppt_y</p:attrName>
                                            </p:attrNameLst>
                                          </p:cBhvr>
                                          <p:tavLst>
                                            <p:tav tm="0">
                                              <p:val>
                                                <p:strVal val="1+#ppt_h/2"/>
                                              </p:val>
                                            </p:tav>
                                            <p:tav tm="100000">
                                              <p:val>
                                                <p:strVal val="#ppt_y"/>
                                              </p:val>
                                            </p:tav>
                                          </p:tavLst>
                                        </p:anim>
                                      </p:childTnLst>
                                    </p:cTn>
                                  </p:par>
                                </p:childTnLst>
                              </p:cTn>
                            </p:par>
                            <p:par>
                              <p:cTn id="47" fill="hold">
                                <p:stCondLst>
                                  <p:cond delay="4220"/>
                                </p:stCondLst>
                                <p:childTnLst>
                                  <p:par>
                                    <p:cTn id="48" presetID="53" presetClass="entr" presetSubtype="16"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childTnLst>
                              </p:cTn>
                            </p:par>
                            <p:par>
                              <p:cTn id="53" fill="hold">
                                <p:stCondLst>
                                  <p:cond delay="4720"/>
                                </p:stCondLst>
                                <p:childTnLst>
                                  <p:par>
                                    <p:cTn id="54" presetID="22" presetClass="entr" presetSubtype="8"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left)">
                                          <p:cBhvr>
                                            <p:cTn id="56" dur="500"/>
                                            <p:tgtEl>
                                              <p:spTgt spid="8"/>
                                            </p:tgtEl>
                                          </p:cBhvr>
                                        </p:animEffect>
                                      </p:childTnLst>
                                    </p:cTn>
                                  </p:par>
                                </p:childTnLst>
                              </p:cTn>
                            </p:par>
                            <p:par>
                              <p:cTn id="57" fill="hold">
                                <p:stCondLst>
                                  <p:cond delay="5220"/>
                                </p:stCondLst>
                                <p:childTnLst>
                                  <p:par>
                                    <p:cTn id="58" presetID="2" presetClass="entr" presetSubtype="12" accel="42000" fill="hold" nodeType="afterEffect" p14:presetBounceEnd="40000">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14:bounceEnd="40000">
                                          <p:cBhvr additive="base">
                                            <p:cTn id="60" dur="500" fill="hold"/>
                                            <p:tgtEl>
                                              <p:spTgt spid="24"/>
                                            </p:tgtEl>
                                            <p:attrNameLst>
                                              <p:attrName>ppt_x</p:attrName>
                                            </p:attrNameLst>
                                          </p:cBhvr>
                                          <p:tavLst>
                                            <p:tav tm="0">
                                              <p:val>
                                                <p:strVal val="0-#ppt_w/2"/>
                                              </p:val>
                                            </p:tav>
                                            <p:tav tm="100000">
                                              <p:val>
                                                <p:strVal val="#ppt_x"/>
                                              </p:val>
                                            </p:tav>
                                          </p:tavLst>
                                        </p:anim>
                                        <p:anim calcmode="lin" valueType="num" p14:bounceEnd="40000">
                                          <p:cBhvr additive="base">
                                            <p:cTn id="61" dur="500" fill="hold"/>
                                            <p:tgtEl>
                                              <p:spTgt spid="24"/>
                                            </p:tgtEl>
                                            <p:attrNameLst>
                                              <p:attrName>ppt_y</p:attrName>
                                            </p:attrNameLst>
                                          </p:cBhvr>
                                          <p:tavLst>
                                            <p:tav tm="0">
                                              <p:val>
                                                <p:strVal val="1+#ppt_h/2"/>
                                              </p:val>
                                            </p:tav>
                                            <p:tav tm="100000">
                                              <p:val>
                                                <p:strVal val="#ppt_y"/>
                                              </p:val>
                                            </p:tav>
                                          </p:tavLst>
                                        </p:anim>
                                      </p:childTnLst>
                                    </p:cTn>
                                  </p:par>
                                </p:childTnLst>
                              </p:cTn>
                            </p:par>
                            <p:par>
                              <p:cTn id="62" fill="hold">
                                <p:stCondLst>
                                  <p:cond delay="5720"/>
                                </p:stCondLst>
                                <p:childTnLst>
                                  <p:par>
                                    <p:cTn id="63" presetID="53" presetClass="entr" presetSubtype="16"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Effect transition="in" filter="fade">
                                          <p:cBhvr>
                                            <p:cTn id="67" dur="500"/>
                                            <p:tgtEl>
                                              <p:spTgt spid="12"/>
                                            </p:tgtEl>
                                          </p:cBhvr>
                                        </p:animEffect>
                                      </p:childTnLst>
                                    </p:cTn>
                                  </p:par>
                                </p:childTnLst>
                              </p:cTn>
                            </p:par>
                            <p:par>
                              <p:cTn id="68" fill="hold">
                                <p:stCondLst>
                                  <p:cond delay="6220"/>
                                </p:stCondLst>
                                <p:childTnLst>
                                  <p:par>
                                    <p:cTn id="69" presetID="22" presetClass="entr" presetSubtype="8"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10" grpId="0"/>
          <p:bldP spid="11" grpId="0"/>
          <p:bldP spid="13"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4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9"/>
                                            </p:tgtEl>
                                            <p:attrNameLst>
                                              <p:attrName>ppt_y</p:attrName>
                                            </p:attrNameLst>
                                          </p:cBhvr>
                                          <p:tavLst>
                                            <p:tav tm="0">
                                              <p:val>
                                                <p:strVal val="#ppt_y"/>
                                              </p:val>
                                            </p:tav>
                                            <p:tav tm="100000">
                                              <p:val>
                                                <p:strVal val="#ppt_y"/>
                                              </p:val>
                                            </p:tav>
                                          </p:tavLst>
                                        </p:anim>
                                        <p:anim calcmode="lin" valueType="num">
                                          <p:cBhvr>
                                            <p:cTn id="9" dur="4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9"/>
                                            </p:tgtEl>
                                          </p:cBhvr>
                                        </p:animEffect>
                                      </p:childTnLst>
                                    </p:cTn>
                                  </p:par>
                                </p:childTnLst>
                              </p:cTn>
                            </p:par>
                            <p:par>
                              <p:cTn id="12" fill="hold">
                                <p:stCondLst>
                                  <p:cond delay="720"/>
                                </p:stCondLst>
                                <p:childTnLst>
                                  <p:par>
                                    <p:cTn id="13" presetID="2" presetClass="entr" presetSubtype="12" accel="4200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220"/>
                                </p:stCondLst>
                                <p:childTnLst>
                                  <p:par>
                                    <p:cTn id="18" presetID="53" presetClass="entr" presetSubtype="16"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childTnLst>
                              </p:cTn>
                            </p:par>
                            <p:par>
                              <p:cTn id="23" fill="hold">
                                <p:stCondLst>
                                  <p:cond delay="1720"/>
                                </p:stCondLst>
                                <p:childTnLst>
                                  <p:par>
                                    <p:cTn id="24" presetID="22" presetClass="entr" presetSubtype="8"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left)">
                                          <p:cBhvr>
                                            <p:cTn id="26" dur="500"/>
                                            <p:tgtEl>
                                              <p:spTgt spid="33"/>
                                            </p:tgtEl>
                                          </p:cBhvr>
                                        </p:animEffect>
                                      </p:childTnLst>
                                    </p:cTn>
                                  </p:par>
                                </p:childTnLst>
                              </p:cTn>
                            </p:par>
                            <p:par>
                              <p:cTn id="27" fill="hold">
                                <p:stCondLst>
                                  <p:cond delay="2220"/>
                                </p:stCondLst>
                                <p:childTnLst>
                                  <p:par>
                                    <p:cTn id="28" presetID="2" presetClass="entr" presetSubtype="12" accel="42000"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0-#ppt_w/2"/>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2720"/>
                                </p:stCondLst>
                                <p:childTnLst>
                                  <p:par>
                                    <p:cTn id="33" presetID="53" presetClass="entr" presetSubtype="16"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3220"/>
                                </p:stCondLst>
                                <p:childTnLst>
                                  <p:par>
                                    <p:cTn id="39" presetID="22" presetClass="entr" presetSubtype="8"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left)">
                                          <p:cBhvr>
                                            <p:cTn id="41" dur="500"/>
                                            <p:tgtEl>
                                              <p:spTgt spid="3"/>
                                            </p:tgtEl>
                                          </p:cBhvr>
                                        </p:animEffect>
                                      </p:childTnLst>
                                    </p:cTn>
                                  </p:par>
                                </p:childTnLst>
                              </p:cTn>
                            </p:par>
                            <p:par>
                              <p:cTn id="42" fill="hold">
                                <p:stCondLst>
                                  <p:cond delay="3720"/>
                                </p:stCondLst>
                                <p:childTnLst>
                                  <p:par>
                                    <p:cTn id="43" presetID="2" presetClass="entr" presetSubtype="12" accel="42000"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0-#ppt_w/2"/>
                                              </p:val>
                                            </p:tav>
                                            <p:tav tm="100000">
                                              <p:val>
                                                <p:strVal val="#ppt_x"/>
                                              </p:val>
                                            </p:tav>
                                          </p:tavLst>
                                        </p:anim>
                                        <p:anim calcmode="lin" valueType="num">
                                          <p:cBhvr additive="base">
                                            <p:cTn id="46" dur="500" fill="hold"/>
                                            <p:tgtEl>
                                              <p:spTgt spid="21"/>
                                            </p:tgtEl>
                                            <p:attrNameLst>
                                              <p:attrName>ppt_y</p:attrName>
                                            </p:attrNameLst>
                                          </p:cBhvr>
                                          <p:tavLst>
                                            <p:tav tm="0">
                                              <p:val>
                                                <p:strVal val="1+#ppt_h/2"/>
                                              </p:val>
                                            </p:tav>
                                            <p:tav tm="100000">
                                              <p:val>
                                                <p:strVal val="#ppt_y"/>
                                              </p:val>
                                            </p:tav>
                                          </p:tavLst>
                                        </p:anim>
                                      </p:childTnLst>
                                    </p:cTn>
                                  </p:par>
                                </p:childTnLst>
                              </p:cTn>
                            </p:par>
                            <p:par>
                              <p:cTn id="47" fill="hold">
                                <p:stCondLst>
                                  <p:cond delay="4220"/>
                                </p:stCondLst>
                                <p:childTnLst>
                                  <p:par>
                                    <p:cTn id="48" presetID="53" presetClass="entr" presetSubtype="16"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childTnLst>
                              </p:cTn>
                            </p:par>
                            <p:par>
                              <p:cTn id="53" fill="hold">
                                <p:stCondLst>
                                  <p:cond delay="4720"/>
                                </p:stCondLst>
                                <p:childTnLst>
                                  <p:par>
                                    <p:cTn id="54" presetID="22" presetClass="entr" presetSubtype="8"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left)">
                                          <p:cBhvr>
                                            <p:cTn id="56" dur="500"/>
                                            <p:tgtEl>
                                              <p:spTgt spid="8"/>
                                            </p:tgtEl>
                                          </p:cBhvr>
                                        </p:animEffect>
                                      </p:childTnLst>
                                    </p:cTn>
                                  </p:par>
                                </p:childTnLst>
                              </p:cTn>
                            </p:par>
                            <p:par>
                              <p:cTn id="57" fill="hold">
                                <p:stCondLst>
                                  <p:cond delay="5220"/>
                                </p:stCondLst>
                                <p:childTnLst>
                                  <p:par>
                                    <p:cTn id="58" presetID="2" presetClass="entr" presetSubtype="12" accel="42000" fill="hold" nodeType="after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0-#ppt_w/2"/>
                                              </p:val>
                                            </p:tav>
                                            <p:tav tm="100000">
                                              <p:val>
                                                <p:strVal val="#ppt_x"/>
                                              </p:val>
                                            </p:tav>
                                          </p:tavLst>
                                        </p:anim>
                                        <p:anim calcmode="lin" valueType="num">
                                          <p:cBhvr additive="base">
                                            <p:cTn id="61" dur="500" fill="hold"/>
                                            <p:tgtEl>
                                              <p:spTgt spid="24"/>
                                            </p:tgtEl>
                                            <p:attrNameLst>
                                              <p:attrName>ppt_y</p:attrName>
                                            </p:attrNameLst>
                                          </p:cBhvr>
                                          <p:tavLst>
                                            <p:tav tm="0">
                                              <p:val>
                                                <p:strVal val="1+#ppt_h/2"/>
                                              </p:val>
                                            </p:tav>
                                            <p:tav tm="100000">
                                              <p:val>
                                                <p:strVal val="#ppt_y"/>
                                              </p:val>
                                            </p:tav>
                                          </p:tavLst>
                                        </p:anim>
                                      </p:childTnLst>
                                    </p:cTn>
                                  </p:par>
                                </p:childTnLst>
                              </p:cTn>
                            </p:par>
                            <p:par>
                              <p:cTn id="62" fill="hold">
                                <p:stCondLst>
                                  <p:cond delay="5720"/>
                                </p:stCondLst>
                                <p:childTnLst>
                                  <p:par>
                                    <p:cTn id="63" presetID="53" presetClass="entr" presetSubtype="16"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Effect transition="in" filter="fade">
                                          <p:cBhvr>
                                            <p:cTn id="67" dur="500"/>
                                            <p:tgtEl>
                                              <p:spTgt spid="12"/>
                                            </p:tgtEl>
                                          </p:cBhvr>
                                        </p:animEffect>
                                      </p:childTnLst>
                                    </p:cTn>
                                  </p:par>
                                </p:childTnLst>
                              </p:cTn>
                            </p:par>
                            <p:par>
                              <p:cTn id="68" fill="hold">
                                <p:stCondLst>
                                  <p:cond delay="6220"/>
                                </p:stCondLst>
                                <p:childTnLst>
                                  <p:par>
                                    <p:cTn id="69" presetID="22" presetClass="entr" presetSubtype="8"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10" grpId="0"/>
          <p:bldP spid="11" grpId="0"/>
          <p:bldP spid="13" grpId="0"/>
          <p:bldP spid="12"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345852" y="4935092"/>
            <a:ext cx="2561689" cy="584775"/>
            <a:chOff x="4304043" y="1286668"/>
            <a:chExt cx="3837944" cy="2757793"/>
          </a:xfrm>
          <a:effectLst>
            <a:outerShdw blurRad="381000" dist="254000" dir="8100000" algn="tr" rotWithShape="0">
              <a:prstClr val="black">
                <a:alpha val="40000"/>
              </a:prstClr>
            </a:outerShdw>
          </a:effectLst>
        </p:grpSpPr>
        <p:sp>
          <p:nvSpPr>
            <p:cNvPr id="37" name="圆角矩形 36"/>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79"/>
          <p:cNvGrpSpPr>
            <a:grpSpLocks/>
          </p:cNvGrpSpPr>
          <p:nvPr/>
        </p:nvGrpSpPr>
        <p:grpSpPr bwMode="auto">
          <a:xfrm>
            <a:off x="1424981" y="2132856"/>
            <a:ext cx="2428562" cy="2433470"/>
            <a:chOff x="6379729" y="2488774"/>
            <a:chExt cx="2513016" cy="2513016"/>
          </a:xfrm>
        </p:grpSpPr>
        <p:sp>
          <p:nvSpPr>
            <p:cNvPr id="3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5" name="TextBox 24"/>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3.5 </a:t>
            </a:r>
            <a:r>
              <a:rPr lang="zh-CN" altLang="en-US" sz="2800" dirty="0">
                <a:solidFill>
                  <a:schemeClr val="tx1">
                    <a:lumMod val="50000"/>
                  </a:schemeClr>
                </a:solidFill>
                <a:latin typeface="微软雅黑"/>
                <a:ea typeface="微软雅黑"/>
              </a:rPr>
              <a:t>代理推广</a:t>
            </a:r>
          </a:p>
        </p:txBody>
      </p:sp>
      <p:sp>
        <p:nvSpPr>
          <p:cNvPr id="26" name="TextBox 25"/>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3</a:t>
            </a:r>
            <a:endParaRPr lang="zh-CN" altLang="en-US" dirty="0">
              <a:solidFill>
                <a:schemeClr val="tx1">
                  <a:lumMod val="50000"/>
                </a:schemeClr>
              </a:solidFill>
            </a:endParaRPr>
          </a:p>
        </p:txBody>
      </p:sp>
      <p:cxnSp>
        <p:nvCxnSpPr>
          <p:cNvPr id="14" name="直接连接符 13"/>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Freeform 12"/>
          <p:cNvSpPr>
            <a:spLocks noEditPoints="1"/>
          </p:cNvSpPr>
          <p:nvPr/>
        </p:nvSpPr>
        <p:spPr bwMode="auto">
          <a:xfrm>
            <a:off x="1781597" y="2564904"/>
            <a:ext cx="1765792" cy="1658914"/>
          </a:xfrm>
          <a:custGeom>
            <a:avLst/>
            <a:gdLst>
              <a:gd name="T0" fmla="*/ 988 w 1615"/>
              <a:gd name="T1" fmla="*/ 25 h 1518"/>
              <a:gd name="T2" fmla="*/ 787 w 1615"/>
              <a:gd name="T3" fmla="*/ 96 h 1518"/>
              <a:gd name="T4" fmla="*/ 604 w 1615"/>
              <a:gd name="T5" fmla="*/ 17 h 1518"/>
              <a:gd name="T6" fmla="*/ 19 w 1615"/>
              <a:gd name="T7" fmla="*/ 603 h 1518"/>
              <a:gd name="T8" fmla="*/ 210 w 1615"/>
              <a:gd name="T9" fmla="*/ 879 h 1518"/>
              <a:gd name="T10" fmla="*/ 307 w 1615"/>
              <a:gd name="T11" fmla="*/ 1056 h 1518"/>
              <a:gd name="T12" fmla="*/ 433 w 1615"/>
              <a:gd name="T13" fmla="*/ 1311 h 1518"/>
              <a:gd name="T14" fmla="*/ 664 w 1615"/>
              <a:gd name="T15" fmla="*/ 1410 h 1518"/>
              <a:gd name="T16" fmla="*/ 926 w 1615"/>
              <a:gd name="T17" fmla="*/ 1460 h 1518"/>
              <a:gd name="T18" fmla="*/ 1029 w 1615"/>
              <a:gd name="T19" fmla="*/ 1421 h 1518"/>
              <a:gd name="T20" fmla="*/ 1190 w 1615"/>
              <a:gd name="T21" fmla="*/ 1311 h 1518"/>
              <a:gd name="T22" fmla="*/ 1228 w 1615"/>
              <a:gd name="T23" fmla="*/ 1158 h 1518"/>
              <a:gd name="T24" fmla="*/ 1353 w 1615"/>
              <a:gd name="T25" fmla="*/ 1142 h 1518"/>
              <a:gd name="T26" fmla="*/ 1395 w 1615"/>
              <a:gd name="T27" fmla="*/ 991 h 1518"/>
              <a:gd name="T28" fmla="*/ 1536 w 1615"/>
              <a:gd name="T29" fmla="*/ 849 h 1518"/>
              <a:gd name="T30" fmla="*/ 1589 w 1615"/>
              <a:gd name="T31" fmla="*/ 703 h 1518"/>
              <a:gd name="T32" fmla="*/ 1527 w 1615"/>
              <a:gd name="T33" fmla="*/ 683 h 1518"/>
              <a:gd name="T34" fmla="*/ 1460 w 1615"/>
              <a:gd name="T35" fmla="*/ 722 h 1518"/>
              <a:gd name="T36" fmla="*/ 1282 w 1615"/>
              <a:gd name="T37" fmla="*/ 829 h 1518"/>
              <a:gd name="T38" fmla="*/ 1286 w 1615"/>
              <a:gd name="T39" fmla="*/ 844 h 1518"/>
              <a:gd name="T40" fmla="*/ 1108 w 1615"/>
              <a:gd name="T41" fmla="*/ 950 h 1518"/>
              <a:gd name="T42" fmla="*/ 1160 w 1615"/>
              <a:gd name="T43" fmla="*/ 1044 h 1518"/>
              <a:gd name="T44" fmla="*/ 982 w 1615"/>
              <a:gd name="T45" fmla="*/ 1151 h 1518"/>
              <a:gd name="T46" fmla="*/ 1029 w 1615"/>
              <a:gd name="T47" fmla="*/ 1235 h 1518"/>
              <a:gd name="T48" fmla="*/ 851 w 1615"/>
              <a:gd name="T49" fmla="*/ 1341 h 1518"/>
              <a:gd name="T50" fmla="*/ 880 w 1615"/>
              <a:gd name="T51" fmla="*/ 1414 h 1518"/>
              <a:gd name="T52" fmla="*/ 730 w 1615"/>
              <a:gd name="T53" fmla="*/ 1370 h 1518"/>
              <a:gd name="T54" fmla="*/ 753 w 1615"/>
              <a:gd name="T55" fmla="*/ 1317 h 1518"/>
              <a:gd name="T56" fmla="*/ 928 w 1615"/>
              <a:gd name="T57" fmla="*/ 1059 h 1518"/>
              <a:gd name="T58" fmla="*/ 516 w 1615"/>
              <a:gd name="T59" fmla="*/ 1358 h 1518"/>
              <a:gd name="T60" fmla="*/ 553 w 1615"/>
              <a:gd name="T61" fmla="*/ 1208 h 1518"/>
              <a:gd name="T62" fmla="*/ 466 w 1615"/>
              <a:gd name="T63" fmla="*/ 1215 h 1518"/>
              <a:gd name="T64" fmla="*/ 353 w 1615"/>
              <a:gd name="T65" fmla="*/ 1102 h 1518"/>
              <a:gd name="T66" fmla="*/ 421 w 1615"/>
              <a:gd name="T67" fmla="*/ 954 h 1518"/>
              <a:gd name="T68" fmla="*/ 270 w 1615"/>
              <a:gd name="T69" fmla="*/ 939 h 1518"/>
              <a:gd name="T70" fmla="*/ 276 w 1615"/>
              <a:gd name="T71" fmla="*/ 890 h 1518"/>
              <a:gd name="T72" fmla="*/ 292 w 1615"/>
              <a:gd name="T73" fmla="*/ 860 h 1518"/>
              <a:gd name="T74" fmla="*/ 509 w 1615"/>
              <a:gd name="T75" fmla="*/ 640 h 1518"/>
              <a:gd name="T76" fmla="*/ 343 w 1615"/>
              <a:gd name="T77" fmla="*/ 655 h 1518"/>
              <a:gd name="T78" fmla="*/ 236 w 1615"/>
              <a:gd name="T79" fmla="*/ 487 h 1518"/>
              <a:gd name="T80" fmla="*/ 871 w 1615"/>
              <a:gd name="T81" fmla="*/ 477 h 1518"/>
              <a:gd name="T82" fmla="*/ 848 w 1615"/>
              <a:gd name="T83" fmla="*/ 137 h 1518"/>
              <a:gd name="T84" fmla="*/ 988 w 1615"/>
              <a:gd name="T85" fmla="*/ 90 h 1518"/>
              <a:gd name="T86" fmla="*/ 1527 w 1615"/>
              <a:gd name="T87" fmla="*/ 683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15" h="1518">
                <a:moveTo>
                  <a:pt x="1530" y="456"/>
                </a:moveTo>
                <a:lnTo>
                  <a:pt x="1169" y="95"/>
                </a:lnTo>
                <a:cubicBezTo>
                  <a:pt x="1126" y="52"/>
                  <a:pt x="1056" y="25"/>
                  <a:pt x="988" y="25"/>
                </a:cubicBezTo>
                <a:cubicBezTo>
                  <a:pt x="964" y="25"/>
                  <a:pt x="943" y="28"/>
                  <a:pt x="922" y="34"/>
                </a:cubicBezTo>
                <a:lnTo>
                  <a:pt x="907" y="39"/>
                </a:lnTo>
                <a:cubicBezTo>
                  <a:pt x="871" y="50"/>
                  <a:pt x="828" y="71"/>
                  <a:pt x="787" y="96"/>
                </a:cubicBezTo>
                <a:lnTo>
                  <a:pt x="786" y="96"/>
                </a:lnTo>
                <a:cubicBezTo>
                  <a:pt x="715" y="65"/>
                  <a:pt x="649" y="31"/>
                  <a:pt x="619" y="22"/>
                </a:cubicBezTo>
                <a:lnTo>
                  <a:pt x="604" y="17"/>
                </a:lnTo>
                <a:cubicBezTo>
                  <a:pt x="547" y="0"/>
                  <a:pt x="465" y="20"/>
                  <a:pt x="423" y="62"/>
                </a:cubicBezTo>
                <a:lnTo>
                  <a:pt x="62" y="423"/>
                </a:lnTo>
                <a:cubicBezTo>
                  <a:pt x="20" y="465"/>
                  <a:pt x="0" y="546"/>
                  <a:pt x="19" y="603"/>
                </a:cubicBezTo>
                <a:lnTo>
                  <a:pt x="26" y="625"/>
                </a:lnTo>
                <a:cubicBezTo>
                  <a:pt x="45" y="682"/>
                  <a:pt x="94" y="763"/>
                  <a:pt x="137" y="805"/>
                </a:cubicBezTo>
                <a:lnTo>
                  <a:pt x="210" y="879"/>
                </a:lnTo>
                <a:cubicBezTo>
                  <a:pt x="195" y="931"/>
                  <a:pt x="204" y="984"/>
                  <a:pt x="241" y="1021"/>
                </a:cubicBezTo>
                <a:cubicBezTo>
                  <a:pt x="259" y="1039"/>
                  <a:pt x="282" y="1051"/>
                  <a:pt x="307" y="1056"/>
                </a:cubicBezTo>
                <a:lnTo>
                  <a:pt x="307" y="1056"/>
                </a:lnTo>
                <a:cubicBezTo>
                  <a:pt x="238" y="1125"/>
                  <a:pt x="228" y="1224"/>
                  <a:pt x="286" y="1282"/>
                </a:cubicBezTo>
                <a:cubicBezTo>
                  <a:pt x="310" y="1306"/>
                  <a:pt x="344" y="1320"/>
                  <a:pt x="381" y="1320"/>
                </a:cubicBezTo>
                <a:cubicBezTo>
                  <a:pt x="398" y="1320"/>
                  <a:pt x="415" y="1316"/>
                  <a:pt x="433" y="1311"/>
                </a:cubicBezTo>
                <a:cubicBezTo>
                  <a:pt x="433" y="1347"/>
                  <a:pt x="446" y="1380"/>
                  <a:pt x="470" y="1404"/>
                </a:cubicBezTo>
                <a:cubicBezTo>
                  <a:pt x="494" y="1428"/>
                  <a:pt x="528" y="1442"/>
                  <a:pt x="565" y="1442"/>
                </a:cubicBezTo>
                <a:cubicBezTo>
                  <a:pt x="599" y="1442"/>
                  <a:pt x="634" y="1430"/>
                  <a:pt x="664" y="1410"/>
                </a:cubicBezTo>
                <a:cubicBezTo>
                  <a:pt x="669" y="1436"/>
                  <a:pt x="681" y="1461"/>
                  <a:pt x="700" y="1480"/>
                </a:cubicBezTo>
                <a:cubicBezTo>
                  <a:pt x="725" y="1504"/>
                  <a:pt x="758" y="1518"/>
                  <a:pt x="795" y="1518"/>
                </a:cubicBezTo>
                <a:cubicBezTo>
                  <a:pt x="841" y="1518"/>
                  <a:pt x="889" y="1496"/>
                  <a:pt x="926" y="1460"/>
                </a:cubicBezTo>
                <a:lnTo>
                  <a:pt x="946" y="1440"/>
                </a:lnTo>
                <a:cubicBezTo>
                  <a:pt x="969" y="1445"/>
                  <a:pt x="994" y="1442"/>
                  <a:pt x="1016" y="1429"/>
                </a:cubicBezTo>
                <a:lnTo>
                  <a:pt x="1029" y="1421"/>
                </a:lnTo>
                <a:cubicBezTo>
                  <a:pt x="1066" y="1398"/>
                  <a:pt x="1083" y="1354"/>
                  <a:pt x="1072" y="1314"/>
                </a:cubicBezTo>
                <a:lnTo>
                  <a:pt x="1082" y="1304"/>
                </a:lnTo>
                <a:cubicBezTo>
                  <a:pt x="1112" y="1328"/>
                  <a:pt x="1155" y="1332"/>
                  <a:pt x="1190" y="1311"/>
                </a:cubicBezTo>
                <a:lnTo>
                  <a:pt x="1203" y="1303"/>
                </a:lnTo>
                <a:cubicBezTo>
                  <a:pt x="1249" y="1276"/>
                  <a:pt x="1263" y="1217"/>
                  <a:pt x="1236" y="1172"/>
                </a:cubicBezTo>
                <a:lnTo>
                  <a:pt x="1228" y="1158"/>
                </a:lnTo>
                <a:lnTo>
                  <a:pt x="1238" y="1148"/>
                </a:lnTo>
                <a:cubicBezTo>
                  <a:pt x="1268" y="1167"/>
                  <a:pt x="1307" y="1169"/>
                  <a:pt x="1340" y="1150"/>
                </a:cubicBezTo>
                <a:lnTo>
                  <a:pt x="1353" y="1142"/>
                </a:lnTo>
                <a:cubicBezTo>
                  <a:pt x="1399" y="1115"/>
                  <a:pt x="1413" y="1056"/>
                  <a:pt x="1386" y="1010"/>
                </a:cubicBezTo>
                <a:lnTo>
                  <a:pt x="1382" y="1004"/>
                </a:lnTo>
                <a:lnTo>
                  <a:pt x="1395" y="991"/>
                </a:lnTo>
                <a:cubicBezTo>
                  <a:pt x="1424" y="1006"/>
                  <a:pt x="1460" y="1007"/>
                  <a:pt x="1490" y="989"/>
                </a:cubicBezTo>
                <a:lnTo>
                  <a:pt x="1504" y="981"/>
                </a:lnTo>
                <a:cubicBezTo>
                  <a:pt x="1549" y="954"/>
                  <a:pt x="1564" y="894"/>
                  <a:pt x="1536" y="849"/>
                </a:cubicBezTo>
                <a:lnTo>
                  <a:pt x="1528" y="835"/>
                </a:lnTo>
                <a:cubicBezTo>
                  <a:pt x="1551" y="798"/>
                  <a:pt x="1571" y="758"/>
                  <a:pt x="1582" y="724"/>
                </a:cubicBezTo>
                <a:lnTo>
                  <a:pt x="1589" y="703"/>
                </a:lnTo>
                <a:cubicBezTo>
                  <a:pt x="1615" y="622"/>
                  <a:pt x="1590" y="516"/>
                  <a:pt x="1530" y="456"/>
                </a:cubicBezTo>
                <a:close/>
                <a:moveTo>
                  <a:pt x="1527" y="683"/>
                </a:moveTo>
                <a:lnTo>
                  <a:pt x="1527" y="683"/>
                </a:lnTo>
                <a:lnTo>
                  <a:pt x="1520" y="704"/>
                </a:lnTo>
                <a:cubicBezTo>
                  <a:pt x="1513" y="724"/>
                  <a:pt x="1503" y="748"/>
                  <a:pt x="1490" y="771"/>
                </a:cubicBezTo>
                <a:lnTo>
                  <a:pt x="1460" y="722"/>
                </a:lnTo>
                <a:cubicBezTo>
                  <a:pt x="1433" y="677"/>
                  <a:pt x="1374" y="662"/>
                  <a:pt x="1328" y="689"/>
                </a:cubicBezTo>
                <a:lnTo>
                  <a:pt x="1315" y="697"/>
                </a:lnTo>
                <a:cubicBezTo>
                  <a:pt x="1270" y="724"/>
                  <a:pt x="1255" y="784"/>
                  <a:pt x="1282" y="829"/>
                </a:cubicBezTo>
                <a:lnTo>
                  <a:pt x="1351" y="943"/>
                </a:lnTo>
                <a:lnTo>
                  <a:pt x="1348" y="946"/>
                </a:lnTo>
                <a:lnTo>
                  <a:pt x="1286" y="844"/>
                </a:lnTo>
                <a:cubicBezTo>
                  <a:pt x="1259" y="798"/>
                  <a:pt x="1200" y="783"/>
                  <a:pt x="1154" y="811"/>
                </a:cubicBezTo>
                <a:lnTo>
                  <a:pt x="1141" y="819"/>
                </a:lnTo>
                <a:cubicBezTo>
                  <a:pt x="1096" y="846"/>
                  <a:pt x="1081" y="905"/>
                  <a:pt x="1108" y="950"/>
                </a:cubicBezTo>
                <a:lnTo>
                  <a:pt x="1196" y="1097"/>
                </a:lnTo>
                <a:lnTo>
                  <a:pt x="1193" y="1100"/>
                </a:lnTo>
                <a:lnTo>
                  <a:pt x="1160" y="1044"/>
                </a:lnTo>
                <a:cubicBezTo>
                  <a:pt x="1133" y="999"/>
                  <a:pt x="1073" y="984"/>
                  <a:pt x="1028" y="1011"/>
                </a:cubicBezTo>
                <a:lnTo>
                  <a:pt x="1015" y="1020"/>
                </a:lnTo>
                <a:cubicBezTo>
                  <a:pt x="970" y="1047"/>
                  <a:pt x="955" y="1106"/>
                  <a:pt x="982" y="1151"/>
                </a:cubicBezTo>
                <a:lnTo>
                  <a:pt x="1042" y="1251"/>
                </a:lnTo>
                <a:lnTo>
                  <a:pt x="1040" y="1253"/>
                </a:lnTo>
                <a:lnTo>
                  <a:pt x="1029" y="1235"/>
                </a:lnTo>
                <a:cubicBezTo>
                  <a:pt x="1002" y="1189"/>
                  <a:pt x="943" y="1175"/>
                  <a:pt x="898" y="1202"/>
                </a:cubicBezTo>
                <a:lnTo>
                  <a:pt x="884" y="1210"/>
                </a:lnTo>
                <a:cubicBezTo>
                  <a:pt x="839" y="1237"/>
                  <a:pt x="824" y="1296"/>
                  <a:pt x="851" y="1341"/>
                </a:cubicBezTo>
                <a:lnTo>
                  <a:pt x="884" y="1396"/>
                </a:lnTo>
                <a:cubicBezTo>
                  <a:pt x="886" y="1399"/>
                  <a:pt x="888" y="1401"/>
                  <a:pt x="890" y="1404"/>
                </a:cubicBezTo>
                <a:lnTo>
                  <a:pt x="880" y="1414"/>
                </a:lnTo>
                <a:cubicBezTo>
                  <a:pt x="855" y="1439"/>
                  <a:pt x="823" y="1452"/>
                  <a:pt x="795" y="1452"/>
                </a:cubicBezTo>
                <a:cubicBezTo>
                  <a:pt x="776" y="1452"/>
                  <a:pt x="759" y="1447"/>
                  <a:pt x="746" y="1434"/>
                </a:cubicBezTo>
                <a:cubicBezTo>
                  <a:pt x="731" y="1418"/>
                  <a:pt x="725" y="1395"/>
                  <a:pt x="730" y="1370"/>
                </a:cubicBezTo>
                <a:cubicBezTo>
                  <a:pt x="732" y="1358"/>
                  <a:pt x="736" y="1346"/>
                  <a:pt x="742" y="1334"/>
                </a:cubicBezTo>
                <a:cubicBezTo>
                  <a:pt x="743" y="1333"/>
                  <a:pt x="744" y="1332"/>
                  <a:pt x="745" y="1330"/>
                </a:cubicBezTo>
                <a:cubicBezTo>
                  <a:pt x="747" y="1326"/>
                  <a:pt x="750" y="1321"/>
                  <a:pt x="753" y="1317"/>
                </a:cubicBezTo>
                <a:cubicBezTo>
                  <a:pt x="757" y="1311"/>
                  <a:pt x="762" y="1306"/>
                  <a:pt x="767" y="1300"/>
                </a:cubicBezTo>
                <a:lnTo>
                  <a:pt x="968" y="1100"/>
                </a:lnTo>
                <a:lnTo>
                  <a:pt x="928" y="1059"/>
                </a:lnTo>
                <a:lnTo>
                  <a:pt x="650" y="1337"/>
                </a:lnTo>
                <a:cubicBezTo>
                  <a:pt x="624" y="1363"/>
                  <a:pt x="593" y="1376"/>
                  <a:pt x="565" y="1376"/>
                </a:cubicBezTo>
                <a:cubicBezTo>
                  <a:pt x="546" y="1376"/>
                  <a:pt x="529" y="1370"/>
                  <a:pt x="516" y="1358"/>
                </a:cubicBezTo>
                <a:cubicBezTo>
                  <a:pt x="485" y="1327"/>
                  <a:pt x="495" y="1267"/>
                  <a:pt x="537" y="1224"/>
                </a:cubicBezTo>
                <a:lnTo>
                  <a:pt x="546" y="1215"/>
                </a:lnTo>
                <a:lnTo>
                  <a:pt x="553" y="1208"/>
                </a:lnTo>
                <a:lnTo>
                  <a:pt x="815" y="946"/>
                </a:lnTo>
                <a:lnTo>
                  <a:pt x="775" y="906"/>
                </a:lnTo>
                <a:lnTo>
                  <a:pt x="466" y="1215"/>
                </a:lnTo>
                <a:cubicBezTo>
                  <a:pt x="441" y="1240"/>
                  <a:pt x="409" y="1254"/>
                  <a:pt x="381" y="1254"/>
                </a:cubicBezTo>
                <a:cubicBezTo>
                  <a:pt x="362" y="1254"/>
                  <a:pt x="345" y="1248"/>
                  <a:pt x="332" y="1236"/>
                </a:cubicBezTo>
                <a:cubicBezTo>
                  <a:pt x="301" y="1205"/>
                  <a:pt x="311" y="1144"/>
                  <a:pt x="353" y="1102"/>
                </a:cubicBezTo>
                <a:lnTo>
                  <a:pt x="662" y="793"/>
                </a:lnTo>
                <a:lnTo>
                  <a:pt x="622" y="753"/>
                </a:lnTo>
                <a:lnTo>
                  <a:pt x="421" y="954"/>
                </a:lnTo>
                <a:cubicBezTo>
                  <a:pt x="395" y="979"/>
                  <a:pt x="363" y="993"/>
                  <a:pt x="335" y="993"/>
                </a:cubicBezTo>
                <a:cubicBezTo>
                  <a:pt x="317" y="993"/>
                  <a:pt x="300" y="987"/>
                  <a:pt x="287" y="975"/>
                </a:cubicBezTo>
                <a:cubicBezTo>
                  <a:pt x="277" y="965"/>
                  <a:pt x="272" y="952"/>
                  <a:pt x="270" y="939"/>
                </a:cubicBezTo>
                <a:cubicBezTo>
                  <a:pt x="268" y="928"/>
                  <a:pt x="269" y="916"/>
                  <a:pt x="272" y="904"/>
                </a:cubicBezTo>
                <a:cubicBezTo>
                  <a:pt x="272" y="903"/>
                  <a:pt x="272" y="901"/>
                  <a:pt x="273" y="900"/>
                </a:cubicBezTo>
                <a:cubicBezTo>
                  <a:pt x="274" y="897"/>
                  <a:pt x="275" y="894"/>
                  <a:pt x="276" y="890"/>
                </a:cubicBezTo>
                <a:cubicBezTo>
                  <a:pt x="277" y="886"/>
                  <a:pt x="279" y="882"/>
                  <a:pt x="281" y="878"/>
                </a:cubicBezTo>
                <a:cubicBezTo>
                  <a:pt x="282" y="876"/>
                  <a:pt x="283" y="874"/>
                  <a:pt x="284" y="872"/>
                </a:cubicBezTo>
                <a:cubicBezTo>
                  <a:pt x="287" y="868"/>
                  <a:pt x="289" y="864"/>
                  <a:pt x="292" y="860"/>
                </a:cubicBezTo>
                <a:cubicBezTo>
                  <a:pt x="293" y="859"/>
                  <a:pt x="294" y="857"/>
                  <a:pt x="295" y="856"/>
                </a:cubicBezTo>
                <a:cubicBezTo>
                  <a:pt x="299" y="851"/>
                  <a:pt x="303" y="846"/>
                  <a:pt x="307" y="841"/>
                </a:cubicBezTo>
                <a:lnTo>
                  <a:pt x="509" y="640"/>
                </a:lnTo>
                <a:lnTo>
                  <a:pt x="489" y="621"/>
                </a:lnTo>
                <a:cubicBezTo>
                  <a:pt x="479" y="611"/>
                  <a:pt x="471" y="599"/>
                  <a:pt x="466" y="586"/>
                </a:cubicBezTo>
                <a:lnTo>
                  <a:pt x="343" y="655"/>
                </a:lnTo>
                <a:cubicBezTo>
                  <a:pt x="325" y="666"/>
                  <a:pt x="304" y="671"/>
                  <a:pt x="284" y="671"/>
                </a:cubicBezTo>
                <a:cubicBezTo>
                  <a:pt x="248" y="671"/>
                  <a:pt x="214" y="654"/>
                  <a:pt x="195" y="625"/>
                </a:cubicBezTo>
                <a:cubicBezTo>
                  <a:pt x="165" y="578"/>
                  <a:pt x="184" y="516"/>
                  <a:pt x="236" y="487"/>
                </a:cubicBezTo>
                <a:lnTo>
                  <a:pt x="595" y="284"/>
                </a:lnTo>
                <a:cubicBezTo>
                  <a:pt x="606" y="298"/>
                  <a:pt x="620" y="311"/>
                  <a:pt x="636" y="322"/>
                </a:cubicBezTo>
                <a:lnTo>
                  <a:pt x="871" y="477"/>
                </a:lnTo>
                <a:cubicBezTo>
                  <a:pt x="941" y="524"/>
                  <a:pt x="1032" y="511"/>
                  <a:pt x="1073" y="449"/>
                </a:cubicBezTo>
                <a:cubicBezTo>
                  <a:pt x="1114" y="387"/>
                  <a:pt x="1091" y="298"/>
                  <a:pt x="1021" y="251"/>
                </a:cubicBezTo>
                <a:lnTo>
                  <a:pt x="848" y="137"/>
                </a:lnTo>
                <a:cubicBezTo>
                  <a:pt x="875" y="121"/>
                  <a:pt x="903" y="109"/>
                  <a:pt x="927" y="101"/>
                </a:cubicBezTo>
                <a:lnTo>
                  <a:pt x="942" y="96"/>
                </a:lnTo>
                <a:cubicBezTo>
                  <a:pt x="956" y="92"/>
                  <a:pt x="972" y="90"/>
                  <a:pt x="988" y="90"/>
                </a:cubicBezTo>
                <a:cubicBezTo>
                  <a:pt x="1037" y="90"/>
                  <a:pt x="1091" y="109"/>
                  <a:pt x="1123" y="141"/>
                </a:cubicBezTo>
                <a:lnTo>
                  <a:pt x="1484" y="502"/>
                </a:lnTo>
                <a:cubicBezTo>
                  <a:pt x="1526" y="544"/>
                  <a:pt x="1545" y="625"/>
                  <a:pt x="1527" y="683"/>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TextBox 17"/>
          <p:cNvSpPr txBox="1"/>
          <p:nvPr/>
        </p:nvSpPr>
        <p:spPr>
          <a:xfrm>
            <a:off x="1374328" y="4935093"/>
            <a:ext cx="2529868" cy="584775"/>
          </a:xfrm>
          <a:prstGeom prst="rect">
            <a:avLst/>
          </a:prstGeom>
          <a:noFill/>
        </p:spPr>
        <p:txBody>
          <a:bodyPr wrap="square" rtlCol="0">
            <a:spAutoFit/>
          </a:bodyPr>
          <a:lstStyle/>
          <a:p>
            <a:pPr algn="ctr"/>
            <a:r>
              <a:rPr lang="zh-CN" altLang="en-US" sz="3200" dirty="0" smtClean="0">
                <a:solidFill>
                  <a:schemeClr val="tx1">
                    <a:lumMod val="50000"/>
                  </a:schemeClr>
                </a:solidFill>
                <a:latin typeface="微软雅黑"/>
                <a:ea typeface="微软雅黑"/>
              </a:rPr>
              <a:t>代理商推广</a:t>
            </a:r>
            <a:endParaRPr lang="zh-CN" altLang="en-US" sz="3200" dirty="0">
              <a:solidFill>
                <a:schemeClr val="tx1">
                  <a:lumMod val="50000"/>
                </a:schemeClr>
              </a:solidFill>
              <a:latin typeface="微软雅黑"/>
              <a:ea typeface="微软雅黑"/>
            </a:endParaRPr>
          </a:p>
        </p:txBody>
      </p:sp>
      <p:grpSp>
        <p:nvGrpSpPr>
          <p:cNvPr id="2" name="组合 1"/>
          <p:cNvGrpSpPr/>
          <p:nvPr/>
        </p:nvGrpSpPr>
        <p:grpSpPr>
          <a:xfrm>
            <a:off x="4566692" y="1776456"/>
            <a:ext cx="530094" cy="544229"/>
            <a:chOff x="4566692" y="1776456"/>
            <a:chExt cx="530094" cy="544229"/>
          </a:xfrm>
        </p:grpSpPr>
        <p:grpSp>
          <p:nvGrpSpPr>
            <p:cNvPr id="39" name="组合 79"/>
            <p:cNvGrpSpPr>
              <a:grpSpLocks/>
            </p:cNvGrpSpPr>
            <p:nvPr/>
          </p:nvGrpSpPr>
          <p:grpSpPr bwMode="auto">
            <a:xfrm>
              <a:off x="4566692" y="1789519"/>
              <a:ext cx="530094" cy="531166"/>
              <a:chOff x="6379729" y="2488774"/>
              <a:chExt cx="2513016" cy="2513016"/>
            </a:xfrm>
          </p:grpSpPr>
          <p:sp>
            <p:nvSpPr>
              <p:cNvPr id="4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9" name="椭圆 18"/>
            <p:cNvSpPr/>
            <p:nvPr/>
          </p:nvSpPr>
          <p:spPr bwMode="auto">
            <a:xfrm>
              <a:off x="4580112" y="1776456"/>
              <a:ext cx="504056" cy="504056"/>
            </a:xfrm>
            <a:prstGeom prst="ellipse">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smtClean="0">
                  <a:ln>
                    <a:noFill/>
                  </a:ln>
                  <a:solidFill>
                    <a:schemeClr val="tx1">
                      <a:lumMod val="50000"/>
                    </a:schemeClr>
                  </a:solidFill>
                  <a:effectLst/>
                  <a:latin typeface="+mn-ea"/>
                  <a:ea typeface="+mn-ea"/>
                </a:rPr>
                <a:t>1</a:t>
              </a:r>
              <a:endParaRPr kumimoji="0" lang="zh-CN" altLang="en-US" sz="2200" b="1" i="0" u="none" strike="noStrike" cap="none" normalizeH="0" baseline="0" dirty="0" smtClean="0">
                <a:ln>
                  <a:noFill/>
                </a:ln>
                <a:solidFill>
                  <a:schemeClr val="tx1">
                    <a:lumMod val="50000"/>
                  </a:schemeClr>
                </a:solidFill>
                <a:effectLst/>
                <a:latin typeface="+mn-ea"/>
                <a:ea typeface="+mn-ea"/>
              </a:endParaRPr>
            </a:p>
          </p:txBody>
        </p:sp>
      </p:grpSp>
      <p:grpSp>
        <p:nvGrpSpPr>
          <p:cNvPr id="3" name="组合 2"/>
          <p:cNvGrpSpPr/>
          <p:nvPr/>
        </p:nvGrpSpPr>
        <p:grpSpPr>
          <a:xfrm>
            <a:off x="4566692" y="2404253"/>
            <a:ext cx="530094" cy="540335"/>
            <a:chOff x="4566692" y="2404253"/>
            <a:chExt cx="530094" cy="540335"/>
          </a:xfrm>
        </p:grpSpPr>
        <p:grpSp>
          <p:nvGrpSpPr>
            <p:cNvPr id="42" name="组合 79"/>
            <p:cNvGrpSpPr>
              <a:grpSpLocks/>
            </p:cNvGrpSpPr>
            <p:nvPr/>
          </p:nvGrpSpPr>
          <p:grpSpPr bwMode="auto">
            <a:xfrm>
              <a:off x="4566692" y="2413422"/>
              <a:ext cx="530094" cy="531166"/>
              <a:chOff x="6379729" y="2488774"/>
              <a:chExt cx="2513016" cy="2513016"/>
            </a:xfrm>
          </p:grpSpPr>
          <p:sp>
            <p:nvSpPr>
              <p:cNvPr id="4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0" name="椭圆 19"/>
            <p:cNvSpPr/>
            <p:nvPr/>
          </p:nvSpPr>
          <p:spPr bwMode="auto">
            <a:xfrm>
              <a:off x="4580112" y="2404253"/>
              <a:ext cx="504056" cy="504056"/>
            </a:xfrm>
            <a:prstGeom prst="ellipse">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smtClean="0">
                  <a:ln>
                    <a:noFill/>
                  </a:ln>
                  <a:solidFill>
                    <a:schemeClr val="tx1">
                      <a:lumMod val="50000"/>
                    </a:schemeClr>
                  </a:solidFill>
                  <a:effectLst/>
                  <a:latin typeface="+mn-ea"/>
                  <a:ea typeface="+mn-ea"/>
                </a:rPr>
                <a:t>2</a:t>
              </a:r>
              <a:endParaRPr kumimoji="0" lang="zh-CN" altLang="en-US" sz="2200" b="1" i="0" u="none" strike="noStrike" cap="none" normalizeH="0" baseline="0" dirty="0" smtClean="0">
                <a:ln>
                  <a:noFill/>
                </a:ln>
                <a:solidFill>
                  <a:schemeClr val="tx1">
                    <a:lumMod val="50000"/>
                  </a:schemeClr>
                </a:solidFill>
                <a:effectLst/>
                <a:latin typeface="+mn-ea"/>
                <a:ea typeface="+mn-ea"/>
              </a:endParaRPr>
            </a:p>
          </p:txBody>
        </p:sp>
      </p:grpSp>
      <p:grpSp>
        <p:nvGrpSpPr>
          <p:cNvPr id="57" name="组合 56"/>
          <p:cNvGrpSpPr/>
          <p:nvPr/>
        </p:nvGrpSpPr>
        <p:grpSpPr>
          <a:xfrm>
            <a:off x="4566692" y="3099704"/>
            <a:ext cx="530094" cy="537737"/>
            <a:chOff x="4566692" y="3099704"/>
            <a:chExt cx="530094" cy="537737"/>
          </a:xfrm>
        </p:grpSpPr>
        <p:grpSp>
          <p:nvGrpSpPr>
            <p:cNvPr id="45" name="组合 79"/>
            <p:cNvGrpSpPr>
              <a:grpSpLocks/>
            </p:cNvGrpSpPr>
            <p:nvPr/>
          </p:nvGrpSpPr>
          <p:grpSpPr bwMode="auto">
            <a:xfrm>
              <a:off x="4566692" y="3106275"/>
              <a:ext cx="530094" cy="531166"/>
              <a:chOff x="6379729" y="2488774"/>
              <a:chExt cx="2513016" cy="2513016"/>
            </a:xfrm>
          </p:grpSpPr>
          <p:sp>
            <p:nvSpPr>
              <p:cNvPr id="4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7"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1" name="椭圆 20"/>
            <p:cNvSpPr/>
            <p:nvPr/>
          </p:nvSpPr>
          <p:spPr bwMode="auto">
            <a:xfrm>
              <a:off x="4580112" y="3099704"/>
              <a:ext cx="504056" cy="504056"/>
            </a:xfrm>
            <a:prstGeom prst="ellipse">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smtClean="0">
                  <a:ln>
                    <a:noFill/>
                  </a:ln>
                  <a:solidFill>
                    <a:schemeClr val="tx1">
                      <a:lumMod val="50000"/>
                    </a:schemeClr>
                  </a:solidFill>
                  <a:effectLst/>
                  <a:latin typeface="+mn-ea"/>
                  <a:ea typeface="+mn-ea"/>
                </a:rPr>
                <a:t>3</a:t>
              </a:r>
              <a:endParaRPr kumimoji="0" lang="zh-CN" altLang="en-US" sz="2200" b="1" i="0" u="none" strike="noStrike" cap="none" normalizeH="0" baseline="0" dirty="0" smtClean="0">
                <a:ln>
                  <a:noFill/>
                </a:ln>
                <a:solidFill>
                  <a:schemeClr val="tx1">
                    <a:lumMod val="50000"/>
                  </a:schemeClr>
                </a:solidFill>
                <a:effectLst/>
                <a:latin typeface="+mn-ea"/>
                <a:ea typeface="+mn-ea"/>
              </a:endParaRPr>
            </a:p>
          </p:txBody>
        </p:sp>
      </p:grpSp>
      <p:sp>
        <p:nvSpPr>
          <p:cNvPr id="22" name="TextBox 21"/>
          <p:cNvSpPr txBox="1"/>
          <p:nvPr/>
        </p:nvSpPr>
        <p:spPr>
          <a:xfrm>
            <a:off x="5162277" y="1831910"/>
            <a:ext cx="6840760" cy="461665"/>
          </a:xfrm>
          <a:prstGeom prst="rect">
            <a:avLst/>
          </a:prstGeom>
          <a:noFill/>
        </p:spPr>
        <p:txBody>
          <a:bodyPr wrap="square" rtlCol="0">
            <a:spAutoFit/>
          </a:bodyPr>
          <a:lstStyle/>
          <a:p>
            <a:r>
              <a:rPr lang="zh-CN" altLang="en-US" sz="2400" dirty="0" smtClean="0">
                <a:solidFill>
                  <a:schemeClr val="accent1"/>
                </a:solidFill>
                <a:latin typeface="微软雅黑" pitchFamily="34" charset="-122"/>
                <a:ea typeface="微软雅黑" pitchFamily="34" charset="-122"/>
              </a:rPr>
              <a:t>请在这里输入您的文字，这里</a:t>
            </a:r>
            <a:r>
              <a:rPr lang="zh-CN" altLang="en-US" sz="2400" dirty="0">
                <a:solidFill>
                  <a:schemeClr val="accent1"/>
                </a:solidFill>
                <a:latin typeface="微软雅黑" pitchFamily="34" charset="-122"/>
                <a:ea typeface="微软雅黑" pitchFamily="34" charset="-122"/>
              </a:rPr>
              <a:t>输入您</a:t>
            </a:r>
            <a:r>
              <a:rPr lang="zh-CN" altLang="en-US" sz="2400" dirty="0" smtClean="0">
                <a:solidFill>
                  <a:schemeClr val="accent1"/>
                </a:solidFill>
                <a:latin typeface="微软雅黑" pitchFamily="34" charset="-122"/>
                <a:ea typeface="微软雅黑" pitchFamily="34" charset="-122"/>
              </a:rPr>
              <a:t>的文字。</a:t>
            </a:r>
            <a:endParaRPr lang="zh-CN" altLang="en-US" sz="2400" dirty="0">
              <a:solidFill>
                <a:schemeClr val="accent1"/>
              </a:solidFill>
              <a:latin typeface="微软雅黑" pitchFamily="34" charset="-122"/>
              <a:ea typeface="微软雅黑" pitchFamily="34" charset="-122"/>
            </a:endParaRPr>
          </a:p>
        </p:txBody>
      </p:sp>
      <p:sp>
        <p:nvSpPr>
          <p:cNvPr id="23" name="TextBox 22"/>
          <p:cNvSpPr txBox="1"/>
          <p:nvPr/>
        </p:nvSpPr>
        <p:spPr>
          <a:xfrm>
            <a:off x="5162277" y="2423865"/>
            <a:ext cx="6840760" cy="461665"/>
          </a:xfrm>
          <a:prstGeom prst="rect">
            <a:avLst/>
          </a:prstGeom>
          <a:noFill/>
        </p:spPr>
        <p:txBody>
          <a:bodyPr wrap="square" rtlCol="0">
            <a:spAutoFit/>
          </a:bodyPr>
          <a:lstStyle/>
          <a:p>
            <a:r>
              <a:rPr lang="zh-CN" altLang="en-US" sz="2400" dirty="0">
                <a:solidFill>
                  <a:schemeClr val="accent1"/>
                </a:solidFill>
                <a:latin typeface="微软雅黑" pitchFamily="34" charset="-122"/>
                <a:ea typeface="微软雅黑" pitchFamily="34" charset="-122"/>
              </a:rPr>
              <a:t>请在这里输入您的文字，这里输入您的文字。</a:t>
            </a:r>
          </a:p>
        </p:txBody>
      </p:sp>
      <p:sp>
        <p:nvSpPr>
          <p:cNvPr id="24" name="TextBox 23"/>
          <p:cNvSpPr txBox="1"/>
          <p:nvPr/>
        </p:nvSpPr>
        <p:spPr>
          <a:xfrm>
            <a:off x="5162277" y="3099704"/>
            <a:ext cx="6840760" cy="461665"/>
          </a:xfrm>
          <a:prstGeom prst="rect">
            <a:avLst/>
          </a:prstGeom>
          <a:noFill/>
        </p:spPr>
        <p:txBody>
          <a:bodyPr wrap="square" rtlCol="0">
            <a:spAutoFit/>
          </a:bodyPr>
          <a:lstStyle/>
          <a:p>
            <a:r>
              <a:rPr lang="zh-CN" altLang="en-US" sz="2400" dirty="0">
                <a:solidFill>
                  <a:schemeClr val="accent1"/>
                </a:solidFill>
                <a:latin typeface="微软雅黑" pitchFamily="34" charset="-122"/>
                <a:ea typeface="微软雅黑" pitchFamily="34" charset="-122"/>
              </a:rPr>
              <a:t>请在这里输入您的文字，这里输入您的文字。</a:t>
            </a:r>
          </a:p>
        </p:txBody>
      </p:sp>
      <p:grpSp>
        <p:nvGrpSpPr>
          <p:cNvPr id="58" name="组合 57"/>
          <p:cNvGrpSpPr/>
          <p:nvPr/>
        </p:nvGrpSpPr>
        <p:grpSpPr>
          <a:xfrm>
            <a:off x="4566692" y="3824205"/>
            <a:ext cx="530094" cy="540899"/>
            <a:chOff x="4566692" y="3824205"/>
            <a:chExt cx="530094" cy="540899"/>
          </a:xfrm>
        </p:grpSpPr>
        <p:grpSp>
          <p:nvGrpSpPr>
            <p:cNvPr id="48" name="组合 79"/>
            <p:cNvGrpSpPr>
              <a:grpSpLocks/>
            </p:cNvGrpSpPr>
            <p:nvPr/>
          </p:nvGrpSpPr>
          <p:grpSpPr bwMode="auto">
            <a:xfrm>
              <a:off x="4566692" y="3833938"/>
              <a:ext cx="530094" cy="531166"/>
              <a:chOff x="6379729" y="2488774"/>
              <a:chExt cx="2513016" cy="2513016"/>
            </a:xfrm>
          </p:grpSpPr>
          <p:sp>
            <p:nvSpPr>
              <p:cNvPr id="4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0"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7" name="椭圆 26"/>
            <p:cNvSpPr/>
            <p:nvPr/>
          </p:nvSpPr>
          <p:spPr bwMode="auto">
            <a:xfrm>
              <a:off x="4580112" y="3824205"/>
              <a:ext cx="504056" cy="504056"/>
            </a:xfrm>
            <a:prstGeom prst="ellipse">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smtClean="0">
                  <a:ln>
                    <a:noFill/>
                  </a:ln>
                  <a:solidFill>
                    <a:schemeClr val="tx1">
                      <a:lumMod val="50000"/>
                    </a:schemeClr>
                  </a:solidFill>
                  <a:effectLst/>
                  <a:latin typeface="+mn-ea"/>
                  <a:ea typeface="+mn-ea"/>
                </a:rPr>
                <a:t>4</a:t>
              </a:r>
              <a:endParaRPr kumimoji="0" lang="zh-CN" altLang="en-US" sz="2200" b="1" i="0" u="none" strike="noStrike" cap="none" normalizeH="0" baseline="0" dirty="0" smtClean="0">
                <a:ln>
                  <a:noFill/>
                </a:ln>
                <a:solidFill>
                  <a:schemeClr val="tx1">
                    <a:lumMod val="50000"/>
                  </a:schemeClr>
                </a:solidFill>
                <a:effectLst/>
                <a:latin typeface="+mn-ea"/>
                <a:ea typeface="+mn-ea"/>
              </a:endParaRPr>
            </a:p>
          </p:txBody>
        </p:sp>
      </p:grpSp>
      <p:grpSp>
        <p:nvGrpSpPr>
          <p:cNvPr id="59" name="组合 58"/>
          <p:cNvGrpSpPr/>
          <p:nvPr/>
        </p:nvGrpSpPr>
        <p:grpSpPr>
          <a:xfrm>
            <a:off x="4566692" y="4491191"/>
            <a:ext cx="530094" cy="546154"/>
            <a:chOff x="4566692" y="4491191"/>
            <a:chExt cx="530094" cy="546154"/>
          </a:xfrm>
        </p:grpSpPr>
        <p:grpSp>
          <p:nvGrpSpPr>
            <p:cNvPr id="51" name="组合 79"/>
            <p:cNvGrpSpPr>
              <a:grpSpLocks/>
            </p:cNvGrpSpPr>
            <p:nvPr/>
          </p:nvGrpSpPr>
          <p:grpSpPr bwMode="auto">
            <a:xfrm>
              <a:off x="4566692" y="4506179"/>
              <a:ext cx="530094" cy="531166"/>
              <a:chOff x="6379729" y="2488774"/>
              <a:chExt cx="2513016" cy="2513016"/>
            </a:xfrm>
          </p:grpSpPr>
          <p:sp>
            <p:nvSpPr>
              <p:cNvPr id="5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3"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8" name="椭圆 27"/>
            <p:cNvSpPr/>
            <p:nvPr/>
          </p:nvSpPr>
          <p:spPr bwMode="auto">
            <a:xfrm>
              <a:off x="4580112" y="4491191"/>
              <a:ext cx="504056" cy="504056"/>
            </a:xfrm>
            <a:prstGeom prst="ellipse">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smtClean="0">
                  <a:ln>
                    <a:noFill/>
                  </a:ln>
                  <a:solidFill>
                    <a:schemeClr val="tx1">
                      <a:lumMod val="50000"/>
                    </a:schemeClr>
                  </a:solidFill>
                  <a:effectLst/>
                  <a:latin typeface="+mn-ea"/>
                  <a:ea typeface="+mn-ea"/>
                </a:rPr>
                <a:t>5</a:t>
              </a:r>
              <a:endParaRPr kumimoji="0" lang="zh-CN" altLang="en-US" sz="2200" b="1" i="0" u="none" strike="noStrike" cap="none" normalizeH="0" baseline="0" dirty="0" smtClean="0">
                <a:ln>
                  <a:noFill/>
                </a:ln>
                <a:solidFill>
                  <a:schemeClr val="tx1">
                    <a:lumMod val="50000"/>
                  </a:schemeClr>
                </a:solidFill>
                <a:effectLst/>
                <a:latin typeface="+mn-ea"/>
                <a:ea typeface="+mn-ea"/>
              </a:endParaRPr>
            </a:p>
          </p:txBody>
        </p:sp>
      </p:grpSp>
      <p:grpSp>
        <p:nvGrpSpPr>
          <p:cNvPr id="60" name="组合 59"/>
          <p:cNvGrpSpPr/>
          <p:nvPr/>
        </p:nvGrpSpPr>
        <p:grpSpPr>
          <a:xfrm>
            <a:off x="4566692" y="5121327"/>
            <a:ext cx="530094" cy="539921"/>
            <a:chOff x="4566692" y="5121327"/>
            <a:chExt cx="530094" cy="539921"/>
          </a:xfrm>
        </p:grpSpPr>
        <p:grpSp>
          <p:nvGrpSpPr>
            <p:cNvPr id="54" name="组合 79"/>
            <p:cNvGrpSpPr>
              <a:grpSpLocks/>
            </p:cNvGrpSpPr>
            <p:nvPr/>
          </p:nvGrpSpPr>
          <p:grpSpPr bwMode="auto">
            <a:xfrm>
              <a:off x="4566692" y="5130082"/>
              <a:ext cx="530094" cy="531166"/>
              <a:chOff x="6379729" y="2488774"/>
              <a:chExt cx="2513016" cy="2513016"/>
            </a:xfrm>
          </p:grpSpPr>
          <p:sp>
            <p:nvSpPr>
              <p:cNvPr id="5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9" name="椭圆 28"/>
            <p:cNvSpPr/>
            <p:nvPr/>
          </p:nvSpPr>
          <p:spPr bwMode="auto">
            <a:xfrm>
              <a:off x="4580112" y="5121327"/>
              <a:ext cx="504056" cy="504056"/>
            </a:xfrm>
            <a:prstGeom prst="ellipse">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smtClean="0">
                  <a:ln>
                    <a:noFill/>
                  </a:ln>
                  <a:solidFill>
                    <a:schemeClr val="tx1">
                      <a:lumMod val="50000"/>
                    </a:schemeClr>
                  </a:solidFill>
                  <a:effectLst/>
                  <a:latin typeface="+mn-ea"/>
                  <a:ea typeface="+mn-ea"/>
                </a:rPr>
                <a:t>6</a:t>
              </a:r>
              <a:endParaRPr kumimoji="0" lang="zh-CN" altLang="en-US" sz="2200" b="1" i="0" u="none" strike="noStrike" cap="none" normalizeH="0" baseline="0" dirty="0" smtClean="0">
                <a:ln>
                  <a:noFill/>
                </a:ln>
                <a:solidFill>
                  <a:schemeClr val="tx1">
                    <a:lumMod val="50000"/>
                  </a:schemeClr>
                </a:solidFill>
                <a:effectLst/>
                <a:latin typeface="+mn-ea"/>
                <a:ea typeface="+mn-ea"/>
              </a:endParaRPr>
            </a:p>
          </p:txBody>
        </p:sp>
      </p:grpSp>
      <p:sp>
        <p:nvSpPr>
          <p:cNvPr id="30" name="TextBox 29"/>
          <p:cNvSpPr txBox="1"/>
          <p:nvPr/>
        </p:nvSpPr>
        <p:spPr>
          <a:xfrm>
            <a:off x="5162277" y="3892722"/>
            <a:ext cx="6840760" cy="461665"/>
          </a:xfrm>
          <a:prstGeom prst="rect">
            <a:avLst/>
          </a:prstGeom>
          <a:noFill/>
        </p:spPr>
        <p:txBody>
          <a:bodyPr wrap="square" rtlCol="0">
            <a:spAutoFit/>
          </a:bodyPr>
          <a:lstStyle/>
          <a:p>
            <a:r>
              <a:rPr lang="zh-CN" altLang="en-US" sz="2400" dirty="0">
                <a:solidFill>
                  <a:schemeClr val="accent1"/>
                </a:solidFill>
                <a:latin typeface="微软雅黑" pitchFamily="34" charset="-122"/>
                <a:ea typeface="微软雅黑" pitchFamily="34" charset="-122"/>
              </a:rPr>
              <a:t>请在这里输入您的文字，这里输入您的文字。</a:t>
            </a:r>
          </a:p>
        </p:txBody>
      </p:sp>
      <p:sp>
        <p:nvSpPr>
          <p:cNvPr id="31" name="TextBox 30"/>
          <p:cNvSpPr txBox="1"/>
          <p:nvPr/>
        </p:nvSpPr>
        <p:spPr>
          <a:xfrm>
            <a:off x="5162277" y="4520519"/>
            <a:ext cx="6840760" cy="461665"/>
          </a:xfrm>
          <a:prstGeom prst="rect">
            <a:avLst/>
          </a:prstGeom>
          <a:noFill/>
        </p:spPr>
        <p:txBody>
          <a:bodyPr wrap="square" rtlCol="0">
            <a:spAutoFit/>
          </a:bodyPr>
          <a:lstStyle/>
          <a:p>
            <a:r>
              <a:rPr lang="zh-CN" altLang="en-US" sz="2400" dirty="0">
                <a:solidFill>
                  <a:schemeClr val="accent1"/>
                </a:solidFill>
                <a:latin typeface="微软雅黑" pitchFamily="34" charset="-122"/>
                <a:ea typeface="微软雅黑" pitchFamily="34" charset="-122"/>
              </a:rPr>
              <a:t>请在这里输入您的文字，这里输入您的文字。</a:t>
            </a:r>
          </a:p>
        </p:txBody>
      </p:sp>
      <p:sp>
        <p:nvSpPr>
          <p:cNvPr id="32" name="TextBox 31"/>
          <p:cNvSpPr txBox="1"/>
          <p:nvPr/>
        </p:nvSpPr>
        <p:spPr>
          <a:xfrm>
            <a:off x="5162277" y="5181711"/>
            <a:ext cx="6840760" cy="461665"/>
          </a:xfrm>
          <a:prstGeom prst="rect">
            <a:avLst/>
          </a:prstGeom>
          <a:noFill/>
        </p:spPr>
        <p:txBody>
          <a:bodyPr wrap="square" rtlCol="0">
            <a:spAutoFit/>
          </a:bodyPr>
          <a:lstStyle/>
          <a:p>
            <a:r>
              <a:rPr lang="zh-CN" altLang="en-US" sz="2400" dirty="0">
                <a:solidFill>
                  <a:schemeClr val="accent1"/>
                </a:solidFill>
                <a:latin typeface="微软雅黑" pitchFamily="34" charset="-122"/>
                <a:ea typeface="微软雅黑" pitchFamily="34" charset="-122"/>
              </a:rPr>
              <a:t>请在这里输入您的文字，这里输入您的文字。</a:t>
            </a:r>
          </a:p>
        </p:txBody>
      </p:sp>
    </p:spTree>
    <p:extLst>
      <p:ext uri="{BB962C8B-B14F-4D97-AF65-F5344CB8AC3E}">
        <p14:creationId xmlns:p14="http://schemas.microsoft.com/office/powerpoint/2010/main" val="3306774652"/>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4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5"/>
                                            </p:tgtEl>
                                            <p:attrNameLst>
                                              <p:attrName>ppt_y</p:attrName>
                                            </p:attrNameLst>
                                          </p:cBhvr>
                                          <p:tavLst>
                                            <p:tav tm="0">
                                              <p:val>
                                                <p:strVal val="#ppt_y"/>
                                              </p:val>
                                            </p:tav>
                                            <p:tav tm="100000">
                                              <p:val>
                                                <p:strVal val="#ppt_y"/>
                                              </p:val>
                                            </p:tav>
                                          </p:tavLst>
                                        </p:anim>
                                        <p:anim calcmode="lin" valueType="num">
                                          <p:cBhvr>
                                            <p:cTn id="9" dur="4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5"/>
                                            </p:tgtEl>
                                          </p:cBhvr>
                                        </p:animEffect>
                                      </p:childTnLst>
                                    </p:cTn>
                                  </p:par>
                                </p:childTnLst>
                              </p:cTn>
                            </p:par>
                            <p:par>
                              <p:cTn id="12" fill="hold">
                                <p:stCondLst>
                                  <p:cond delay="640"/>
                                </p:stCondLst>
                                <p:childTnLst>
                                  <p:par>
                                    <p:cTn id="13" presetID="2" presetClass="entr" presetSubtype="8"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ppt_y"/>
                                              </p:val>
                                            </p:tav>
                                            <p:tav tm="100000">
                                              <p:val>
                                                <p:strVal val="#ppt_y"/>
                                              </p:val>
                                            </p:tav>
                                          </p:tavLst>
                                        </p:anim>
                                      </p:childTnLst>
                                    </p:cTn>
                                  </p:par>
                                </p:childTnLst>
                              </p:cTn>
                            </p:par>
                            <p:par>
                              <p:cTn id="17" fill="hold">
                                <p:stCondLst>
                                  <p:cond delay="1140"/>
                                </p:stCondLst>
                                <p:childTnLst>
                                  <p:par>
                                    <p:cTn id="18" presetID="2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left)">
                                          <p:cBhvr>
                                            <p:cTn id="20" dur="500"/>
                                            <p:tgtEl>
                                              <p:spTgt spid="18"/>
                                            </p:tgtEl>
                                          </p:cBhvr>
                                        </p:animEffect>
                                      </p:childTnLst>
                                    </p:cTn>
                                  </p:par>
                                </p:childTnLst>
                              </p:cTn>
                            </p:par>
                            <p:par>
                              <p:cTn id="21" fill="hold">
                                <p:stCondLst>
                                  <p:cond delay="1640"/>
                                </p:stCondLst>
                                <p:childTnLst>
                                  <p:par>
                                    <p:cTn id="22" presetID="2" presetClass="entr" presetSubtype="12" accel="42000" fill="hold" nodeType="afterEffect" p14:presetBounceEnd="40000">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14:bounceEnd="40000">
                                          <p:cBhvr additive="base">
                                            <p:cTn id="24" dur="500" fill="hold"/>
                                            <p:tgtEl>
                                              <p:spTgt spid="33"/>
                                            </p:tgtEl>
                                            <p:attrNameLst>
                                              <p:attrName>ppt_x</p:attrName>
                                            </p:attrNameLst>
                                          </p:cBhvr>
                                          <p:tavLst>
                                            <p:tav tm="0">
                                              <p:val>
                                                <p:strVal val="0-#ppt_w/2"/>
                                              </p:val>
                                            </p:tav>
                                            <p:tav tm="100000">
                                              <p:val>
                                                <p:strVal val="#ppt_x"/>
                                              </p:val>
                                            </p:tav>
                                          </p:tavLst>
                                        </p:anim>
                                        <p:anim calcmode="lin" valueType="num" p14:bounceEnd="40000">
                                          <p:cBhvr additive="base">
                                            <p:cTn id="25" dur="500" fill="hold"/>
                                            <p:tgtEl>
                                              <p:spTgt spid="33"/>
                                            </p:tgtEl>
                                            <p:attrNameLst>
                                              <p:attrName>ppt_y</p:attrName>
                                            </p:attrNameLst>
                                          </p:cBhvr>
                                          <p:tavLst>
                                            <p:tav tm="0">
                                              <p:val>
                                                <p:strVal val="1+#ppt_h/2"/>
                                              </p:val>
                                            </p:tav>
                                            <p:tav tm="100000">
                                              <p:val>
                                                <p:strVal val="#ppt_y"/>
                                              </p:val>
                                            </p:tav>
                                          </p:tavLst>
                                        </p:anim>
                                      </p:childTnLst>
                                    </p:cTn>
                                  </p:par>
                                </p:childTnLst>
                              </p:cTn>
                            </p:par>
                            <p:par>
                              <p:cTn id="26" fill="hold">
                                <p:stCondLst>
                                  <p:cond delay="2140"/>
                                </p:stCondLst>
                                <p:childTnLst>
                                  <p:par>
                                    <p:cTn id="27" presetID="53" presetClass="entr" presetSubtype="16"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childTnLst>
                              </p:cTn>
                            </p:par>
                            <p:par>
                              <p:cTn id="32" fill="hold">
                                <p:stCondLst>
                                  <p:cond delay="2640"/>
                                </p:stCondLst>
                                <p:childTnLst>
                                  <p:par>
                                    <p:cTn id="33" presetID="53" presetClass="entr" presetSubtype="16"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p:cTn id="35" dur="500" fill="hold"/>
                                            <p:tgtEl>
                                              <p:spTgt spid="2"/>
                                            </p:tgtEl>
                                            <p:attrNameLst>
                                              <p:attrName>ppt_w</p:attrName>
                                            </p:attrNameLst>
                                          </p:cBhvr>
                                          <p:tavLst>
                                            <p:tav tm="0">
                                              <p:val>
                                                <p:fltVal val="0"/>
                                              </p:val>
                                            </p:tav>
                                            <p:tav tm="100000">
                                              <p:val>
                                                <p:strVal val="#ppt_w"/>
                                              </p:val>
                                            </p:tav>
                                          </p:tavLst>
                                        </p:anim>
                                        <p:anim calcmode="lin" valueType="num">
                                          <p:cBhvr>
                                            <p:cTn id="36" dur="500" fill="hold"/>
                                            <p:tgtEl>
                                              <p:spTgt spid="2"/>
                                            </p:tgtEl>
                                            <p:attrNameLst>
                                              <p:attrName>ppt_h</p:attrName>
                                            </p:attrNameLst>
                                          </p:cBhvr>
                                          <p:tavLst>
                                            <p:tav tm="0">
                                              <p:val>
                                                <p:fltVal val="0"/>
                                              </p:val>
                                            </p:tav>
                                            <p:tav tm="100000">
                                              <p:val>
                                                <p:strVal val="#ppt_h"/>
                                              </p:val>
                                            </p:tav>
                                          </p:tavLst>
                                        </p:anim>
                                        <p:animEffect transition="in" filter="fade">
                                          <p:cBhvr>
                                            <p:cTn id="37" dur="500"/>
                                            <p:tgtEl>
                                              <p:spTgt spid="2"/>
                                            </p:tgtEl>
                                          </p:cBhvr>
                                        </p:animEffect>
                                      </p:childTnLst>
                                    </p:cTn>
                                  </p:par>
                                </p:childTnLst>
                              </p:cTn>
                            </p:par>
                            <p:par>
                              <p:cTn id="38" fill="hold">
                                <p:stCondLst>
                                  <p:cond delay="3140"/>
                                </p:stCondLst>
                                <p:childTnLst>
                                  <p:par>
                                    <p:cTn id="39" presetID="22" presetClass="entr" presetSubtype="8"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500"/>
                                            <p:tgtEl>
                                              <p:spTgt spid="22"/>
                                            </p:tgtEl>
                                          </p:cBhvr>
                                        </p:animEffect>
                                      </p:childTnLst>
                                    </p:cTn>
                                  </p:par>
                                </p:childTnLst>
                              </p:cTn>
                            </p:par>
                            <p:par>
                              <p:cTn id="42" fill="hold">
                                <p:stCondLst>
                                  <p:cond delay="3640"/>
                                </p:stCondLst>
                                <p:childTnLst>
                                  <p:par>
                                    <p:cTn id="43" presetID="53" presetClass="entr" presetSubtype="16"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p:cTn id="45" dur="500" fill="hold"/>
                                            <p:tgtEl>
                                              <p:spTgt spid="3"/>
                                            </p:tgtEl>
                                            <p:attrNameLst>
                                              <p:attrName>ppt_w</p:attrName>
                                            </p:attrNameLst>
                                          </p:cBhvr>
                                          <p:tavLst>
                                            <p:tav tm="0">
                                              <p:val>
                                                <p:fltVal val="0"/>
                                              </p:val>
                                            </p:tav>
                                            <p:tav tm="100000">
                                              <p:val>
                                                <p:strVal val="#ppt_w"/>
                                              </p:val>
                                            </p:tav>
                                          </p:tavLst>
                                        </p:anim>
                                        <p:anim calcmode="lin" valueType="num">
                                          <p:cBhvr>
                                            <p:cTn id="46" dur="500" fill="hold"/>
                                            <p:tgtEl>
                                              <p:spTgt spid="3"/>
                                            </p:tgtEl>
                                            <p:attrNameLst>
                                              <p:attrName>ppt_h</p:attrName>
                                            </p:attrNameLst>
                                          </p:cBhvr>
                                          <p:tavLst>
                                            <p:tav tm="0">
                                              <p:val>
                                                <p:fltVal val="0"/>
                                              </p:val>
                                            </p:tav>
                                            <p:tav tm="100000">
                                              <p:val>
                                                <p:strVal val="#ppt_h"/>
                                              </p:val>
                                            </p:tav>
                                          </p:tavLst>
                                        </p:anim>
                                        <p:animEffect transition="in" filter="fade">
                                          <p:cBhvr>
                                            <p:cTn id="47" dur="500"/>
                                            <p:tgtEl>
                                              <p:spTgt spid="3"/>
                                            </p:tgtEl>
                                          </p:cBhvr>
                                        </p:animEffect>
                                      </p:childTnLst>
                                    </p:cTn>
                                  </p:par>
                                </p:childTnLst>
                              </p:cTn>
                            </p:par>
                            <p:par>
                              <p:cTn id="48" fill="hold">
                                <p:stCondLst>
                                  <p:cond delay="414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500"/>
                                            <p:tgtEl>
                                              <p:spTgt spid="23"/>
                                            </p:tgtEl>
                                          </p:cBhvr>
                                        </p:animEffect>
                                      </p:childTnLst>
                                    </p:cTn>
                                  </p:par>
                                </p:childTnLst>
                              </p:cTn>
                            </p:par>
                            <p:par>
                              <p:cTn id="52" fill="hold">
                                <p:stCondLst>
                                  <p:cond delay="4640"/>
                                </p:stCondLst>
                                <p:childTnLst>
                                  <p:par>
                                    <p:cTn id="53" presetID="53" presetClass="entr" presetSubtype="16" fill="hold" nodeType="after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p:cTn id="55" dur="500" fill="hold"/>
                                            <p:tgtEl>
                                              <p:spTgt spid="57"/>
                                            </p:tgtEl>
                                            <p:attrNameLst>
                                              <p:attrName>ppt_w</p:attrName>
                                            </p:attrNameLst>
                                          </p:cBhvr>
                                          <p:tavLst>
                                            <p:tav tm="0">
                                              <p:val>
                                                <p:fltVal val="0"/>
                                              </p:val>
                                            </p:tav>
                                            <p:tav tm="100000">
                                              <p:val>
                                                <p:strVal val="#ppt_w"/>
                                              </p:val>
                                            </p:tav>
                                          </p:tavLst>
                                        </p:anim>
                                        <p:anim calcmode="lin" valueType="num">
                                          <p:cBhvr>
                                            <p:cTn id="56" dur="500" fill="hold"/>
                                            <p:tgtEl>
                                              <p:spTgt spid="57"/>
                                            </p:tgtEl>
                                            <p:attrNameLst>
                                              <p:attrName>ppt_h</p:attrName>
                                            </p:attrNameLst>
                                          </p:cBhvr>
                                          <p:tavLst>
                                            <p:tav tm="0">
                                              <p:val>
                                                <p:fltVal val="0"/>
                                              </p:val>
                                            </p:tav>
                                            <p:tav tm="100000">
                                              <p:val>
                                                <p:strVal val="#ppt_h"/>
                                              </p:val>
                                            </p:tav>
                                          </p:tavLst>
                                        </p:anim>
                                        <p:animEffect transition="in" filter="fade">
                                          <p:cBhvr>
                                            <p:cTn id="57" dur="500"/>
                                            <p:tgtEl>
                                              <p:spTgt spid="57"/>
                                            </p:tgtEl>
                                          </p:cBhvr>
                                        </p:animEffect>
                                      </p:childTnLst>
                                    </p:cTn>
                                  </p:par>
                                </p:childTnLst>
                              </p:cTn>
                            </p:par>
                            <p:par>
                              <p:cTn id="58" fill="hold">
                                <p:stCondLst>
                                  <p:cond delay="5140"/>
                                </p:stCondLst>
                                <p:childTnLst>
                                  <p:par>
                                    <p:cTn id="59" presetID="22" presetClass="entr" presetSubtype="8"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left)">
                                          <p:cBhvr>
                                            <p:cTn id="61" dur="500"/>
                                            <p:tgtEl>
                                              <p:spTgt spid="24"/>
                                            </p:tgtEl>
                                          </p:cBhvr>
                                        </p:animEffect>
                                      </p:childTnLst>
                                    </p:cTn>
                                  </p:par>
                                </p:childTnLst>
                              </p:cTn>
                            </p:par>
                            <p:par>
                              <p:cTn id="62" fill="hold">
                                <p:stCondLst>
                                  <p:cond delay="5640"/>
                                </p:stCondLst>
                                <p:childTnLst>
                                  <p:par>
                                    <p:cTn id="63" presetID="53" presetClass="entr" presetSubtype="16" fill="hold" nodeType="afterEffect">
                                      <p:stCondLst>
                                        <p:cond delay="0"/>
                                      </p:stCondLst>
                                      <p:childTnLst>
                                        <p:set>
                                          <p:cBhvr>
                                            <p:cTn id="64" dur="1" fill="hold">
                                              <p:stCondLst>
                                                <p:cond delay="0"/>
                                              </p:stCondLst>
                                            </p:cTn>
                                            <p:tgtEl>
                                              <p:spTgt spid="58"/>
                                            </p:tgtEl>
                                            <p:attrNameLst>
                                              <p:attrName>style.visibility</p:attrName>
                                            </p:attrNameLst>
                                          </p:cBhvr>
                                          <p:to>
                                            <p:strVal val="visible"/>
                                          </p:to>
                                        </p:set>
                                        <p:anim calcmode="lin" valueType="num">
                                          <p:cBhvr>
                                            <p:cTn id="65" dur="500" fill="hold"/>
                                            <p:tgtEl>
                                              <p:spTgt spid="58"/>
                                            </p:tgtEl>
                                            <p:attrNameLst>
                                              <p:attrName>ppt_w</p:attrName>
                                            </p:attrNameLst>
                                          </p:cBhvr>
                                          <p:tavLst>
                                            <p:tav tm="0">
                                              <p:val>
                                                <p:fltVal val="0"/>
                                              </p:val>
                                            </p:tav>
                                            <p:tav tm="100000">
                                              <p:val>
                                                <p:strVal val="#ppt_w"/>
                                              </p:val>
                                            </p:tav>
                                          </p:tavLst>
                                        </p:anim>
                                        <p:anim calcmode="lin" valueType="num">
                                          <p:cBhvr>
                                            <p:cTn id="66" dur="500" fill="hold"/>
                                            <p:tgtEl>
                                              <p:spTgt spid="58"/>
                                            </p:tgtEl>
                                            <p:attrNameLst>
                                              <p:attrName>ppt_h</p:attrName>
                                            </p:attrNameLst>
                                          </p:cBhvr>
                                          <p:tavLst>
                                            <p:tav tm="0">
                                              <p:val>
                                                <p:fltVal val="0"/>
                                              </p:val>
                                            </p:tav>
                                            <p:tav tm="100000">
                                              <p:val>
                                                <p:strVal val="#ppt_h"/>
                                              </p:val>
                                            </p:tav>
                                          </p:tavLst>
                                        </p:anim>
                                        <p:animEffect transition="in" filter="fade">
                                          <p:cBhvr>
                                            <p:cTn id="67" dur="500"/>
                                            <p:tgtEl>
                                              <p:spTgt spid="58"/>
                                            </p:tgtEl>
                                          </p:cBhvr>
                                        </p:animEffect>
                                      </p:childTnLst>
                                    </p:cTn>
                                  </p:par>
                                </p:childTnLst>
                              </p:cTn>
                            </p:par>
                            <p:par>
                              <p:cTn id="68" fill="hold">
                                <p:stCondLst>
                                  <p:cond delay="6140"/>
                                </p:stCondLst>
                                <p:childTnLst>
                                  <p:par>
                                    <p:cTn id="69" presetID="22" presetClass="entr" presetSubtype="8"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left)">
                                          <p:cBhvr>
                                            <p:cTn id="71" dur="500"/>
                                            <p:tgtEl>
                                              <p:spTgt spid="30"/>
                                            </p:tgtEl>
                                          </p:cBhvr>
                                        </p:animEffect>
                                      </p:childTnLst>
                                    </p:cTn>
                                  </p:par>
                                </p:childTnLst>
                              </p:cTn>
                            </p:par>
                            <p:par>
                              <p:cTn id="72" fill="hold">
                                <p:stCondLst>
                                  <p:cond delay="6640"/>
                                </p:stCondLst>
                                <p:childTnLst>
                                  <p:par>
                                    <p:cTn id="73" presetID="53" presetClass="entr" presetSubtype="16" fill="hold" nodeType="after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childTnLst>
                              </p:cTn>
                            </p:par>
                            <p:par>
                              <p:cTn id="78" fill="hold">
                                <p:stCondLst>
                                  <p:cond delay="7140"/>
                                </p:stCondLst>
                                <p:childTnLst>
                                  <p:par>
                                    <p:cTn id="79" presetID="22" presetClass="entr" presetSubtype="8" fill="hold" grpId="0" nodeType="after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wipe(left)">
                                          <p:cBhvr>
                                            <p:cTn id="81" dur="500"/>
                                            <p:tgtEl>
                                              <p:spTgt spid="31"/>
                                            </p:tgtEl>
                                          </p:cBhvr>
                                        </p:animEffect>
                                      </p:childTnLst>
                                    </p:cTn>
                                  </p:par>
                                </p:childTnLst>
                              </p:cTn>
                            </p:par>
                            <p:par>
                              <p:cTn id="82" fill="hold">
                                <p:stCondLst>
                                  <p:cond delay="7640"/>
                                </p:stCondLst>
                                <p:childTnLst>
                                  <p:par>
                                    <p:cTn id="83" presetID="53" presetClass="entr" presetSubtype="16" fill="hold" nodeType="afterEffect">
                                      <p:stCondLst>
                                        <p:cond delay="0"/>
                                      </p:stCondLst>
                                      <p:childTnLst>
                                        <p:set>
                                          <p:cBhvr>
                                            <p:cTn id="84" dur="1" fill="hold">
                                              <p:stCondLst>
                                                <p:cond delay="0"/>
                                              </p:stCondLst>
                                            </p:cTn>
                                            <p:tgtEl>
                                              <p:spTgt spid="60"/>
                                            </p:tgtEl>
                                            <p:attrNameLst>
                                              <p:attrName>style.visibility</p:attrName>
                                            </p:attrNameLst>
                                          </p:cBhvr>
                                          <p:to>
                                            <p:strVal val="visible"/>
                                          </p:to>
                                        </p:set>
                                        <p:anim calcmode="lin" valueType="num">
                                          <p:cBhvr>
                                            <p:cTn id="85" dur="500" fill="hold"/>
                                            <p:tgtEl>
                                              <p:spTgt spid="60"/>
                                            </p:tgtEl>
                                            <p:attrNameLst>
                                              <p:attrName>ppt_w</p:attrName>
                                            </p:attrNameLst>
                                          </p:cBhvr>
                                          <p:tavLst>
                                            <p:tav tm="0">
                                              <p:val>
                                                <p:fltVal val="0"/>
                                              </p:val>
                                            </p:tav>
                                            <p:tav tm="100000">
                                              <p:val>
                                                <p:strVal val="#ppt_w"/>
                                              </p:val>
                                            </p:tav>
                                          </p:tavLst>
                                        </p:anim>
                                        <p:anim calcmode="lin" valueType="num">
                                          <p:cBhvr>
                                            <p:cTn id="86" dur="500" fill="hold"/>
                                            <p:tgtEl>
                                              <p:spTgt spid="60"/>
                                            </p:tgtEl>
                                            <p:attrNameLst>
                                              <p:attrName>ppt_h</p:attrName>
                                            </p:attrNameLst>
                                          </p:cBhvr>
                                          <p:tavLst>
                                            <p:tav tm="0">
                                              <p:val>
                                                <p:fltVal val="0"/>
                                              </p:val>
                                            </p:tav>
                                            <p:tav tm="100000">
                                              <p:val>
                                                <p:strVal val="#ppt_h"/>
                                              </p:val>
                                            </p:tav>
                                          </p:tavLst>
                                        </p:anim>
                                        <p:animEffect transition="in" filter="fade">
                                          <p:cBhvr>
                                            <p:cTn id="87" dur="500"/>
                                            <p:tgtEl>
                                              <p:spTgt spid="60"/>
                                            </p:tgtEl>
                                          </p:cBhvr>
                                        </p:animEffect>
                                      </p:childTnLst>
                                    </p:cTn>
                                  </p:par>
                                </p:childTnLst>
                              </p:cTn>
                            </p:par>
                            <p:par>
                              <p:cTn id="88" fill="hold">
                                <p:stCondLst>
                                  <p:cond delay="8140"/>
                                </p:stCondLst>
                                <p:childTnLst>
                                  <p:par>
                                    <p:cTn id="89" presetID="22" presetClass="entr" presetSubtype="8" fill="hold" grpId="0" nodeType="after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wipe(left)">
                                          <p:cBhvr>
                                            <p:cTn id="9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7" grpId="0" animBg="1"/>
          <p:bldP spid="18" grpId="0"/>
          <p:bldP spid="22" grpId="0"/>
          <p:bldP spid="23" grpId="0"/>
          <p:bldP spid="24" grpId="0"/>
          <p:bldP spid="30"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4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5"/>
                                            </p:tgtEl>
                                            <p:attrNameLst>
                                              <p:attrName>ppt_y</p:attrName>
                                            </p:attrNameLst>
                                          </p:cBhvr>
                                          <p:tavLst>
                                            <p:tav tm="0">
                                              <p:val>
                                                <p:strVal val="#ppt_y"/>
                                              </p:val>
                                            </p:tav>
                                            <p:tav tm="100000">
                                              <p:val>
                                                <p:strVal val="#ppt_y"/>
                                              </p:val>
                                            </p:tav>
                                          </p:tavLst>
                                        </p:anim>
                                        <p:anim calcmode="lin" valueType="num">
                                          <p:cBhvr>
                                            <p:cTn id="9" dur="4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5"/>
                                            </p:tgtEl>
                                          </p:cBhvr>
                                        </p:animEffect>
                                      </p:childTnLst>
                                    </p:cTn>
                                  </p:par>
                                </p:childTnLst>
                              </p:cTn>
                            </p:par>
                            <p:par>
                              <p:cTn id="12" fill="hold">
                                <p:stCondLst>
                                  <p:cond delay="640"/>
                                </p:stCondLst>
                                <p:childTnLst>
                                  <p:par>
                                    <p:cTn id="13" presetID="2" presetClass="entr" presetSubtype="8"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ppt_y"/>
                                              </p:val>
                                            </p:tav>
                                            <p:tav tm="100000">
                                              <p:val>
                                                <p:strVal val="#ppt_y"/>
                                              </p:val>
                                            </p:tav>
                                          </p:tavLst>
                                        </p:anim>
                                      </p:childTnLst>
                                    </p:cTn>
                                  </p:par>
                                </p:childTnLst>
                              </p:cTn>
                            </p:par>
                            <p:par>
                              <p:cTn id="17" fill="hold">
                                <p:stCondLst>
                                  <p:cond delay="1140"/>
                                </p:stCondLst>
                                <p:childTnLst>
                                  <p:par>
                                    <p:cTn id="18" presetID="2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left)">
                                          <p:cBhvr>
                                            <p:cTn id="20" dur="500"/>
                                            <p:tgtEl>
                                              <p:spTgt spid="18"/>
                                            </p:tgtEl>
                                          </p:cBhvr>
                                        </p:animEffect>
                                      </p:childTnLst>
                                    </p:cTn>
                                  </p:par>
                                </p:childTnLst>
                              </p:cTn>
                            </p:par>
                            <p:par>
                              <p:cTn id="21" fill="hold">
                                <p:stCondLst>
                                  <p:cond delay="1640"/>
                                </p:stCondLst>
                                <p:childTnLst>
                                  <p:par>
                                    <p:cTn id="22" presetID="2" presetClass="entr" presetSubtype="12" accel="42000" fill="hold" nodeType="after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500" fill="hold"/>
                                            <p:tgtEl>
                                              <p:spTgt spid="33"/>
                                            </p:tgtEl>
                                            <p:attrNameLst>
                                              <p:attrName>ppt_x</p:attrName>
                                            </p:attrNameLst>
                                          </p:cBhvr>
                                          <p:tavLst>
                                            <p:tav tm="0">
                                              <p:val>
                                                <p:strVal val="0-#ppt_w/2"/>
                                              </p:val>
                                            </p:tav>
                                            <p:tav tm="100000">
                                              <p:val>
                                                <p:strVal val="#ppt_x"/>
                                              </p:val>
                                            </p:tav>
                                          </p:tavLst>
                                        </p:anim>
                                        <p:anim calcmode="lin" valueType="num">
                                          <p:cBhvr additive="base">
                                            <p:cTn id="25" dur="500" fill="hold"/>
                                            <p:tgtEl>
                                              <p:spTgt spid="33"/>
                                            </p:tgtEl>
                                            <p:attrNameLst>
                                              <p:attrName>ppt_y</p:attrName>
                                            </p:attrNameLst>
                                          </p:cBhvr>
                                          <p:tavLst>
                                            <p:tav tm="0">
                                              <p:val>
                                                <p:strVal val="1+#ppt_h/2"/>
                                              </p:val>
                                            </p:tav>
                                            <p:tav tm="100000">
                                              <p:val>
                                                <p:strVal val="#ppt_y"/>
                                              </p:val>
                                            </p:tav>
                                          </p:tavLst>
                                        </p:anim>
                                      </p:childTnLst>
                                    </p:cTn>
                                  </p:par>
                                </p:childTnLst>
                              </p:cTn>
                            </p:par>
                            <p:par>
                              <p:cTn id="26" fill="hold">
                                <p:stCondLst>
                                  <p:cond delay="2140"/>
                                </p:stCondLst>
                                <p:childTnLst>
                                  <p:par>
                                    <p:cTn id="27" presetID="53" presetClass="entr" presetSubtype="16"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childTnLst>
                              </p:cTn>
                            </p:par>
                            <p:par>
                              <p:cTn id="32" fill="hold">
                                <p:stCondLst>
                                  <p:cond delay="2640"/>
                                </p:stCondLst>
                                <p:childTnLst>
                                  <p:par>
                                    <p:cTn id="33" presetID="53" presetClass="entr" presetSubtype="16"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p:cTn id="35" dur="500" fill="hold"/>
                                            <p:tgtEl>
                                              <p:spTgt spid="2"/>
                                            </p:tgtEl>
                                            <p:attrNameLst>
                                              <p:attrName>ppt_w</p:attrName>
                                            </p:attrNameLst>
                                          </p:cBhvr>
                                          <p:tavLst>
                                            <p:tav tm="0">
                                              <p:val>
                                                <p:fltVal val="0"/>
                                              </p:val>
                                            </p:tav>
                                            <p:tav tm="100000">
                                              <p:val>
                                                <p:strVal val="#ppt_w"/>
                                              </p:val>
                                            </p:tav>
                                          </p:tavLst>
                                        </p:anim>
                                        <p:anim calcmode="lin" valueType="num">
                                          <p:cBhvr>
                                            <p:cTn id="36" dur="500" fill="hold"/>
                                            <p:tgtEl>
                                              <p:spTgt spid="2"/>
                                            </p:tgtEl>
                                            <p:attrNameLst>
                                              <p:attrName>ppt_h</p:attrName>
                                            </p:attrNameLst>
                                          </p:cBhvr>
                                          <p:tavLst>
                                            <p:tav tm="0">
                                              <p:val>
                                                <p:fltVal val="0"/>
                                              </p:val>
                                            </p:tav>
                                            <p:tav tm="100000">
                                              <p:val>
                                                <p:strVal val="#ppt_h"/>
                                              </p:val>
                                            </p:tav>
                                          </p:tavLst>
                                        </p:anim>
                                        <p:animEffect transition="in" filter="fade">
                                          <p:cBhvr>
                                            <p:cTn id="37" dur="500"/>
                                            <p:tgtEl>
                                              <p:spTgt spid="2"/>
                                            </p:tgtEl>
                                          </p:cBhvr>
                                        </p:animEffect>
                                      </p:childTnLst>
                                    </p:cTn>
                                  </p:par>
                                </p:childTnLst>
                              </p:cTn>
                            </p:par>
                            <p:par>
                              <p:cTn id="38" fill="hold">
                                <p:stCondLst>
                                  <p:cond delay="3140"/>
                                </p:stCondLst>
                                <p:childTnLst>
                                  <p:par>
                                    <p:cTn id="39" presetID="22" presetClass="entr" presetSubtype="8"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500"/>
                                            <p:tgtEl>
                                              <p:spTgt spid="22"/>
                                            </p:tgtEl>
                                          </p:cBhvr>
                                        </p:animEffect>
                                      </p:childTnLst>
                                    </p:cTn>
                                  </p:par>
                                </p:childTnLst>
                              </p:cTn>
                            </p:par>
                            <p:par>
                              <p:cTn id="42" fill="hold">
                                <p:stCondLst>
                                  <p:cond delay="3640"/>
                                </p:stCondLst>
                                <p:childTnLst>
                                  <p:par>
                                    <p:cTn id="43" presetID="53" presetClass="entr" presetSubtype="16"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p:cTn id="45" dur="500" fill="hold"/>
                                            <p:tgtEl>
                                              <p:spTgt spid="3"/>
                                            </p:tgtEl>
                                            <p:attrNameLst>
                                              <p:attrName>ppt_w</p:attrName>
                                            </p:attrNameLst>
                                          </p:cBhvr>
                                          <p:tavLst>
                                            <p:tav tm="0">
                                              <p:val>
                                                <p:fltVal val="0"/>
                                              </p:val>
                                            </p:tav>
                                            <p:tav tm="100000">
                                              <p:val>
                                                <p:strVal val="#ppt_w"/>
                                              </p:val>
                                            </p:tav>
                                          </p:tavLst>
                                        </p:anim>
                                        <p:anim calcmode="lin" valueType="num">
                                          <p:cBhvr>
                                            <p:cTn id="46" dur="500" fill="hold"/>
                                            <p:tgtEl>
                                              <p:spTgt spid="3"/>
                                            </p:tgtEl>
                                            <p:attrNameLst>
                                              <p:attrName>ppt_h</p:attrName>
                                            </p:attrNameLst>
                                          </p:cBhvr>
                                          <p:tavLst>
                                            <p:tav tm="0">
                                              <p:val>
                                                <p:fltVal val="0"/>
                                              </p:val>
                                            </p:tav>
                                            <p:tav tm="100000">
                                              <p:val>
                                                <p:strVal val="#ppt_h"/>
                                              </p:val>
                                            </p:tav>
                                          </p:tavLst>
                                        </p:anim>
                                        <p:animEffect transition="in" filter="fade">
                                          <p:cBhvr>
                                            <p:cTn id="47" dur="500"/>
                                            <p:tgtEl>
                                              <p:spTgt spid="3"/>
                                            </p:tgtEl>
                                          </p:cBhvr>
                                        </p:animEffect>
                                      </p:childTnLst>
                                    </p:cTn>
                                  </p:par>
                                </p:childTnLst>
                              </p:cTn>
                            </p:par>
                            <p:par>
                              <p:cTn id="48" fill="hold">
                                <p:stCondLst>
                                  <p:cond delay="414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500"/>
                                            <p:tgtEl>
                                              <p:spTgt spid="23"/>
                                            </p:tgtEl>
                                          </p:cBhvr>
                                        </p:animEffect>
                                      </p:childTnLst>
                                    </p:cTn>
                                  </p:par>
                                </p:childTnLst>
                              </p:cTn>
                            </p:par>
                            <p:par>
                              <p:cTn id="52" fill="hold">
                                <p:stCondLst>
                                  <p:cond delay="4640"/>
                                </p:stCondLst>
                                <p:childTnLst>
                                  <p:par>
                                    <p:cTn id="53" presetID="53" presetClass="entr" presetSubtype="16" fill="hold" nodeType="after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p:cTn id="55" dur="500" fill="hold"/>
                                            <p:tgtEl>
                                              <p:spTgt spid="57"/>
                                            </p:tgtEl>
                                            <p:attrNameLst>
                                              <p:attrName>ppt_w</p:attrName>
                                            </p:attrNameLst>
                                          </p:cBhvr>
                                          <p:tavLst>
                                            <p:tav tm="0">
                                              <p:val>
                                                <p:fltVal val="0"/>
                                              </p:val>
                                            </p:tav>
                                            <p:tav tm="100000">
                                              <p:val>
                                                <p:strVal val="#ppt_w"/>
                                              </p:val>
                                            </p:tav>
                                          </p:tavLst>
                                        </p:anim>
                                        <p:anim calcmode="lin" valueType="num">
                                          <p:cBhvr>
                                            <p:cTn id="56" dur="500" fill="hold"/>
                                            <p:tgtEl>
                                              <p:spTgt spid="57"/>
                                            </p:tgtEl>
                                            <p:attrNameLst>
                                              <p:attrName>ppt_h</p:attrName>
                                            </p:attrNameLst>
                                          </p:cBhvr>
                                          <p:tavLst>
                                            <p:tav tm="0">
                                              <p:val>
                                                <p:fltVal val="0"/>
                                              </p:val>
                                            </p:tav>
                                            <p:tav tm="100000">
                                              <p:val>
                                                <p:strVal val="#ppt_h"/>
                                              </p:val>
                                            </p:tav>
                                          </p:tavLst>
                                        </p:anim>
                                        <p:animEffect transition="in" filter="fade">
                                          <p:cBhvr>
                                            <p:cTn id="57" dur="500"/>
                                            <p:tgtEl>
                                              <p:spTgt spid="57"/>
                                            </p:tgtEl>
                                          </p:cBhvr>
                                        </p:animEffect>
                                      </p:childTnLst>
                                    </p:cTn>
                                  </p:par>
                                </p:childTnLst>
                              </p:cTn>
                            </p:par>
                            <p:par>
                              <p:cTn id="58" fill="hold">
                                <p:stCondLst>
                                  <p:cond delay="5140"/>
                                </p:stCondLst>
                                <p:childTnLst>
                                  <p:par>
                                    <p:cTn id="59" presetID="22" presetClass="entr" presetSubtype="8"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left)">
                                          <p:cBhvr>
                                            <p:cTn id="61" dur="500"/>
                                            <p:tgtEl>
                                              <p:spTgt spid="24"/>
                                            </p:tgtEl>
                                          </p:cBhvr>
                                        </p:animEffect>
                                      </p:childTnLst>
                                    </p:cTn>
                                  </p:par>
                                </p:childTnLst>
                              </p:cTn>
                            </p:par>
                            <p:par>
                              <p:cTn id="62" fill="hold">
                                <p:stCondLst>
                                  <p:cond delay="5640"/>
                                </p:stCondLst>
                                <p:childTnLst>
                                  <p:par>
                                    <p:cTn id="63" presetID="53" presetClass="entr" presetSubtype="16" fill="hold" nodeType="afterEffect">
                                      <p:stCondLst>
                                        <p:cond delay="0"/>
                                      </p:stCondLst>
                                      <p:childTnLst>
                                        <p:set>
                                          <p:cBhvr>
                                            <p:cTn id="64" dur="1" fill="hold">
                                              <p:stCondLst>
                                                <p:cond delay="0"/>
                                              </p:stCondLst>
                                            </p:cTn>
                                            <p:tgtEl>
                                              <p:spTgt spid="58"/>
                                            </p:tgtEl>
                                            <p:attrNameLst>
                                              <p:attrName>style.visibility</p:attrName>
                                            </p:attrNameLst>
                                          </p:cBhvr>
                                          <p:to>
                                            <p:strVal val="visible"/>
                                          </p:to>
                                        </p:set>
                                        <p:anim calcmode="lin" valueType="num">
                                          <p:cBhvr>
                                            <p:cTn id="65" dur="500" fill="hold"/>
                                            <p:tgtEl>
                                              <p:spTgt spid="58"/>
                                            </p:tgtEl>
                                            <p:attrNameLst>
                                              <p:attrName>ppt_w</p:attrName>
                                            </p:attrNameLst>
                                          </p:cBhvr>
                                          <p:tavLst>
                                            <p:tav tm="0">
                                              <p:val>
                                                <p:fltVal val="0"/>
                                              </p:val>
                                            </p:tav>
                                            <p:tav tm="100000">
                                              <p:val>
                                                <p:strVal val="#ppt_w"/>
                                              </p:val>
                                            </p:tav>
                                          </p:tavLst>
                                        </p:anim>
                                        <p:anim calcmode="lin" valueType="num">
                                          <p:cBhvr>
                                            <p:cTn id="66" dur="500" fill="hold"/>
                                            <p:tgtEl>
                                              <p:spTgt spid="58"/>
                                            </p:tgtEl>
                                            <p:attrNameLst>
                                              <p:attrName>ppt_h</p:attrName>
                                            </p:attrNameLst>
                                          </p:cBhvr>
                                          <p:tavLst>
                                            <p:tav tm="0">
                                              <p:val>
                                                <p:fltVal val="0"/>
                                              </p:val>
                                            </p:tav>
                                            <p:tav tm="100000">
                                              <p:val>
                                                <p:strVal val="#ppt_h"/>
                                              </p:val>
                                            </p:tav>
                                          </p:tavLst>
                                        </p:anim>
                                        <p:animEffect transition="in" filter="fade">
                                          <p:cBhvr>
                                            <p:cTn id="67" dur="500"/>
                                            <p:tgtEl>
                                              <p:spTgt spid="58"/>
                                            </p:tgtEl>
                                          </p:cBhvr>
                                        </p:animEffect>
                                      </p:childTnLst>
                                    </p:cTn>
                                  </p:par>
                                </p:childTnLst>
                              </p:cTn>
                            </p:par>
                            <p:par>
                              <p:cTn id="68" fill="hold">
                                <p:stCondLst>
                                  <p:cond delay="6140"/>
                                </p:stCondLst>
                                <p:childTnLst>
                                  <p:par>
                                    <p:cTn id="69" presetID="22" presetClass="entr" presetSubtype="8"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left)">
                                          <p:cBhvr>
                                            <p:cTn id="71" dur="500"/>
                                            <p:tgtEl>
                                              <p:spTgt spid="30"/>
                                            </p:tgtEl>
                                          </p:cBhvr>
                                        </p:animEffect>
                                      </p:childTnLst>
                                    </p:cTn>
                                  </p:par>
                                </p:childTnLst>
                              </p:cTn>
                            </p:par>
                            <p:par>
                              <p:cTn id="72" fill="hold">
                                <p:stCondLst>
                                  <p:cond delay="6640"/>
                                </p:stCondLst>
                                <p:childTnLst>
                                  <p:par>
                                    <p:cTn id="73" presetID="53" presetClass="entr" presetSubtype="16" fill="hold" nodeType="after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childTnLst>
                              </p:cTn>
                            </p:par>
                            <p:par>
                              <p:cTn id="78" fill="hold">
                                <p:stCondLst>
                                  <p:cond delay="7140"/>
                                </p:stCondLst>
                                <p:childTnLst>
                                  <p:par>
                                    <p:cTn id="79" presetID="22" presetClass="entr" presetSubtype="8" fill="hold" grpId="0" nodeType="after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wipe(left)">
                                          <p:cBhvr>
                                            <p:cTn id="81" dur="500"/>
                                            <p:tgtEl>
                                              <p:spTgt spid="31"/>
                                            </p:tgtEl>
                                          </p:cBhvr>
                                        </p:animEffect>
                                      </p:childTnLst>
                                    </p:cTn>
                                  </p:par>
                                </p:childTnLst>
                              </p:cTn>
                            </p:par>
                            <p:par>
                              <p:cTn id="82" fill="hold">
                                <p:stCondLst>
                                  <p:cond delay="7640"/>
                                </p:stCondLst>
                                <p:childTnLst>
                                  <p:par>
                                    <p:cTn id="83" presetID="53" presetClass="entr" presetSubtype="16" fill="hold" nodeType="afterEffect">
                                      <p:stCondLst>
                                        <p:cond delay="0"/>
                                      </p:stCondLst>
                                      <p:childTnLst>
                                        <p:set>
                                          <p:cBhvr>
                                            <p:cTn id="84" dur="1" fill="hold">
                                              <p:stCondLst>
                                                <p:cond delay="0"/>
                                              </p:stCondLst>
                                            </p:cTn>
                                            <p:tgtEl>
                                              <p:spTgt spid="60"/>
                                            </p:tgtEl>
                                            <p:attrNameLst>
                                              <p:attrName>style.visibility</p:attrName>
                                            </p:attrNameLst>
                                          </p:cBhvr>
                                          <p:to>
                                            <p:strVal val="visible"/>
                                          </p:to>
                                        </p:set>
                                        <p:anim calcmode="lin" valueType="num">
                                          <p:cBhvr>
                                            <p:cTn id="85" dur="500" fill="hold"/>
                                            <p:tgtEl>
                                              <p:spTgt spid="60"/>
                                            </p:tgtEl>
                                            <p:attrNameLst>
                                              <p:attrName>ppt_w</p:attrName>
                                            </p:attrNameLst>
                                          </p:cBhvr>
                                          <p:tavLst>
                                            <p:tav tm="0">
                                              <p:val>
                                                <p:fltVal val="0"/>
                                              </p:val>
                                            </p:tav>
                                            <p:tav tm="100000">
                                              <p:val>
                                                <p:strVal val="#ppt_w"/>
                                              </p:val>
                                            </p:tav>
                                          </p:tavLst>
                                        </p:anim>
                                        <p:anim calcmode="lin" valueType="num">
                                          <p:cBhvr>
                                            <p:cTn id="86" dur="500" fill="hold"/>
                                            <p:tgtEl>
                                              <p:spTgt spid="60"/>
                                            </p:tgtEl>
                                            <p:attrNameLst>
                                              <p:attrName>ppt_h</p:attrName>
                                            </p:attrNameLst>
                                          </p:cBhvr>
                                          <p:tavLst>
                                            <p:tav tm="0">
                                              <p:val>
                                                <p:fltVal val="0"/>
                                              </p:val>
                                            </p:tav>
                                            <p:tav tm="100000">
                                              <p:val>
                                                <p:strVal val="#ppt_h"/>
                                              </p:val>
                                            </p:tav>
                                          </p:tavLst>
                                        </p:anim>
                                        <p:animEffect transition="in" filter="fade">
                                          <p:cBhvr>
                                            <p:cTn id="87" dur="500"/>
                                            <p:tgtEl>
                                              <p:spTgt spid="60"/>
                                            </p:tgtEl>
                                          </p:cBhvr>
                                        </p:animEffect>
                                      </p:childTnLst>
                                    </p:cTn>
                                  </p:par>
                                </p:childTnLst>
                              </p:cTn>
                            </p:par>
                            <p:par>
                              <p:cTn id="88" fill="hold">
                                <p:stCondLst>
                                  <p:cond delay="8140"/>
                                </p:stCondLst>
                                <p:childTnLst>
                                  <p:par>
                                    <p:cTn id="89" presetID="22" presetClass="entr" presetSubtype="8" fill="hold" grpId="0" nodeType="after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wipe(left)">
                                          <p:cBhvr>
                                            <p:cTn id="9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7" grpId="0" animBg="1"/>
          <p:bldP spid="18" grpId="0"/>
          <p:bldP spid="22" grpId="0"/>
          <p:bldP spid="23" grpId="0"/>
          <p:bldP spid="24" grpId="0"/>
          <p:bldP spid="30" grpId="0"/>
          <p:bldP spid="31" grpId="0"/>
          <p:bldP spid="32"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TextBox 101"/>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3.6 </a:t>
            </a:r>
            <a:r>
              <a:rPr lang="zh-CN" altLang="en-US" sz="2800" dirty="0" smtClean="0">
                <a:solidFill>
                  <a:schemeClr val="tx1">
                    <a:lumMod val="50000"/>
                  </a:schemeClr>
                </a:solidFill>
                <a:latin typeface="微软雅黑"/>
                <a:ea typeface="微软雅黑"/>
              </a:rPr>
              <a:t>增长率分析</a:t>
            </a:r>
            <a:endParaRPr lang="zh-CN" altLang="en-US" sz="2800" dirty="0">
              <a:solidFill>
                <a:schemeClr val="tx1">
                  <a:lumMod val="50000"/>
                </a:schemeClr>
              </a:solidFill>
              <a:latin typeface="微软雅黑"/>
              <a:ea typeface="微软雅黑"/>
            </a:endParaRPr>
          </a:p>
        </p:txBody>
      </p:sp>
      <p:sp>
        <p:nvSpPr>
          <p:cNvPr id="103" name="TextBox 102"/>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3</a:t>
            </a:r>
            <a:endParaRPr lang="zh-CN" altLang="en-US" dirty="0">
              <a:solidFill>
                <a:schemeClr val="tx1">
                  <a:lumMod val="50000"/>
                </a:schemeClr>
              </a:solidFill>
            </a:endParaRPr>
          </a:p>
        </p:txBody>
      </p:sp>
      <p:sp>
        <p:nvSpPr>
          <p:cNvPr id="4" name="Line 2"/>
          <p:cNvSpPr>
            <a:spLocks noChangeShapeType="1"/>
          </p:cNvSpPr>
          <p:nvPr/>
        </p:nvSpPr>
        <p:spPr bwMode="auto">
          <a:xfrm flipV="1">
            <a:off x="1817735" y="4954607"/>
            <a:ext cx="6598229" cy="31825"/>
          </a:xfrm>
          <a:prstGeom prst="line">
            <a:avLst/>
          </a:prstGeom>
          <a:noFill/>
          <a:ln w="3175" cap="flat" cmpd="sng">
            <a:solidFill>
              <a:srgbClr val="C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accent1"/>
              </a:solidFill>
            </a:endParaRPr>
          </a:p>
        </p:txBody>
      </p:sp>
      <p:sp>
        <p:nvSpPr>
          <p:cNvPr id="5" name="Line 3"/>
          <p:cNvSpPr>
            <a:spLocks noChangeShapeType="1"/>
          </p:cNvSpPr>
          <p:nvPr/>
        </p:nvSpPr>
        <p:spPr bwMode="auto">
          <a:xfrm>
            <a:off x="1815614" y="4178095"/>
            <a:ext cx="6600350" cy="0"/>
          </a:xfrm>
          <a:prstGeom prst="line">
            <a:avLst/>
          </a:prstGeom>
          <a:noFill/>
          <a:ln w="3175" cap="flat" cmpd="sng">
            <a:solidFill>
              <a:srgbClr val="C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accent1"/>
              </a:solidFill>
            </a:endParaRPr>
          </a:p>
        </p:txBody>
      </p:sp>
      <p:sp>
        <p:nvSpPr>
          <p:cNvPr id="6" name="Line 4"/>
          <p:cNvSpPr>
            <a:spLocks noChangeShapeType="1"/>
          </p:cNvSpPr>
          <p:nvPr/>
        </p:nvSpPr>
        <p:spPr bwMode="auto">
          <a:xfrm>
            <a:off x="1815614" y="3367637"/>
            <a:ext cx="6600350" cy="0"/>
          </a:xfrm>
          <a:prstGeom prst="line">
            <a:avLst/>
          </a:prstGeom>
          <a:noFill/>
          <a:ln w="3175" cap="flat" cmpd="sng">
            <a:solidFill>
              <a:srgbClr val="C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accent1"/>
              </a:solidFill>
            </a:endParaRPr>
          </a:p>
        </p:txBody>
      </p:sp>
      <p:sp>
        <p:nvSpPr>
          <p:cNvPr id="7" name="Line 5"/>
          <p:cNvSpPr>
            <a:spLocks noChangeShapeType="1"/>
          </p:cNvSpPr>
          <p:nvPr/>
        </p:nvSpPr>
        <p:spPr bwMode="auto">
          <a:xfrm>
            <a:off x="1815614" y="2557179"/>
            <a:ext cx="6600350" cy="0"/>
          </a:xfrm>
          <a:prstGeom prst="line">
            <a:avLst/>
          </a:prstGeom>
          <a:noFill/>
          <a:ln w="3175" cap="flat" cmpd="sng">
            <a:solidFill>
              <a:srgbClr val="C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accent1"/>
              </a:solidFill>
            </a:endParaRPr>
          </a:p>
        </p:txBody>
      </p:sp>
      <p:sp>
        <p:nvSpPr>
          <p:cNvPr id="8" name="Rectangle 11"/>
          <p:cNvSpPr>
            <a:spLocks noChangeArrowheads="1"/>
          </p:cNvSpPr>
          <p:nvPr/>
        </p:nvSpPr>
        <p:spPr bwMode="auto">
          <a:xfrm>
            <a:off x="2248424" y="4695769"/>
            <a:ext cx="441296" cy="950484"/>
          </a:xfrm>
          <a:prstGeom prst="rect">
            <a:avLst/>
          </a:prstGeom>
          <a:solidFill>
            <a:srgbClr val="F8F8F8"/>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微软雅黑" pitchFamily="34" charset="-122"/>
            </a:endParaRPr>
          </a:p>
        </p:txBody>
      </p:sp>
      <p:sp>
        <p:nvSpPr>
          <p:cNvPr id="9" name="Rectangle 12"/>
          <p:cNvSpPr>
            <a:spLocks noChangeArrowheads="1"/>
          </p:cNvSpPr>
          <p:nvPr/>
        </p:nvSpPr>
        <p:spPr bwMode="auto">
          <a:xfrm>
            <a:off x="3854487" y="4462392"/>
            <a:ext cx="441296" cy="1181741"/>
          </a:xfrm>
          <a:prstGeom prst="rect">
            <a:avLst/>
          </a:prstGeom>
          <a:solidFill>
            <a:srgbClr val="F8F8F8"/>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微软雅黑" pitchFamily="34" charset="-122"/>
            </a:endParaRPr>
          </a:p>
        </p:txBody>
      </p:sp>
      <p:sp>
        <p:nvSpPr>
          <p:cNvPr id="10" name="Rectangle 13"/>
          <p:cNvSpPr>
            <a:spLocks noChangeArrowheads="1"/>
          </p:cNvSpPr>
          <p:nvPr/>
        </p:nvSpPr>
        <p:spPr bwMode="auto">
          <a:xfrm>
            <a:off x="5458430" y="4695769"/>
            <a:ext cx="441296" cy="950484"/>
          </a:xfrm>
          <a:prstGeom prst="rect">
            <a:avLst/>
          </a:prstGeom>
          <a:solidFill>
            <a:srgbClr val="F8F8F8"/>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微软雅黑" pitchFamily="34" charset="-122"/>
            </a:endParaRPr>
          </a:p>
        </p:txBody>
      </p:sp>
      <p:sp>
        <p:nvSpPr>
          <p:cNvPr id="11" name="Rectangle 14"/>
          <p:cNvSpPr>
            <a:spLocks noChangeArrowheads="1"/>
          </p:cNvSpPr>
          <p:nvPr/>
        </p:nvSpPr>
        <p:spPr bwMode="auto">
          <a:xfrm>
            <a:off x="7066615" y="3980785"/>
            <a:ext cx="439175" cy="1667591"/>
          </a:xfrm>
          <a:prstGeom prst="rect">
            <a:avLst/>
          </a:prstGeom>
          <a:solidFill>
            <a:srgbClr val="F8F8F8"/>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微软雅黑" pitchFamily="34" charset="-122"/>
            </a:endParaRPr>
          </a:p>
        </p:txBody>
      </p:sp>
      <p:sp>
        <p:nvSpPr>
          <p:cNvPr id="12" name="Line 15"/>
          <p:cNvSpPr>
            <a:spLocks noChangeShapeType="1"/>
          </p:cNvSpPr>
          <p:nvPr/>
        </p:nvSpPr>
        <p:spPr bwMode="auto">
          <a:xfrm flipV="1">
            <a:off x="1819857" y="5644133"/>
            <a:ext cx="6596107" cy="4243"/>
          </a:xfrm>
          <a:prstGeom prst="line">
            <a:avLst/>
          </a:prstGeom>
          <a:noFill/>
          <a:ln w="9525" cap="flat" cmpd="sng">
            <a:solidFill>
              <a:srgbClr val="C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accent1"/>
              </a:solidFill>
            </a:endParaRPr>
          </a:p>
        </p:txBody>
      </p:sp>
      <p:sp>
        <p:nvSpPr>
          <p:cNvPr id="13" name="Line 16"/>
          <p:cNvSpPr>
            <a:spLocks noChangeShapeType="1"/>
          </p:cNvSpPr>
          <p:nvPr/>
        </p:nvSpPr>
        <p:spPr bwMode="auto">
          <a:xfrm>
            <a:off x="1817735" y="2132856"/>
            <a:ext cx="2122" cy="3515520"/>
          </a:xfrm>
          <a:prstGeom prst="line">
            <a:avLst/>
          </a:prstGeom>
          <a:noFill/>
          <a:ln w="9525" cap="flat" cmpd="sng">
            <a:solidFill>
              <a:srgbClr val="C00000"/>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accent1"/>
              </a:solidFill>
            </a:endParaRPr>
          </a:p>
        </p:txBody>
      </p:sp>
      <p:sp>
        <p:nvSpPr>
          <p:cNvPr id="14" name="Text Box 17"/>
          <p:cNvSpPr txBox="1">
            <a:spLocks noChangeArrowheads="1"/>
          </p:cNvSpPr>
          <p:nvPr/>
        </p:nvSpPr>
        <p:spPr bwMode="auto">
          <a:xfrm>
            <a:off x="1147304" y="4763661"/>
            <a:ext cx="66831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dirty="0">
                <a:solidFill>
                  <a:schemeClr val="accent1"/>
                </a:solidFill>
                <a:latin typeface="+mn-ea"/>
                <a:ea typeface="+mn-ea"/>
              </a:rPr>
              <a:t>20</a:t>
            </a:r>
          </a:p>
        </p:txBody>
      </p:sp>
      <p:sp>
        <p:nvSpPr>
          <p:cNvPr id="15" name="Text Box 18"/>
          <p:cNvSpPr txBox="1">
            <a:spLocks noChangeArrowheads="1"/>
          </p:cNvSpPr>
          <p:nvPr/>
        </p:nvSpPr>
        <p:spPr bwMode="auto">
          <a:xfrm>
            <a:off x="1147304" y="3980785"/>
            <a:ext cx="66831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a:solidFill>
                  <a:schemeClr val="accent1"/>
                </a:solidFill>
                <a:latin typeface="+mn-ea"/>
                <a:ea typeface="+mn-ea"/>
              </a:rPr>
              <a:t>40</a:t>
            </a:r>
          </a:p>
        </p:txBody>
      </p:sp>
      <p:sp>
        <p:nvSpPr>
          <p:cNvPr id="16" name="Text Box 19"/>
          <p:cNvSpPr txBox="1">
            <a:spLocks noChangeArrowheads="1"/>
          </p:cNvSpPr>
          <p:nvPr/>
        </p:nvSpPr>
        <p:spPr bwMode="auto">
          <a:xfrm>
            <a:off x="1147304" y="3100313"/>
            <a:ext cx="66831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a:solidFill>
                  <a:schemeClr val="accent1"/>
                </a:solidFill>
                <a:latin typeface="+mn-ea"/>
                <a:ea typeface="+mn-ea"/>
              </a:rPr>
              <a:t>60</a:t>
            </a:r>
          </a:p>
        </p:txBody>
      </p:sp>
      <p:sp>
        <p:nvSpPr>
          <p:cNvPr id="17" name="Text Box 20"/>
          <p:cNvSpPr txBox="1">
            <a:spLocks noChangeArrowheads="1"/>
          </p:cNvSpPr>
          <p:nvPr/>
        </p:nvSpPr>
        <p:spPr bwMode="auto">
          <a:xfrm>
            <a:off x="1147304" y="2319558"/>
            <a:ext cx="66831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dirty="0">
                <a:solidFill>
                  <a:schemeClr val="accent1"/>
                </a:solidFill>
                <a:latin typeface="+mn-ea"/>
                <a:ea typeface="+mn-ea"/>
              </a:rPr>
              <a:t>80</a:t>
            </a:r>
          </a:p>
        </p:txBody>
      </p:sp>
      <p:sp>
        <p:nvSpPr>
          <p:cNvPr id="18" name="Rectangle 21"/>
          <p:cNvSpPr>
            <a:spLocks noChangeArrowheads="1"/>
          </p:cNvSpPr>
          <p:nvPr/>
        </p:nvSpPr>
        <p:spPr bwMode="auto">
          <a:xfrm>
            <a:off x="2772463" y="4241743"/>
            <a:ext cx="441296" cy="1404510"/>
          </a:xfrm>
          <a:prstGeom prst="rect">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微软雅黑" pitchFamily="34" charset="-122"/>
            </a:endParaRPr>
          </a:p>
        </p:txBody>
      </p:sp>
      <p:sp>
        <p:nvSpPr>
          <p:cNvPr id="19" name="Rectangle 22"/>
          <p:cNvSpPr>
            <a:spLocks noChangeArrowheads="1"/>
          </p:cNvSpPr>
          <p:nvPr/>
        </p:nvSpPr>
        <p:spPr bwMode="auto">
          <a:xfrm>
            <a:off x="4363675" y="3980785"/>
            <a:ext cx="441296" cy="1663348"/>
          </a:xfrm>
          <a:prstGeom prst="rect">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微软雅黑" pitchFamily="34" charset="-122"/>
            </a:endParaRPr>
          </a:p>
        </p:txBody>
      </p:sp>
      <p:sp>
        <p:nvSpPr>
          <p:cNvPr id="20" name="Rectangle 23"/>
          <p:cNvSpPr>
            <a:spLocks noChangeArrowheads="1"/>
          </p:cNvSpPr>
          <p:nvPr/>
        </p:nvSpPr>
        <p:spPr bwMode="auto">
          <a:xfrm>
            <a:off x="5980348" y="3183057"/>
            <a:ext cx="441296" cy="2465319"/>
          </a:xfrm>
          <a:prstGeom prst="rect">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微软雅黑" pitchFamily="34" charset="-122"/>
            </a:endParaRPr>
          </a:p>
        </p:txBody>
      </p:sp>
      <p:sp>
        <p:nvSpPr>
          <p:cNvPr id="21" name="Rectangle 24"/>
          <p:cNvSpPr>
            <a:spLocks noChangeArrowheads="1"/>
          </p:cNvSpPr>
          <p:nvPr/>
        </p:nvSpPr>
        <p:spPr bwMode="auto">
          <a:xfrm>
            <a:off x="7590656" y="3367637"/>
            <a:ext cx="439174" cy="2280739"/>
          </a:xfrm>
          <a:prstGeom prst="rect">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微软雅黑" pitchFamily="34" charset="-122"/>
            </a:endParaRPr>
          </a:p>
        </p:txBody>
      </p:sp>
      <p:sp>
        <p:nvSpPr>
          <p:cNvPr id="22" name="Text Box 25"/>
          <p:cNvSpPr txBox="1">
            <a:spLocks noChangeArrowheads="1"/>
          </p:cNvSpPr>
          <p:nvPr/>
        </p:nvSpPr>
        <p:spPr bwMode="auto">
          <a:xfrm>
            <a:off x="2685477" y="3785596"/>
            <a:ext cx="668838" cy="370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dirty="0">
                <a:solidFill>
                  <a:schemeClr val="accent1"/>
                </a:solidFill>
                <a:latin typeface="微软雅黑" pitchFamily="34" charset="-122"/>
                <a:ea typeface="微软雅黑" pitchFamily="34" charset="-122"/>
              </a:rPr>
              <a:t>38%</a:t>
            </a:r>
          </a:p>
        </p:txBody>
      </p:sp>
      <p:sp>
        <p:nvSpPr>
          <p:cNvPr id="23" name="Text Box 26"/>
          <p:cNvSpPr txBox="1">
            <a:spLocks noChangeArrowheads="1"/>
          </p:cNvSpPr>
          <p:nvPr/>
        </p:nvSpPr>
        <p:spPr bwMode="auto">
          <a:xfrm>
            <a:off x="4291540" y="3611624"/>
            <a:ext cx="668838" cy="370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a:solidFill>
                  <a:schemeClr val="accent1"/>
                </a:solidFill>
                <a:latin typeface="微软雅黑" pitchFamily="34" charset="-122"/>
                <a:ea typeface="微软雅黑" pitchFamily="34" charset="-122"/>
              </a:rPr>
              <a:t>49%</a:t>
            </a:r>
          </a:p>
        </p:txBody>
      </p:sp>
      <p:sp>
        <p:nvSpPr>
          <p:cNvPr id="24" name="Text Box 27"/>
          <p:cNvSpPr txBox="1">
            <a:spLocks noChangeArrowheads="1"/>
          </p:cNvSpPr>
          <p:nvPr/>
        </p:nvSpPr>
        <p:spPr bwMode="auto">
          <a:xfrm>
            <a:off x="5867903" y="2843598"/>
            <a:ext cx="668838" cy="370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a:solidFill>
                  <a:schemeClr val="accent1"/>
                </a:solidFill>
                <a:latin typeface="微软雅黑" pitchFamily="34" charset="-122"/>
                <a:ea typeface="微软雅黑" pitchFamily="34" charset="-122"/>
              </a:rPr>
              <a:t>67%</a:t>
            </a:r>
          </a:p>
        </p:txBody>
      </p:sp>
      <p:sp>
        <p:nvSpPr>
          <p:cNvPr id="25" name="Text Box 28"/>
          <p:cNvSpPr txBox="1">
            <a:spLocks noChangeArrowheads="1"/>
          </p:cNvSpPr>
          <p:nvPr/>
        </p:nvSpPr>
        <p:spPr bwMode="auto">
          <a:xfrm>
            <a:off x="7469723" y="2843598"/>
            <a:ext cx="668838" cy="370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dirty="0">
                <a:solidFill>
                  <a:schemeClr val="accent1"/>
                </a:solidFill>
                <a:latin typeface="微软雅黑" pitchFamily="34" charset="-122"/>
                <a:ea typeface="微软雅黑" pitchFamily="34" charset="-122"/>
              </a:rPr>
              <a:t>60%</a:t>
            </a:r>
          </a:p>
        </p:txBody>
      </p:sp>
      <p:sp>
        <p:nvSpPr>
          <p:cNvPr id="26" name="Rectangle 29"/>
          <p:cNvSpPr>
            <a:spLocks noChangeArrowheads="1"/>
          </p:cNvSpPr>
          <p:nvPr/>
        </p:nvSpPr>
        <p:spPr bwMode="auto">
          <a:xfrm>
            <a:off x="8973773" y="1390604"/>
            <a:ext cx="441296" cy="326729"/>
          </a:xfrm>
          <a:prstGeom prst="rect">
            <a:avLst/>
          </a:prstGeom>
          <a:solidFill>
            <a:srgbClr val="F8F8F8"/>
          </a:solidFill>
          <a:ln>
            <a:noFill/>
          </a:ln>
          <a:effectLst>
            <a:outerShdw blurRad="228600" dist="101600" dir="8400000" sx="105000" sy="105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微软雅黑" pitchFamily="34" charset="-122"/>
            </a:endParaRPr>
          </a:p>
        </p:txBody>
      </p:sp>
      <p:sp>
        <p:nvSpPr>
          <p:cNvPr id="27" name="Rectangle 30"/>
          <p:cNvSpPr>
            <a:spLocks noChangeArrowheads="1"/>
          </p:cNvSpPr>
          <p:nvPr/>
        </p:nvSpPr>
        <p:spPr bwMode="auto">
          <a:xfrm>
            <a:off x="8989488" y="1881561"/>
            <a:ext cx="441296" cy="326729"/>
          </a:xfrm>
          <a:prstGeom prst="rect">
            <a:avLst/>
          </a:prstGeom>
          <a:solidFill>
            <a:srgbClr val="C00000"/>
          </a:solidFill>
          <a:ln>
            <a:noFill/>
          </a:ln>
          <a:effectLst>
            <a:outerShdw blurRad="228600" dist="101600" dir="8400000" sx="105000" sy="105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微软雅黑" pitchFamily="34" charset="-122"/>
            </a:endParaRPr>
          </a:p>
        </p:txBody>
      </p:sp>
      <p:sp>
        <p:nvSpPr>
          <p:cNvPr id="28" name="Text Box 31"/>
          <p:cNvSpPr txBox="1">
            <a:spLocks noChangeArrowheads="1"/>
          </p:cNvSpPr>
          <p:nvPr/>
        </p:nvSpPr>
        <p:spPr bwMode="auto">
          <a:xfrm>
            <a:off x="9523271" y="1354537"/>
            <a:ext cx="1729119" cy="3670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dirty="0" smtClean="0">
                <a:solidFill>
                  <a:schemeClr val="accent1"/>
                </a:solidFill>
                <a:latin typeface="微软雅黑" pitchFamily="34" charset="-122"/>
                <a:ea typeface="微软雅黑" pitchFamily="34" charset="-122"/>
              </a:rPr>
              <a:t>201</a:t>
            </a:r>
            <a:r>
              <a:rPr lang="en-US" altLang="zh-CN" dirty="0" smtClean="0">
                <a:solidFill>
                  <a:schemeClr val="accent1"/>
                </a:solidFill>
                <a:latin typeface="微软雅黑" pitchFamily="34" charset="-122"/>
                <a:ea typeface="微软雅黑" pitchFamily="34" charset="-122"/>
              </a:rPr>
              <a:t>4</a:t>
            </a:r>
            <a:r>
              <a:rPr lang="zh-CN" altLang="en-US" dirty="0" smtClean="0">
                <a:solidFill>
                  <a:schemeClr val="accent1"/>
                </a:solidFill>
                <a:latin typeface="微软雅黑" pitchFamily="34" charset="-122"/>
                <a:ea typeface="微软雅黑" pitchFamily="34" charset="-122"/>
              </a:rPr>
              <a:t>年</a:t>
            </a:r>
            <a:r>
              <a:rPr lang="zh-CN" altLang="en-US" dirty="0">
                <a:solidFill>
                  <a:schemeClr val="accent1"/>
                </a:solidFill>
                <a:latin typeface="微软雅黑" pitchFamily="34" charset="-122"/>
                <a:ea typeface="微软雅黑" pitchFamily="34" charset="-122"/>
              </a:rPr>
              <a:t>增长率</a:t>
            </a:r>
          </a:p>
        </p:txBody>
      </p:sp>
      <p:sp>
        <p:nvSpPr>
          <p:cNvPr id="29" name="Text Box 32"/>
          <p:cNvSpPr txBox="1">
            <a:spLocks noChangeArrowheads="1"/>
          </p:cNvSpPr>
          <p:nvPr/>
        </p:nvSpPr>
        <p:spPr bwMode="auto">
          <a:xfrm>
            <a:off x="9553838" y="1843372"/>
            <a:ext cx="1729119" cy="3670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dirty="0" smtClean="0">
                <a:solidFill>
                  <a:schemeClr val="accent1"/>
                </a:solidFill>
                <a:latin typeface="微软雅黑" pitchFamily="34" charset="-122"/>
                <a:ea typeface="微软雅黑" pitchFamily="34" charset="-122"/>
              </a:rPr>
              <a:t>201</a:t>
            </a:r>
            <a:r>
              <a:rPr lang="en-US" altLang="zh-CN" dirty="0" smtClean="0">
                <a:solidFill>
                  <a:schemeClr val="accent1"/>
                </a:solidFill>
                <a:latin typeface="微软雅黑" pitchFamily="34" charset="-122"/>
                <a:ea typeface="微软雅黑" pitchFamily="34" charset="-122"/>
              </a:rPr>
              <a:t>5</a:t>
            </a:r>
            <a:r>
              <a:rPr lang="zh-CN" altLang="en-US" dirty="0" smtClean="0">
                <a:solidFill>
                  <a:schemeClr val="accent1"/>
                </a:solidFill>
                <a:latin typeface="微软雅黑" pitchFamily="34" charset="-122"/>
                <a:ea typeface="微软雅黑" pitchFamily="34" charset="-122"/>
              </a:rPr>
              <a:t>年</a:t>
            </a:r>
            <a:r>
              <a:rPr lang="zh-CN" altLang="en-US" dirty="0">
                <a:solidFill>
                  <a:schemeClr val="accent1"/>
                </a:solidFill>
                <a:latin typeface="微软雅黑" pitchFamily="34" charset="-122"/>
                <a:ea typeface="微软雅黑" pitchFamily="34" charset="-122"/>
              </a:rPr>
              <a:t>增长率</a:t>
            </a:r>
            <a:endParaRPr lang="zh-CN" altLang="en-US" dirty="0">
              <a:solidFill>
                <a:schemeClr val="accent1"/>
              </a:solidFill>
            </a:endParaRPr>
          </a:p>
        </p:txBody>
      </p:sp>
      <p:sp>
        <p:nvSpPr>
          <p:cNvPr id="30" name="Text Box 33"/>
          <p:cNvSpPr txBox="1">
            <a:spLocks noChangeArrowheads="1"/>
          </p:cNvSpPr>
          <p:nvPr/>
        </p:nvSpPr>
        <p:spPr bwMode="auto">
          <a:xfrm>
            <a:off x="2356626" y="5703538"/>
            <a:ext cx="1084282"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zh-CN" altLang="en-US">
                <a:solidFill>
                  <a:schemeClr val="accent1"/>
                </a:solidFill>
                <a:latin typeface="微软雅黑" pitchFamily="34" charset="-122"/>
                <a:ea typeface="微软雅黑" pitchFamily="34" charset="-122"/>
              </a:rPr>
              <a:t>西北区</a:t>
            </a:r>
            <a:endParaRPr lang="zh-CN" altLang="en-US">
              <a:solidFill>
                <a:schemeClr val="accent1"/>
              </a:solidFill>
            </a:endParaRPr>
          </a:p>
        </p:txBody>
      </p:sp>
      <p:sp>
        <p:nvSpPr>
          <p:cNvPr id="31" name="Text Box 34"/>
          <p:cNvSpPr txBox="1">
            <a:spLocks noChangeArrowheads="1"/>
          </p:cNvSpPr>
          <p:nvPr/>
        </p:nvSpPr>
        <p:spPr bwMode="auto">
          <a:xfrm>
            <a:off x="3911772" y="5703538"/>
            <a:ext cx="1084282"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zh-CN" altLang="en-US">
                <a:solidFill>
                  <a:schemeClr val="accent1"/>
                </a:solidFill>
                <a:latin typeface="微软雅黑" pitchFamily="34" charset="-122"/>
                <a:ea typeface="微软雅黑" pitchFamily="34" charset="-122"/>
              </a:rPr>
              <a:t>东南区</a:t>
            </a:r>
            <a:endParaRPr lang="zh-CN" altLang="en-US">
              <a:solidFill>
                <a:schemeClr val="accent1"/>
              </a:solidFill>
            </a:endParaRPr>
          </a:p>
        </p:txBody>
      </p:sp>
      <p:sp>
        <p:nvSpPr>
          <p:cNvPr id="32" name="Text Box 35"/>
          <p:cNvSpPr txBox="1">
            <a:spLocks noChangeArrowheads="1"/>
          </p:cNvSpPr>
          <p:nvPr/>
        </p:nvSpPr>
        <p:spPr bwMode="auto">
          <a:xfrm>
            <a:off x="5539051" y="5703538"/>
            <a:ext cx="1084282"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zh-CN" altLang="en-US">
                <a:solidFill>
                  <a:schemeClr val="accent1"/>
                </a:solidFill>
                <a:latin typeface="微软雅黑" pitchFamily="34" charset="-122"/>
                <a:ea typeface="微软雅黑" pitchFamily="34" charset="-122"/>
              </a:rPr>
              <a:t>华中区</a:t>
            </a:r>
            <a:endParaRPr lang="zh-CN" altLang="en-US">
              <a:solidFill>
                <a:schemeClr val="accent1"/>
              </a:solidFill>
            </a:endParaRPr>
          </a:p>
        </p:txBody>
      </p:sp>
      <p:sp>
        <p:nvSpPr>
          <p:cNvPr id="33" name="Text Box 36"/>
          <p:cNvSpPr txBox="1">
            <a:spLocks noChangeArrowheads="1"/>
          </p:cNvSpPr>
          <p:nvPr/>
        </p:nvSpPr>
        <p:spPr bwMode="auto">
          <a:xfrm>
            <a:off x="7138750" y="5703538"/>
            <a:ext cx="1084282"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zh-CN" altLang="en-US">
                <a:solidFill>
                  <a:schemeClr val="accent1"/>
                </a:solidFill>
                <a:latin typeface="微软雅黑" pitchFamily="34" charset="-122"/>
                <a:ea typeface="微软雅黑" pitchFamily="34" charset="-122"/>
              </a:rPr>
              <a:t>华北区</a:t>
            </a:r>
            <a:endParaRPr lang="zh-CN" altLang="en-US">
              <a:solidFill>
                <a:schemeClr val="accent1"/>
              </a:solidFill>
            </a:endParaRPr>
          </a:p>
        </p:txBody>
      </p:sp>
      <p:cxnSp>
        <p:nvCxnSpPr>
          <p:cNvPr id="34" name="直接连接符 33"/>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686640436"/>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2"/>
                                            </p:tgtEl>
                                            <p:attrNameLst>
                                              <p:attrName>style.visibility</p:attrName>
                                            </p:attrNameLst>
                                          </p:cBhvr>
                                          <p:to>
                                            <p:strVal val="visible"/>
                                          </p:to>
                                        </p:set>
                                        <p:anim calcmode="lin" valueType="num">
                                          <p:cBhvr>
                                            <p:cTn id="7" dur="400" fill="hold"/>
                                            <p:tgtEl>
                                              <p:spTgt spid="102"/>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02"/>
                                            </p:tgtEl>
                                            <p:attrNameLst>
                                              <p:attrName>ppt_y</p:attrName>
                                            </p:attrNameLst>
                                          </p:cBhvr>
                                          <p:tavLst>
                                            <p:tav tm="0">
                                              <p:val>
                                                <p:strVal val="#ppt_y"/>
                                              </p:val>
                                            </p:tav>
                                            <p:tav tm="100000">
                                              <p:val>
                                                <p:strVal val="#ppt_y"/>
                                              </p:val>
                                            </p:tav>
                                          </p:tavLst>
                                        </p:anim>
                                        <p:anim calcmode="lin" valueType="num">
                                          <p:cBhvr>
                                            <p:cTn id="9" dur="400" fill="hold"/>
                                            <p:tgtEl>
                                              <p:spTgt spid="102"/>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0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02"/>
                                            </p:tgtEl>
                                          </p:cBhvr>
                                        </p:animEffect>
                                      </p:childTnLst>
                                    </p:cTn>
                                  </p:par>
                                </p:childTnLst>
                              </p:cTn>
                            </p:par>
                            <p:par>
                              <p:cTn id="12" fill="hold">
                                <p:stCondLst>
                                  <p:cond delay="680"/>
                                </p:stCondLst>
                                <p:childTnLst>
                                  <p:par>
                                    <p:cTn id="13" presetID="22" presetClass="entr" presetSubtype="4"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18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childTnLst>
                              </p:cTn>
                            </p:par>
                            <p:par>
                              <p:cTn id="32" fill="hold">
                                <p:stCondLst>
                                  <p:cond delay="1680"/>
                                </p:stCondLst>
                                <p:childTnLst>
                                  <p:par>
                                    <p:cTn id="33" presetID="1"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64" presetClass="path" presetSubtype="0" accel="50000" fill="hold" grpId="1" nodeType="withEffect" p14:presetBounceEnd="40000">
                                      <p:stCondLst>
                                        <p:cond delay="0"/>
                                      </p:stCondLst>
                                      <p:childTnLst>
                                        <p:animMotion origin="layout" path="M 0.02472 0.10393 L -1.27098E-6 2.22222E-6 " pathEditMode="relative" rAng="0" ptsTypes="AA" p14:bounceEnd="40000">
                                          <p:cBhvr>
                                            <p:cTn id="36" dur="500" fill="hold"/>
                                            <p:tgtEl>
                                              <p:spTgt spid="14"/>
                                            </p:tgtEl>
                                            <p:attrNameLst>
                                              <p:attrName>ppt_x</p:attrName>
                                              <p:attrName>ppt_y</p:attrName>
                                            </p:attrNameLst>
                                          </p:cBhvr>
                                          <p:rCtr x="-1236" y="-5208"/>
                                        </p:animMotion>
                                      </p:childTnLst>
                                    </p:cTn>
                                  </p:par>
                                  <p:par>
                                    <p:cTn id="37" presetID="1"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64" presetClass="path" presetSubtype="0" accel="50000" fill="hold" grpId="1" nodeType="withEffect" p14:presetBounceEnd="40000">
                                      <p:stCondLst>
                                        <p:cond delay="0"/>
                                      </p:stCondLst>
                                      <p:childTnLst>
                                        <p:animMotion origin="layout" path="M 0.02472 0.10393 L -1.27098E-6 2.22222E-6 " pathEditMode="relative" rAng="0" ptsTypes="AA" p14:bounceEnd="40000">
                                          <p:cBhvr>
                                            <p:cTn id="40" dur="500" fill="hold"/>
                                            <p:tgtEl>
                                              <p:spTgt spid="15"/>
                                            </p:tgtEl>
                                            <p:attrNameLst>
                                              <p:attrName>ppt_x</p:attrName>
                                              <p:attrName>ppt_y</p:attrName>
                                            </p:attrNameLst>
                                          </p:cBhvr>
                                          <p:rCtr x="-1236" y="-5208"/>
                                        </p:animMotion>
                                      </p:childTnLst>
                                    </p:cTn>
                                  </p:par>
                                  <p:par>
                                    <p:cTn id="41" presetID="1"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64" presetClass="path" presetSubtype="0" accel="50000" fill="hold" grpId="1" nodeType="withEffect" p14:presetBounceEnd="40000">
                                      <p:stCondLst>
                                        <p:cond delay="0"/>
                                      </p:stCondLst>
                                      <p:childTnLst>
                                        <p:animMotion origin="layout" path="M 0.02472 0.10393 L -1.27098E-6 2.22222E-6 " pathEditMode="relative" rAng="0" ptsTypes="AA" p14:bounceEnd="40000">
                                          <p:cBhvr>
                                            <p:cTn id="44" dur="500" fill="hold"/>
                                            <p:tgtEl>
                                              <p:spTgt spid="16"/>
                                            </p:tgtEl>
                                            <p:attrNameLst>
                                              <p:attrName>ppt_x</p:attrName>
                                              <p:attrName>ppt_y</p:attrName>
                                            </p:attrNameLst>
                                          </p:cBhvr>
                                          <p:rCtr x="-1236" y="-5208"/>
                                        </p:animMotion>
                                      </p:childTnLst>
                                    </p:cTn>
                                  </p:par>
                                  <p:par>
                                    <p:cTn id="45" presetID="1" presetClass="entr" presetSubtype="0"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par>
                                    <p:cTn id="47" presetID="64" presetClass="path" presetSubtype="0" accel="50000" fill="hold" grpId="1" nodeType="withEffect" p14:presetBounceEnd="40000">
                                      <p:stCondLst>
                                        <p:cond delay="0"/>
                                      </p:stCondLst>
                                      <p:childTnLst>
                                        <p:animMotion origin="layout" path="M 0.02472 0.10393 L -1.27098E-6 2.22222E-6 " pathEditMode="relative" rAng="0" ptsTypes="AA" p14:bounceEnd="40000">
                                          <p:cBhvr>
                                            <p:cTn id="48" dur="500" fill="hold"/>
                                            <p:tgtEl>
                                              <p:spTgt spid="17"/>
                                            </p:tgtEl>
                                            <p:attrNameLst>
                                              <p:attrName>ppt_x</p:attrName>
                                              <p:attrName>ppt_y</p:attrName>
                                            </p:attrNameLst>
                                          </p:cBhvr>
                                          <p:rCtr x="-1236" y="-5208"/>
                                        </p:animMotion>
                                      </p:childTnLst>
                                    </p:cTn>
                                  </p:par>
                                </p:childTnLst>
                              </p:cTn>
                            </p:par>
                            <p:par>
                              <p:cTn id="49" fill="hold">
                                <p:stCondLst>
                                  <p:cond delay="218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300"/>
                                            <p:tgtEl>
                                              <p:spTgt spid="31"/>
                                            </p:tgtEl>
                                          </p:cBhvr>
                                        </p:animEffect>
                                        <p:anim calcmode="lin" valueType="num">
                                          <p:cBhvr>
                                            <p:cTn id="58" dur="300" fill="hold"/>
                                            <p:tgtEl>
                                              <p:spTgt spid="31"/>
                                            </p:tgtEl>
                                            <p:attrNameLst>
                                              <p:attrName>ppt_x</p:attrName>
                                            </p:attrNameLst>
                                          </p:cBhvr>
                                          <p:tavLst>
                                            <p:tav tm="0">
                                              <p:val>
                                                <p:strVal val="#ppt_x"/>
                                              </p:val>
                                            </p:tav>
                                            <p:tav tm="100000">
                                              <p:val>
                                                <p:strVal val="#ppt_x"/>
                                              </p:val>
                                            </p:tav>
                                          </p:tavLst>
                                        </p:anim>
                                        <p:anim calcmode="lin" valueType="num">
                                          <p:cBhvr>
                                            <p:cTn id="59" dur="300" fill="hold"/>
                                            <p:tgtEl>
                                              <p:spTgt spid="3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300"/>
                                            <p:tgtEl>
                                              <p:spTgt spid="32"/>
                                            </p:tgtEl>
                                          </p:cBhvr>
                                        </p:animEffect>
                                        <p:anim calcmode="lin" valueType="num">
                                          <p:cBhvr>
                                            <p:cTn id="63" dur="300" fill="hold"/>
                                            <p:tgtEl>
                                              <p:spTgt spid="32"/>
                                            </p:tgtEl>
                                            <p:attrNameLst>
                                              <p:attrName>ppt_x</p:attrName>
                                            </p:attrNameLst>
                                          </p:cBhvr>
                                          <p:tavLst>
                                            <p:tav tm="0">
                                              <p:val>
                                                <p:strVal val="#ppt_x"/>
                                              </p:val>
                                            </p:tav>
                                            <p:tav tm="100000">
                                              <p:val>
                                                <p:strVal val="#ppt_x"/>
                                              </p:val>
                                            </p:tav>
                                          </p:tavLst>
                                        </p:anim>
                                        <p:anim calcmode="lin" valueType="num">
                                          <p:cBhvr>
                                            <p:cTn id="64" dur="3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300"/>
                                            <p:tgtEl>
                                              <p:spTgt spid="33"/>
                                            </p:tgtEl>
                                          </p:cBhvr>
                                        </p:animEffect>
                                        <p:anim calcmode="lin" valueType="num">
                                          <p:cBhvr>
                                            <p:cTn id="68" dur="300" fill="hold"/>
                                            <p:tgtEl>
                                              <p:spTgt spid="33"/>
                                            </p:tgtEl>
                                            <p:attrNameLst>
                                              <p:attrName>ppt_x</p:attrName>
                                            </p:attrNameLst>
                                          </p:cBhvr>
                                          <p:tavLst>
                                            <p:tav tm="0">
                                              <p:val>
                                                <p:strVal val="#ppt_x"/>
                                              </p:val>
                                            </p:tav>
                                            <p:tav tm="100000">
                                              <p:val>
                                                <p:strVal val="#ppt_x"/>
                                              </p:val>
                                            </p:tav>
                                          </p:tavLst>
                                        </p:anim>
                                        <p:anim calcmode="lin" valueType="num">
                                          <p:cBhvr>
                                            <p:cTn id="69" dur="300" fill="hold"/>
                                            <p:tgtEl>
                                              <p:spTgt spid="33"/>
                                            </p:tgtEl>
                                            <p:attrNameLst>
                                              <p:attrName>ppt_y</p:attrName>
                                            </p:attrNameLst>
                                          </p:cBhvr>
                                          <p:tavLst>
                                            <p:tav tm="0">
                                              <p:val>
                                                <p:strVal val="#ppt_y+.1"/>
                                              </p:val>
                                            </p:tav>
                                            <p:tav tm="100000">
                                              <p:val>
                                                <p:strVal val="#ppt_y"/>
                                              </p:val>
                                            </p:tav>
                                          </p:tavLst>
                                        </p:anim>
                                      </p:childTnLst>
                                    </p:cTn>
                                  </p:par>
                                </p:childTnLst>
                              </p:cTn>
                            </p:par>
                            <p:par>
                              <p:cTn id="70" fill="hold">
                                <p:stCondLst>
                                  <p:cond delay="2480"/>
                                </p:stCondLst>
                                <p:childTnLst>
                                  <p:par>
                                    <p:cTn id="71" presetID="22" presetClass="entr" presetSubtype="4" fill="hold" grpId="0" nodeType="afterEffect">
                                      <p:stCondLst>
                                        <p:cond delay="0"/>
                                      </p:stCondLst>
                                      <p:childTnLst>
                                        <p:set>
                                          <p:cBhvr>
                                            <p:cTn id="72" dur="1" fill="hold">
                                              <p:stCondLst>
                                                <p:cond delay="0"/>
                                              </p:stCondLst>
                                            </p:cTn>
                                            <p:tgtEl>
                                              <p:spTgt spid="8"/>
                                            </p:tgtEl>
                                            <p:attrNameLst>
                                              <p:attrName>style.visibility</p:attrName>
                                            </p:attrNameLst>
                                          </p:cBhvr>
                                          <p:to>
                                            <p:strVal val="visible"/>
                                          </p:to>
                                        </p:set>
                                        <p:animEffect transition="in" filter="wipe(down)">
                                          <p:cBhvr>
                                            <p:cTn id="73" dur="500"/>
                                            <p:tgtEl>
                                              <p:spTgt spid="8"/>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wipe(down)">
                                          <p:cBhvr>
                                            <p:cTn id="76" dur="500"/>
                                            <p:tgtEl>
                                              <p:spTgt spid="9"/>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wipe(down)">
                                          <p:cBhvr>
                                            <p:cTn id="79" dur="500"/>
                                            <p:tgtEl>
                                              <p:spTgt spid="10"/>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down)">
                                          <p:cBhvr>
                                            <p:cTn id="82" dur="500"/>
                                            <p:tgtEl>
                                              <p:spTgt spid="11"/>
                                            </p:tgtEl>
                                          </p:cBhvr>
                                        </p:animEffect>
                                      </p:childTnLst>
                                    </p:cTn>
                                  </p:par>
                                </p:childTnLst>
                              </p:cTn>
                            </p:par>
                            <p:par>
                              <p:cTn id="83" fill="hold">
                                <p:stCondLst>
                                  <p:cond delay="2980"/>
                                </p:stCondLst>
                                <p:childTnLst>
                                  <p:par>
                                    <p:cTn id="84" presetID="22" presetClass="entr" presetSubtype="4" fill="hold" grpId="0" nodeType="afterEffect">
                                      <p:stCondLst>
                                        <p:cond delay="0"/>
                                      </p:stCondLst>
                                      <p:childTnLst>
                                        <p:set>
                                          <p:cBhvr>
                                            <p:cTn id="85" dur="1" fill="hold">
                                              <p:stCondLst>
                                                <p:cond delay="0"/>
                                              </p:stCondLst>
                                            </p:cTn>
                                            <p:tgtEl>
                                              <p:spTgt spid="18"/>
                                            </p:tgtEl>
                                            <p:attrNameLst>
                                              <p:attrName>style.visibility</p:attrName>
                                            </p:attrNameLst>
                                          </p:cBhvr>
                                          <p:to>
                                            <p:strVal val="visible"/>
                                          </p:to>
                                        </p:set>
                                        <p:animEffect transition="in" filter="wipe(down)">
                                          <p:cBhvr>
                                            <p:cTn id="86" dur="500"/>
                                            <p:tgtEl>
                                              <p:spTgt spid="18"/>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down)">
                                          <p:cBhvr>
                                            <p:cTn id="89" dur="500"/>
                                            <p:tgtEl>
                                              <p:spTgt spid="19"/>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wipe(down)">
                                          <p:cBhvr>
                                            <p:cTn id="92" dur="500"/>
                                            <p:tgtEl>
                                              <p:spTgt spid="20"/>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wipe(down)">
                                          <p:cBhvr>
                                            <p:cTn id="95" dur="500"/>
                                            <p:tgtEl>
                                              <p:spTgt spid="21"/>
                                            </p:tgtEl>
                                          </p:cBhvr>
                                        </p:animEffect>
                                      </p:childTnLst>
                                    </p:cTn>
                                  </p:par>
                                </p:childTnLst>
                              </p:cTn>
                            </p:par>
                            <p:par>
                              <p:cTn id="96" fill="hold">
                                <p:stCondLst>
                                  <p:cond delay="3480"/>
                                </p:stCondLst>
                                <p:childTnLst>
                                  <p:par>
                                    <p:cTn id="97" presetID="56" presetClass="entr" presetSubtype="0" fill="hold" grpId="0" nodeType="afterEffect">
                                      <p:stCondLst>
                                        <p:cond delay="0"/>
                                      </p:stCondLst>
                                      <p:iterate type="lt">
                                        <p:tmPct val="10000"/>
                                      </p:iterate>
                                      <p:childTnLst>
                                        <p:set>
                                          <p:cBhvr>
                                            <p:cTn id="98" dur="1" fill="hold">
                                              <p:stCondLst>
                                                <p:cond delay="0"/>
                                              </p:stCondLst>
                                            </p:cTn>
                                            <p:tgtEl>
                                              <p:spTgt spid="22"/>
                                            </p:tgtEl>
                                            <p:attrNameLst>
                                              <p:attrName>style.visibility</p:attrName>
                                            </p:attrNameLst>
                                          </p:cBhvr>
                                          <p:to>
                                            <p:strVal val="visible"/>
                                          </p:to>
                                        </p:set>
                                        <p:anim by="(-#ppt_w*2)" calcmode="lin" valueType="num">
                                          <p:cBhvr rctx="PPT">
                                            <p:cTn id="99" dur="150" autoRev="1" fill="hold">
                                              <p:stCondLst>
                                                <p:cond delay="0"/>
                                              </p:stCondLst>
                                            </p:cTn>
                                            <p:tgtEl>
                                              <p:spTgt spid="22"/>
                                            </p:tgtEl>
                                            <p:attrNameLst>
                                              <p:attrName>ppt_w</p:attrName>
                                            </p:attrNameLst>
                                          </p:cBhvr>
                                        </p:anim>
                                        <p:anim by="(#ppt_w*0.50)" calcmode="lin" valueType="num">
                                          <p:cBhvr>
                                            <p:cTn id="100" dur="150" decel="50000" autoRev="1" fill="hold">
                                              <p:stCondLst>
                                                <p:cond delay="0"/>
                                              </p:stCondLst>
                                            </p:cTn>
                                            <p:tgtEl>
                                              <p:spTgt spid="22"/>
                                            </p:tgtEl>
                                            <p:attrNameLst>
                                              <p:attrName>ppt_x</p:attrName>
                                            </p:attrNameLst>
                                          </p:cBhvr>
                                        </p:anim>
                                        <p:anim from="(-#ppt_h/2)" to="(#ppt_y)" calcmode="lin" valueType="num">
                                          <p:cBhvr>
                                            <p:cTn id="101" dur="300" fill="hold">
                                              <p:stCondLst>
                                                <p:cond delay="0"/>
                                              </p:stCondLst>
                                            </p:cTn>
                                            <p:tgtEl>
                                              <p:spTgt spid="22"/>
                                            </p:tgtEl>
                                            <p:attrNameLst>
                                              <p:attrName>ppt_y</p:attrName>
                                            </p:attrNameLst>
                                          </p:cBhvr>
                                        </p:anim>
                                        <p:animRot by="21600000">
                                          <p:cBhvr>
                                            <p:cTn id="102" dur="300" fill="hold">
                                              <p:stCondLst>
                                                <p:cond delay="0"/>
                                              </p:stCondLst>
                                            </p:cTn>
                                            <p:tgtEl>
                                              <p:spTgt spid="22"/>
                                            </p:tgtEl>
                                            <p:attrNameLst>
                                              <p:attrName>r</p:attrName>
                                            </p:attrNameLst>
                                          </p:cBhvr>
                                        </p:animRot>
                                      </p:childTnLst>
                                    </p:cTn>
                                  </p:par>
                                  <p:par>
                                    <p:cTn id="103" presetID="56" presetClass="entr" presetSubtype="0" fill="hold" grpId="0" nodeType="withEffect">
                                      <p:stCondLst>
                                        <p:cond delay="0"/>
                                      </p:stCondLst>
                                      <p:iterate type="lt">
                                        <p:tmPct val="10000"/>
                                      </p:iterate>
                                      <p:childTnLst>
                                        <p:set>
                                          <p:cBhvr>
                                            <p:cTn id="104" dur="1" fill="hold">
                                              <p:stCondLst>
                                                <p:cond delay="0"/>
                                              </p:stCondLst>
                                            </p:cTn>
                                            <p:tgtEl>
                                              <p:spTgt spid="23"/>
                                            </p:tgtEl>
                                            <p:attrNameLst>
                                              <p:attrName>style.visibility</p:attrName>
                                            </p:attrNameLst>
                                          </p:cBhvr>
                                          <p:to>
                                            <p:strVal val="visible"/>
                                          </p:to>
                                        </p:set>
                                        <p:anim by="(-#ppt_w*2)" calcmode="lin" valueType="num">
                                          <p:cBhvr rctx="PPT">
                                            <p:cTn id="105" dur="150" autoRev="1" fill="hold">
                                              <p:stCondLst>
                                                <p:cond delay="0"/>
                                              </p:stCondLst>
                                            </p:cTn>
                                            <p:tgtEl>
                                              <p:spTgt spid="23"/>
                                            </p:tgtEl>
                                            <p:attrNameLst>
                                              <p:attrName>ppt_w</p:attrName>
                                            </p:attrNameLst>
                                          </p:cBhvr>
                                        </p:anim>
                                        <p:anim by="(#ppt_w*0.50)" calcmode="lin" valueType="num">
                                          <p:cBhvr>
                                            <p:cTn id="106" dur="150" decel="50000" autoRev="1" fill="hold">
                                              <p:stCondLst>
                                                <p:cond delay="0"/>
                                              </p:stCondLst>
                                            </p:cTn>
                                            <p:tgtEl>
                                              <p:spTgt spid="23"/>
                                            </p:tgtEl>
                                            <p:attrNameLst>
                                              <p:attrName>ppt_x</p:attrName>
                                            </p:attrNameLst>
                                          </p:cBhvr>
                                        </p:anim>
                                        <p:anim from="(-#ppt_h/2)" to="(#ppt_y)" calcmode="lin" valueType="num">
                                          <p:cBhvr>
                                            <p:cTn id="107" dur="300" fill="hold">
                                              <p:stCondLst>
                                                <p:cond delay="0"/>
                                              </p:stCondLst>
                                            </p:cTn>
                                            <p:tgtEl>
                                              <p:spTgt spid="23"/>
                                            </p:tgtEl>
                                            <p:attrNameLst>
                                              <p:attrName>ppt_y</p:attrName>
                                            </p:attrNameLst>
                                          </p:cBhvr>
                                        </p:anim>
                                        <p:animRot by="21600000">
                                          <p:cBhvr>
                                            <p:cTn id="108" dur="300" fill="hold">
                                              <p:stCondLst>
                                                <p:cond delay="0"/>
                                              </p:stCondLst>
                                            </p:cTn>
                                            <p:tgtEl>
                                              <p:spTgt spid="23"/>
                                            </p:tgtEl>
                                            <p:attrNameLst>
                                              <p:attrName>r</p:attrName>
                                            </p:attrNameLst>
                                          </p:cBhvr>
                                        </p:animRot>
                                      </p:childTnLst>
                                    </p:cTn>
                                  </p:par>
                                  <p:par>
                                    <p:cTn id="109" presetID="56" presetClass="entr" presetSubtype="0" fill="hold" grpId="0" nodeType="withEffect">
                                      <p:stCondLst>
                                        <p:cond delay="0"/>
                                      </p:stCondLst>
                                      <p:iterate type="lt">
                                        <p:tmPct val="10000"/>
                                      </p:iterate>
                                      <p:childTnLst>
                                        <p:set>
                                          <p:cBhvr>
                                            <p:cTn id="110" dur="1" fill="hold">
                                              <p:stCondLst>
                                                <p:cond delay="0"/>
                                              </p:stCondLst>
                                            </p:cTn>
                                            <p:tgtEl>
                                              <p:spTgt spid="24"/>
                                            </p:tgtEl>
                                            <p:attrNameLst>
                                              <p:attrName>style.visibility</p:attrName>
                                            </p:attrNameLst>
                                          </p:cBhvr>
                                          <p:to>
                                            <p:strVal val="visible"/>
                                          </p:to>
                                        </p:set>
                                        <p:anim by="(-#ppt_w*2)" calcmode="lin" valueType="num">
                                          <p:cBhvr rctx="PPT">
                                            <p:cTn id="111" dur="150" autoRev="1" fill="hold">
                                              <p:stCondLst>
                                                <p:cond delay="0"/>
                                              </p:stCondLst>
                                            </p:cTn>
                                            <p:tgtEl>
                                              <p:spTgt spid="24"/>
                                            </p:tgtEl>
                                            <p:attrNameLst>
                                              <p:attrName>ppt_w</p:attrName>
                                            </p:attrNameLst>
                                          </p:cBhvr>
                                        </p:anim>
                                        <p:anim by="(#ppt_w*0.50)" calcmode="lin" valueType="num">
                                          <p:cBhvr>
                                            <p:cTn id="112" dur="150" decel="50000" autoRev="1" fill="hold">
                                              <p:stCondLst>
                                                <p:cond delay="0"/>
                                              </p:stCondLst>
                                            </p:cTn>
                                            <p:tgtEl>
                                              <p:spTgt spid="24"/>
                                            </p:tgtEl>
                                            <p:attrNameLst>
                                              <p:attrName>ppt_x</p:attrName>
                                            </p:attrNameLst>
                                          </p:cBhvr>
                                        </p:anim>
                                        <p:anim from="(-#ppt_h/2)" to="(#ppt_y)" calcmode="lin" valueType="num">
                                          <p:cBhvr>
                                            <p:cTn id="113" dur="300" fill="hold">
                                              <p:stCondLst>
                                                <p:cond delay="0"/>
                                              </p:stCondLst>
                                            </p:cTn>
                                            <p:tgtEl>
                                              <p:spTgt spid="24"/>
                                            </p:tgtEl>
                                            <p:attrNameLst>
                                              <p:attrName>ppt_y</p:attrName>
                                            </p:attrNameLst>
                                          </p:cBhvr>
                                        </p:anim>
                                        <p:animRot by="21600000">
                                          <p:cBhvr>
                                            <p:cTn id="114" dur="300" fill="hold">
                                              <p:stCondLst>
                                                <p:cond delay="0"/>
                                              </p:stCondLst>
                                            </p:cTn>
                                            <p:tgtEl>
                                              <p:spTgt spid="24"/>
                                            </p:tgtEl>
                                            <p:attrNameLst>
                                              <p:attrName>r</p:attrName>
                                            </p:attrNameLst>
                                          </p:cBhvr>
                                        </p:animRot>
                                      </p:childTnLst>
                                    </p:cTn>
                                  </p:par>
                                  <p:par>
                                    <p:cTn id="115" presetID="56" presetClass="entr" presetSubtype="0" fill="hold" grpId="0" nodeType="withEffect">
                                      <p:stCondLst>
                                        <p:cond delay="0"/>
                                      </p:stCondLst>
                                      <p:iterate type="lt">
                                        <p:tmPct val="10000"/>
                                      </p:iterate>
                                      <p:childTnLst>
                                        <p:set>
                                          <p:cBhvr>
                                            <p:cTn id="116" dur="1" fill="hold">
                                              <p:stCondLst>
                                                <p:cond delay="0"/>
                                              </p:stCondLst>
                                            </p:cTn>
                                            <p:tgtEl>
                                              <p:spTgt spid="25"/>
                                            </p:tgtEl>
                                            <p:attrNameLst>
                                              <p:attrName>style.visibility</p:attrName>
                                            </p:attrNameLst>
                                          </p:cBhvr>
                                          <p:to>
                                            <p:strVal val="visible"/>
                                          </p:to>
                                        </p:set>
                                        <p:anim by="(-#ppt_w*2)" calcmode="lin" valueType="num">
                                          <p:cBhvr rctx="PPT">
                                            <p:cTn id="117" dur="150" autoRev="1" fill="hold">
                                              <p:stCondLst>
                                                <p:cond delay="0"/>
                                              </p:stCondLst>
                                            </p:cTn>
                                            <p:tgtEl>
                                              <p:spTgt spid="25"/>
                                            </p:tgtEl>
                                            <p:attrNameLst>
                                              <p:attrName>ppt_w</p:attrName>
                                            </p:attrNameLst>
                                          </p:cBhvr>
                                        </p:anim>
                                        <p:anim by="(#ppt_w*0.50)" calcmode="lin" valueType="num">
                                          <p:cBhvr>
                                            <p:cTn id="118" dur="150" decel="50000" autoRev="1" fill="hold">
                                              <p:stCondLst>
                                                <p:cond delay="0"/>
                                              </p:stCondLst>
                                            </p:cTn>
                                            <p:tgtEl>
                                              <p:spTgt spid="25"/>
                                            </p:tgtEl>
                                            <p:attrNameLst>
                                              <p:attrName>ppt_x</p:attrName>
                                            </p:attrNameLst>
                                          </p:cBhvr>
                                        </p:anim>
                                        <p:anim from="(-#ppt_h/2)" to="(#ppt_y)" calcmode="lin" valueType="num">
                                          <p:cBhvr>
                                            <p:cTn id="119" dur="300" fill="hold">
                                              <p:stCondLst>
                                                <p:cond delay="0"/>
                                              </p:stCondLst>
                                            </p:cTn>
                                            <p:tgtEl>
                                              <p:spTgt spid="25"/>
                                            </p:tgtEl>
                                            <p:attrNameLst>
                                              <p:attrName>ppt_y</p:attrName>
                                            </p:attrNameLst>
                                          </p:cBhvr>
                                        </p:anim>
                                        <p:animRot by="21600000">
                                          <p:cBhvr>
                                            <p:cTn id="120" dur="300" fill="hold">
                                              <p:stCondLst>
                                                <p:cond delay="0"/>
                                              </p:stCondLst>
                                            </p:cTn>
                                            <p:tgtEl>
                                              <p:spTgt spid="25"/>
                                            </p:tgtEl>
                                            <p:attrNameLst>
                                              <p:attrName>r</p:attrName>
                                            </p:attrNameLst>
                                          </p:cBhvr>
                                        </p:animRot>
                                      </p:childTnLst>
                                    </p:cTn>
                                  </p:par>
                                </p:childTnLst>
                              </p:cTn>
                            </p:par>
                            <p:par>
                              <p:cTn id="121" fill="hold">
                                <p:stCondLst>
                                  <p:cond delay="3840"/>
                                </p:stCondLst>
                                <p:childTnLst>
                                  <p:par>
                                    <p:cTn id="122" presetID="31" presetClass="entr" presetSubtype="0" fill="hold" grpId="0" nodeType="afterEffect">
                                      <p:stCondLst>
                                        <p:cond delay="0"/>
                                      </p:stCondLst>
                                      <p:childTnLst>
                                        <p:set>
                                          <p:cBhvr>
                                            <p:cTn id="123" dur="1" fill="hold">
                                              <p:stCondLst>
                                                <p:cond delay="0"/>
                                              </p:stCondLst>
                                            </p:cTn>
                                            <p:tgtEl>
                                              <p:spTgt spid="26"/>
                                            </p:tgtEl>
                                            <p:attrNameLst>
                                              <p:attrName>style.visibility</p:attrName>
                                            </p:attrNameLst>
                                          </p:cBhvr>
                                          <p:to>
                                            <p:strVal val="visible"/>
                                          </p:to>
                                        </p:set>
                                        <p:anim calcmode="lin" valueType="num">
                                          <p:cBhvr>
                                            <p:cTn id="124" dur="500" fill="hold"/>
                                            <p:tgtEl>
                                              <p:spTgt spid="26"/>
                                            </p:tgtEl>
                                            <p:attrNameLst>
                                              <p:attrName>ppt_w</p:attrName>
                                            </p:attrNameLst>
                                          </p:cBhvr>
                                          <p:tavLst>
                                            <p:tav tm="0">
                                              <p:val>
                                                <p:fltVal val="0"/>
                                              </p:val>
                                            </p:tav>
                                            <p:tav tm="100000">
                                              <p:val>
                                                <p:strVal val="#ppt_w"/>
                                              </p:val>
                                            </p:tav>
                                          </p:tavLst>
                                        </p:anim>
                                        <p:anim calcmode="lin" valueType="num">
                                          <p:cBhvr>
                                            <p:cTn id="125" dur="500" fill="hold"/>
                                            <p:tgtEl>
                                              <p:spTgt spid="26"/>
                                            </p:tgtEl>
                                            <p:attrNameLst>
                                              <p:attrName>ppt_h</p:attrName>
                                            </p:attrNameLst>
                                          </p:cBhvr>
                                          <p:tavLst>
                                            <p:tav tm="0">
                                              <p:val>
                                                <p:fltVal val="0"/>
                                              </p:val>
                                            </p:tav>
                                            <p:tav tm="100000">
                                              <p:val>
                                                <p:strVal val="#ppt_h"/>
                                              </p:val>
                                            </p:tav>
                                          </p:tavLst>
                                        </p:anim>
                                        <p:anim calcmode="lin" valueType="num">
                                          <p:cBhvr>
                                            <p:cTn id="126" dur="500" fill="hold"/>
                                            <p:tgtEl>
                                              <p:spTgt spid="26"/>
                                            </p:tgtEl>
                                            <p:attrNameLst>
                                              <p:attrName>style.rotation</p:attrName>
                                            </p:attrNameLst>
                                          </p:cBhvr>
                                          <p:tavLst>
                                            <p:tav tm="0">
                                              <p:val>
                                                <p:fltVal val="90"/>
                                              </p:val>
                                            </p:tav>
                                            <p:tav tm="100000">
                                              <p:val>
                                                <p:fltVal val="0"/>
                                              </p:val>
                                            </p:tav>
                                          </p:tavLst>
                                        </p:anim>
                                        <p:animEffect transition="in" filter="fade">
                                          <p:cBhvr>
                                            <p:cTn id="127" dur="500"/>
                                            <p:tgtEl>
                                              <p:spTgt spid="26"/>
                                            </p:tgtEl>
                                          </p:cBhvr>
                                        </p:animEffect>
                                      </p:childTnLst>
                                    </p:cTn>
                                  </p:par>
                                  <p:par>
                                    <p:cTn id="128" presetID="31" presetClass="entr" presetSubtype="0" fill="hold" grpId="0" nodeType="withEffect">
                                      <p:stCondLst>
                                        <p:cond delay="0"/>
                                      </p:stCondLst>
                                      <p:childTnLst>
                                        <p:set>
                                          <p:cBhvr>
                                            <p:cTn id="129" dur="1" fill="hold">
                                              <p:stCondLst>
                                                <p:cond delay="0"/>
                                              </p:stCondLst>
                                            </p:cTn>
                                            <p:tgtEl>
                                              <p:spTgt spid="27"/>
                                            </p:tgtEl>
                                            <p:attrNameLst>
                                              <p:attrName>style.visibility</p:attrName>
                                            </p:attrNameLst>
                                          </p:cBhvr>
                                          <p:to>
                                            <p:strVal val="visible"/>
                                          </p:to>
                                        </p:set>
                                        <p:anim calcmode="lin" valueType="num">
                                          <p:cBhvr>
                                            <p:cTn id="130" dur="500" fill="hold"/>
                                            <p:tgtEl>
                                              <p:spTgt spid="27"/>
                                            </p:tgtEl>
                                            <p:attrNameLst>
                                              <p:attrName>ppt_w</p:attrName>
                                            </p:attrNameLst>
                                          </p:cBhvr>
                                          <p:tavLst>
                                            <p:tav tm="0">
                                              <p:val>
                                                <p:fltVal val="0"/>
                                              </p:val>
                                            </p:tav>
                                            <p:tav tm="100000">
                                              <p:val>
                                                <p:strVal val="#ppt_w"/>
                                              </p:val>
                                            </p:tav>
                                          </p:tavLst>
                                        </p:anim>
                                        <p:anim calcmode="lin" valueType="num">
                                          <p:cBhvr>
                                            <p:cTn id="131" dur="500" fill="hold"/>
                                            <p:tgtEl>
                                              <p:spTgt spid="27"/>
                                            </p:tgtEl>
                                            <p:attrNameLst>
                                              <p:attrName>ppt_h</p:attrName>
                                            </p:attrNameLst>
                                          </p:cBhvr>
                                          <p:tavLst>
                                            <p:tav tm="0">
                                              <p:val>
                                                <p:fltVal val="0"/>
                                              </p:val>
                                            </p:tav>
                                            <p:tav tm="100000">
                                              <p:val>
                                                <p:strVal val="#ppt_h"/>
                                              </p:val>
                                            </p:tav>
                                          </p:tavLst>
                                        </p:anim>
                                        <p:anim calcmode="lin" valueType="num">
                                          <p:cBhvr>
                                            <p:cTn id="132" dur="500" fill="hold"/>
                                            <p:tgtEl>
                                              <p:spTgt spid="27"/>
                                            </p:tgtEl>
                                            <p:attrNameLst>
                                              <p:attrName>style.rotation</p:attrName>
                                            </p:attrNameLst>
                                          </p:cBhvr>
                                          <p:tavLst>
                                            <p:tav tm="0">
                                              <p:val>
                                                <p:fltVal val="90"/>
                                              </p:val>
                                            </p:tav>
                                            <p:tav tm="100000">
                                              <p:val>
                                                <p:fltVal val="0"/>
                                              </p:val>
                                            </p:tav>
                                          </p:tavLst>
                                        </p:anim>
                                        <p:animEffect transition="in" filter="fade">
                                          <p:cBhvr>
                                            <p:cTn id="133" dur="500"/>
                                            <p:tgtEl>
                                              <p:spTgt spid="27"/>
                                            </p:tgtEl>
                                          </p:cBhvr>
                                        </p:animEffect>
                                      </p:childTnLst>
                                    </p:cTn>
                                  </p:par>
                                  <p:par>
                                    <p:cTn id="134" presetID="31" presetClass="entr" presetSubtype="0" fill="hold" grpId="0" nodeType="withEffect">
                                      <p:stCondLst>
                                        <p:cond delay="0"/>
                                      </p:stCondLst>
                                      <p:childTnLst>
                                        <p:set>
                                          <p:cBhvr>
                                            <p:cTn id="135" dur="1" fill="hold">
                                              <p:stCondLst>
                                                <p:cond delay="0"/>
                                              </p:stCondLst>
                                            </p:cTn>
                                            <p:tgtEl>
                                              <p:spTgt spid="28"/>
                                            </p:tgtEl>
                                            <p:attrNameLst>
                                              <p:attrName>style.visibility</p:attrName>
                                            </p:attrNameLst>
                                          </p:cBhvr>
                                          <p:to>
                                            <p:strVal val="visible"/>
                                          </p:to>
                                        </p:set>
                                        <p:anim calcmode="lin" valueType="num">
                                          <p:cBhvr>
                                            <p:cTn id="136" dur="500" fill="hold"/>
                                            <p:tgtEl>
                                              <p:spTgt spid="28"/>
                                            </p:tgtEl>
                                            <p:attrNameLst>
                                              <p:attrName>ppt_w</p:attrName>
                                            </p:attrNameLst>
                                          </p:cBhvr>
                                          <p:tavLst>
                                            <p:tav tm="0">
                                              <p:val>
                                                <p:fltVal val="0"/>
                                              </p:val>
                                            </p:tav>
                                            <p:tav tm="100000">
                                              <p:val>
                                                <p:strVal val="#ppt_w"/>
                                              </p:val>
                                            </p:tav>
                                          </p:tavLst>
                                        </p:anim>
                                        <p:anim calcmode="lin" valueType="num">
                                          <p:cBhvr>
                                            <p:cTn id="137" dur="500" fill="hold"/>
                                            <p:tgtEl>
                                              <p:spTgt spid="28"/>
                                            </p:tgtEl>
                                            <p:attrNameLst>
                                              <p:attrName>ppt_h</p:attrName>
                                            </p:attrNameLst>
                                          </p:cBhvr>
                                          <p:tavLst>
                                            <p:tav tm="0">
                                              <p:val>
                                                <p:fltVal val="0"/>
                                              </p:val>
                                            </p:tav>
                                            <p:tav tm="100000">
                                              <p:val>
                                                <p:strVal val="#ppt_h"/>
                                              </p:val>
                                            </p:tav>
                                          </p:tavLst>
                                        </p:anim>
                                        <p:anim calcmode="lin" valueType="num">
                                          <p:cBhvr>
                                            <p:cTn id="138" dur="500" fill="hold"/>
                                            <p:tgtEl>
                                              <p:spTgt spid="28"/>
                                            </p:tgtEl>
                                            <p:attrNameLst>
                                              <p:attrName>style.rotation</p:attrName>
                                            </p:attrNameLst>
                                          </p:cBhvr>
                                          <p:tavLst>
                                            <p:tav tm="0">
                                              <p:val>
                                                <p:fltVal val="90"/>
                                              </p:val>
                                            </p:tav>
                                            <p:tav tm="100000">
                                              <p:val>
                                                <p:fltVal val="0"/>
                                              </p:val>
                                            </p:tav>
                                          </p:tavLst>
                                        </p:anim>
                                        <p:animEffect transition="in" filter="fade">
                                          <p:cBhvr>
                                            <p:cTn id="139" dur="500"/>
                                            <p:tgtEl>
                                              <p:spTgt spid="28"/>
                                            </p:tgtEl>
                                          </p:cBhvr>
                                        </p:animEffect>
                                      </p:childTnLst>
                                    </p:cTn>
                                  </p:par>
                                  <p:par>
                                    <p:cTn id="140" presetID="31" presetClass="entr" presetSubtype="0" fill="hold" grpId="0" nodeType="withEffect">
                                      <p:stCondLst>
                                        <p:cond delay="0"/>
                                      </p:stCondLst>
                                      <p:childTnLst>
                                        <p:set>
                                          <p:cBhvr>
                                            <p:cTn id="141" dur="1" fill="hold">
                                              <p:stCondLst>
                                                <p:cond delay="0"/>
                                              </p:stCondLst>
                                            </p:cTn>
                                            <p:tgtEl>
                                              <p:spTgt spid="29"/>
                                            </p:tgtEl>
                                            <p:attrNameLst>
                                              <p:attrName>style.visibility</p:attrName>
                                            </p:attrNameLst>
                                          </p:cBhvr>
                                          <p:to>
                                            <p:strVal val="visible"/>
                                          </p:to>
                                        </p:set>
                                        <p:anim calcmode="lin" valueType="num">
                                          <p:cBhvr>
                                            <p:cTn id="142" dur="500" fill="hold"/>
                                            <p:tgtEl>
                                              <p:spTgt spid="29"/>
                                            </p:tgtEl>
                                            <p:attrNameLst>
                                              <p:attrName>ppt_w</p:attrName>
                                            </p:attrNameLst>
                                          </p:cBhvr>
                                          <p:tavLst>
                                            <p:tav tm="0">
                                              <p:val>
                                                <p:fltVal val="0"/>
                                              </p:val>
                                            </p:tav>
                                            <p:tav tm="100000">
                                              <p:val>
                                                <p:strVal val="#ppt_w"/>
                                              </p:val>
                                            </p:tav>
                                          </p:tavLst>
                                        </p:anim>
                                        <p:anim calcmode="lin" valueType="num">
                                          <p:cBhvr>
                                            <p:cTn id="143" dur="500" fill="hold"/>
                                            <p:tgtEl>
                                              <p:spTgt spid="29"/>
                                            </p:tgtEl>
                                            <p:attrNameLst>
                                              <p:attrName>ppt_h</p:attrName>
                                            </p:attrNameLst>
                                          </p:cBhvr>
                                          <p:tavLst>
                                            <p:tav tm="0">
                                              <p:val>
                                                <p:fltVal val="0"/>
                                              </p:val>
                                            </p:tav>
                                            <p:tav tm="100000">
                                              <p:val>
                                                <p:strVal val="#ppt_h"/>
                                              </p:val>
                                            </p:tav>
                                          </p:tavLst>
                                        </p:anim>
                                        <p:anim calcmode="lin" valueType="num">
                                          <p:cBhvr>
                                            <p:cTn id="144" dur="500" fill="hold"/>
                                            <p:tgtEl>
                                              <p:spTgt spid="29"/>
                                            </p:tgtEl>
                                            <p:attrNameLst>
                                              <p:attrName>style.rotation</p:attrName>
                                            </p:attrNameLst>
                                          </p:cBhvr>
                                          <p:tavLst>
                                            <p:tav tm="0">
                                              <p:val>
                                                <p:fltVal val="90"/>
                                              </p:val>
                                            </p:tav>
                                            <p:tav tm="100000">
                                              <p:val>
                                                <p:fltVal val="0"/>
                                              </p:val>
                                            </p:tav>
                                          </p:tavLst>
                                        </p:anim>
                                        <p:animEffect transition="in" filter="fade">
                                          <p:cBhvr>
                                            <p:cTn id="14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P spid="14" grpId="1"/>
          <p:bldP spid="15" grpId="0"/>
          <p:bldP spid="15" grpId="1"/>
          <p:bldP spid="16" grpId="0"/>
          <p:bldP spid="16" grpId="1"/>
          <p:bldP spid="17" grpId="0"/>
          <p:bldP spid="17" grpId="1"/>
          <p:bldP spid="18" grpId="0" animBg="1"/>
          <p:bldP spid="19" grpId="0" animBg="1"/>
          <p:bldP spid="20" grpId="0" animBg="1"/>
          <p:bldP spid="21" grpId="0" animBg="1"/>
          <p:bldP spid="22" grpId="0"/>
          <p:bldP spid="23" grpId="0"/>
          <p:bldP spid="24" grpId="0"/>
          <p:bldP spid="25" grpId="0"/>
          <p:bldP spid="26" grpId="0" animBg="1"/>
          <p:bldP spid="27" grpId="0" animBg="1"/>
          <p:bldP spid="28" grpId="0"/>
          <p:bldP spid="29" grpId="0"/>
          <p:bldP spid="30" grpId="0"/>
          <p:bldP spid="31" grpId="0"/>
          <p:bldP spid="32"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2"/>
                                            </p:tgtEl>
                                            <p:attrNameLst>
                                              <p:attrName>style.visibility</p:attrName>
                                            </p:attrNameLst>
                                          </p:cBhvr>
                                          <p:to>
                                            <p:strVal val="visible"/>
                                          </p:to>
                                        </p:set>
                                        <p:anim calcmode="lin" valueType="num">
                                          <p:cBhvr>
                                            <p:cTn id="7" dur="400" fill="hold"/>
                                            <p:tgtEl>
                                              <p:spTgt spid="102"/>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02"/>
                                            </p:tgtEl>
                                            <p:attrNameLst>
                                              <p:attrName>ppt_y</p:attrName>
                                            </p:attrNameLst>
                                          </p:cBhvr>
                                          <p:tavLst>
                                            <p:tav tm="0">
                                              <p:val>
                                                <p:strVal val="#ppt_y"/>
                                              </p:val>
                                            </p:tav>
                                            <p:tav tm="100000">
                                              <p:val>
                                                <p:strVal val="#ppt_y"/>
                                              </p:val>
                                            </p:tav>
                                          </p:tavLst>
                                        </p:anim>
                                        <p:anim calcmode="lin" valueType="num">
                                          <p:cBhvr>
                                            <p:cTn id="9" dur="400" fill="hold"/>
                                            <p:tgtEl>
                                              <p:spTgt spid="102"/>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0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02"/>
                                            </p:tgtEl>
                                          </p:cBhvr>
                                        </p:animEffect>
                                      </p:childTnLst>
                                    </p:cTn>
                                  </p:par>
                                </p:childTnLst>
                              </p:cTn>
                            </p:par>
                            <p:par>
                              <p:cTn id="12" fill="hold">
                                <p:stCondLst>
                                  <p:cond delay="680"/>
                                </p:stCondLst>
                                <p:childTnLst>
                                  <p:par>
                                    <p:cTn id="13" presetID="22" presetClass="entr" presetSubtype="4"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18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childTnLst>
                              </p:cTn>
                            </p:par>
                            <p:par>
                              <p:cTn id="32" fill="hold">
                                <p:stCondLst>
                                  <p:cond delay="1680"/>
                                </p:stCondLst>
                                <p:childTnLst>
                                  <p:par>
                                    <p:cTn id="33" presetID="1"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64" presetClass="path" presetSubtype="0" accel="50000" fill="hold" grpId="1" nodeType="withEffect">
                                      <p:stCondLst>
                                        <p:cond delay="0"/>
                                      </p:stCondLst>
                                      <p:childTnLst>
                                        <p:animMotion origin="layout" path="M 0.02472 0.10393 L -1.27098E-6 2.22222E-6 " pathEditMode="relative" rAng="0" ptsTypes="AA">
                                          <p:cBhvr>
                                            <p:cTn id="36" dur="500" fill="hold"/>
                                            <p:tgtEl>
                                              <p:spTgt spid="14"/>
                                            </p:tgtEl>
                                            <p:attrNameLst>
                                              <p:attrName>ppt_x</p:attrName>
                                              <p:attrName>ppt_y</p:attrName>
                                            </p:attrNameLst>
                                          </p:cBhvr>
                                          <p:rCtr x="-1236" y="-5208"/>
                                        </p:animMotion>
                                      </p:childTnLst>
                                    </p:cTn>
                                  </p:par>
                                  <p:par>
                                    <p:cTn id="37" presetID="1"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64" presetClass="path" presetSubtype="0" accel="50000" fill="hold" grpId="1" nodeType="withEffect">
                                      <p:stCondLst>
                                        <p:cond delay="0"/>
                                      </p:stCondLst>
                                      <p:childTnLst>
                                        <p:animMotion origin="layout" path="M 0.02472 0.10393 L -1.27098E-6 2.22222E-6 " pathEditMode="relative" rAng="0" ptsTypes="AA">
                                          <p:cBhvr>
                                            <p:cTn id="40" dur="500" fill="hold"/>
                                            <p:tgtEl>
                                              <p:spTgt spid="15"/>
                                            </p:tgtEl>
                                            <p:attrNameLst>
                                              <p:attrName>ppt_x</p:attrName>
                                              <p:attrName>ppt_y</p:attrName>
                                            </p:attrNameLst>
                                          </p:cBhvr>
                                          <p:rCtr x="-1236" y="-5208"/>
                                        </p:animMotion>
                                      </p:childTnLst>
                                    </p:cTn>
                                  </p:par>
                                  <p:par>
                                    <p:cTn id="41" presetID="1"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64" presetClass="path" presetSubtype="0" accel="50000" fill="hold" grpId="1" nodeType="withEffect">
                                      <p:stCondLst>
                                        <p:cond delay="0"/>
                                      </p:stCondLst>
                                      <p:childTnLst>
                                        <p:animMotion origin="layout" path="M 0.02472 0.10393 L -1.27098E-6 2.22222E-6 " pathEditMode="relative" rAng="0" ptsTypes="AA">
                                          <p:cBhvr>
                                            <p:cTn id="44" dur="500" fill="hold"/>
                                            <p:tgtEl>
                                              <p:spTgt spid="16"/>
                                            </p:tgtEl>
                                            <p:attrNameLst>
                                              <p:attrName>ppt_x</p:attrName>
                                              <p:attrName>ppt_y</p:attrName>
                                            </p:attrNameLst>
                                          </p:cBhvr>
                                          <p:rCtr x="-1236" y="-5208"/>
                                        </p:animMotion>
                                      </p:childTnLst>
                                    </p:cTn>
                                  </p:par>
                                  <p:par>
                                    <p:cTn id="45" presetID="1" presetClass="entr" presetSubtype="0"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par>
                                    <p:cTn id="47" presetID="64" presetClass="path" presetSubtype="0" accel="50000" fill="hold" grpId="1" nodeType="withEffect">
                                      <p:stCondLst>
                                        <p:cond delay="0"/>
                                      </p:stCondLst>
                                      <p:childTnLst>
                                        <p:animMotion origin="layout" path="M 0.02472 0.10393 L -1.27098E-6 2.22222E-6 " pathEditMode="relative" rAng="0" ptsTypes="AA">
                                          <p:cBhvr>
                                            <p:cTn id="48" dur="500" fill="hold"/>
                                            <p:tgtEl>
                                              <p:spTgt spid="17"/>
                                            </p:tgtEl>
                                            <p:attrNameLst>
                                              <p:attrName>ppt_x</p:attrName>
                                              <p:attrName>ppt_y</p:attrName>
                                            </p:attrNameLst>
                                          </p:cBhvr>
                                          <p:rCtr x="-1236" y="-5208"/>
                                        </p:animMotion>
                                      </p:childTnLst>
                                    </p:cTn>
                                  </p:par>
                                </p:childTnLst>
                              </p:cTn>
                            </p:par>
                            <p:par>
                              <p:cTn id="49" fill="hold">
                                <p:stCondLst>
                                  <p:cond delay="218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300"/>
                                            <p:tgtEl>
                                              <p:spTgt spid="31"/>
                                            </p:tgtEl>
                                          </p:cBhvr>
                                        </p:animEffect>
                                        <p:anim calcmode="lin" valueType="num">
                                          <p:cBhvr>
                                            <p:cTn id="58" dur="300" fill="hold"/>
                                            <p:tgtEl>
                                              <p:spTgt spid="31"/>
                                            </p:tgtEl>
                                            <p:attrNameLst>
                                              <p:attrName>ppt_x</p:attrName>
                                            </p:attrNameLst>
                                          </p:cBhvr>
                                          <p:tavLst>
                                            <p:tav tm="0">
                                              <p:val>
                                                <p:strVal val="#ppt_x"/>
                                              </p:val>
                                            </p:tav>
                                            <p:tav tm="100000">
                                              <p:val>
                                                <p:strVal val="#ppt_x"/>
                                              </p:val>
                                            </p:tav>
                                          </p:tavLst>
                                        </p:anim>
                                        <p:anim calcmode="lin" valueType="num">
                                          <p:cBhvr>
                                            <p:cTn id="59" dur="300" fill="hold"/>
                                            <p:tgtEl>
                                              <p:spTgt spid="3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300"/>
                                            <p:tgtEl>
                                              <p:spTgt spid="32"/>
                                            </p:tgtEl>
                                          </p:cBhvr>
                                        </p:animEffect>
                                        <p:anim calcmode="lin" valueType="num">
                                          <p:cBhvr>
                                            <p:cTn id="63" dur="300" fill="hold"/>
                                            <p:tgtEl>
                                              <p:spTgt spid="32"/>
                                            </p:tgtEl>
                                            <p:attrNameLst>
                                              <p:attrName>ppt_x</p:attrName>
                                            </p:attrNameLst>
                                          </p:cBhvr>
                                          <p:tavLst>
                                            <p:tav tm="0">
                                              <p:val>
                                                <p:strVal val="#ppt_x"/>
                                              </p:val>
                                            </p:tav>
                                            <p:tav tm="100000">
                                              <p:val>
                                                <p:strVal val="#ppt_x"/>
                                              </p:val>
                                            </p:tav>
                                          </p:tavLst>
                                        </p:anim>
                                        <p:anim calcmode="lin" valueType="num">
                                          <p:cBhvr>
                                            <p:cTn id="64" dur="3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300"/>
                                            <p:tgtEl>
                                              <p:spTgt spid="33"/>
                                            </p:tgtEl>
                                          </p:cBhvr>
                                        </p:animEffect>
                                        <p:anim calcmode="lin" valueType="num">
                                          <p:cBhvr>
                                            <p:cTn id="68" dur="300" fill="hold"/>
                                            <p:tgtEl>
                                              <p:spTgt spid="33"/>
                                            </p:tgtEl>
                                            <p:attrNameLst>
                                              <p:attrName>ppt_x</p:attrName>
                                            </p:attrNameLst>
                                          </p:cBhvr>
                                          <p:tavLst>
                                            <p:tav tm="0">
                                              <p:val>
                                                <p:strVal val="#ppt_x"/>
                                              </p:val>
                                            </p:tav>
                                            <p:tav tm="100000">
                                              <p:val>
                                                <p:strVal val="#ppt_x"/>
                                              </p:val>
                                            </p:tav>
                                          </p:tavLst>
                                        </p:anim>
                                        <p:anim calcmode="lin" valueType="num">
                                          <p:cBhvr>
                                            <p:cTn id="69" dur="300" fill="hold"/>
                                            <p:tgtEl>
                                              <p:spTgt spid="33"/>
                                            </p:tgtEl>
                                            <p:attrNameLst>
                                              <p:attrName>ppt_y</p:attrName>
                                            </p:attrNameLst>
                                          </p:cBhvr>
                                          <p:tavLst>
                                            <p:tav tm="0">
                                              <p:val>
                                                <p:strVal val="#ppt_y+.1"/>
                                              </p:val>
                                            </p:tav>
                                            <p:tav tm="100000">
                                              <p:val>
                                                <p:strVal val="#ppt_y"/>
                                              </p:val>
                                            </p:tav>
                                          </p:tavLst>
                                        </p:anim>
                                      </p:childTnLst>
                                    </p:cTn>
                                  </p:par>
                                </p:childTnLst>
                              </p:cTn>
                            </p:par>
                            <p:par>
                              <p:cTn id="70" fill="hold">
                                <p:stCondLst>
                                  <p:cond delay="2480"/>
                                </p:stCondLst>
                                <p:childTnLst>
                                  <p:par>
                                    <p:cTn id="71" presetID="22" presetClass="entr" presetSubtype="4" fill="hold" grpId="0" nodeType="afterEffect">
                                      <p:stCondLst>
                                        <p:cond delay="0"/>
                                      </p:stCondLst>
                                      <p:childTnLst>
                                        <p:set>
                                          <p:cBhvr>
                                            <p:cTn id="72" dur="1" fill="hold">
                                              <p:stCondLst>
                                                <p:cond delay="0"/>
                                              </p:stCondLst>
                                            </p:cTn>
                                            <p:tgtEl>
                                              <p:spTgt spid="8"/>
                                            </p:tgtEl>
                                            <p:attrNameLst>
                                              <p:attrName>style.visibility</p:attrName>
                                            </p:attrNameLst>
                                          </p:cBhvr>
                                          <p:to>
                                            <p:strVal val="visible"/>
                                          </p:to>
                                        </p:set>
                                        <p:animEffect transition="in" filter="wipe(down)">
                                          <p:cBhvr>
                                            <p:cTn id="73" dur="500"/>
                                            <p:tgtEl>
                                              <p:spTgt spid="8"/>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wipe(down)">
                                          <p:cBhvr>
                                            <p:cTn id="76" dur="500"/>
                                            <p:tgtEl>
                                              <p:spTgt spid="9"/>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wipe(down)">
                                          <p:cBhvr>
                                            <p:cTn id="79" dur="500"/>
                                            <p:tgtEl>
                                              <p:spTgt spid="10"/>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down)">
                                          <p:cBhvr>
                                            <p:cTn id="82" dur="500"/>
                                            <p:tgtEl>
                                              <p:spTgt spid="11"/>
                                            </p:tgtEl>
                                          </p:cBhvr>
                                        </p:animEffect>
                                      </p:childTnLst>
                                    </p:cTn>
                                  </p:par>
                                </p:childTnLst>
                              </p:cTn>
                            </p:par>
                            <p:par>
                              <p:cTn id="83" fill="hold">
                                <p:stCondLst>
                                  <p:cond delay="2980"/>
                                </p:stCondLst>
                                <p:childTnLst>
                                  <p:par>
                                    <p:cTn id="84" presetID="22" presetClass="entr" presetSubtype="4" fill="hold" grpId="0" nodeType="afterEffect">
                                      <p:stCondLst>
                                        <p:cond delay="0"/>
                                      </p:stCondLst>
                                      <p:childTnLst>
                                        <p:set>
                                          <p:cBhvr>
                                            <p:cTn id="85" dur="1" fill="hold">
                                              <p:stCondLst>
                                                <p:cond delay="0"/>
                                              </p:stCondLst>
                                            </p:cTn>
                                            <p:tgtEl>
                                              <p:spTgt spid="18"/>
                                            </p:tgtEl>
                                            <p:attrNameLst>
                                              <p:attrName>style.visibility</p:attrName>
                                            </p:attrNameLst>
                                          </p:cBhvr>
                                          <p:to>
                                            <p:strVal val="visible"/>
                                          </p:to>
                                        </p:set>
                                        <p:animEffect transition="in" filter="wipe(down)">
                                          <p:cBhvr>
                                            <p:cTn id="86" dur="500"/>
                                            <p:tgtEl>
                                              <p:spTgt spid="18"/>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down)">
                                          <p:cBhvr>
                                            <p:cTn id="89" dur="500"/>
                                            <p:tgtEl>
                                              <p:spTgt spid="19"/>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wipe(down)">
                                          <p:cBhvr>
                                            <p:cTn id="92" dur="500"/>
                                            <p:tgtEl>
                                              <p:spTgt spid="20"/>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wipe(down)">
                                          <p:cBhvr>
                                            <p:cTn id="95" dur="500"/>
                                            <p:tgtEl>
                                              <p:spTgt spid="21"/>
                                            </p:tgtEl>
                                          </p:cBhvr>
                                        </p:animEffect>
                                      </p:childTnLst>
                                    </p:cTn>
                                  </p:par>
                                </p:childTnLst>
                              </p:cTn>
                            </p:par>
                            <p:par>
                              <p:cTn id="96" fill="hold">
                                <p:stCondLst>
                                  <p:cond delay="3480"/>
                                </p:stCondLst>
                                <p:childTnLst>
                                  <p:par>
                                    <p:cTn id="97" presetID="56" presetClass="entr" presetSubtype="0" fill="hold" grpId="0" nodeType="afterEffect">
                                      <p:stCondLst>
                                        <p:cond delay="0"/>
                                      </p:stCondLst>
                                      <p:iterate type="lt">
                                        <p:tmPct val="10000"/>
                                      </p:iterate>
                                      <p:childTnLst>
                                        <p:set>
                                          <p:cBhvr>
                                            <p:cTn id="98" dur="1" fill="hold">
                                              <p:stCondLst>
                                                <p:cond delay="0"/>
                                              </p:stCondLst>
                                            </p:cTn>
                                            <p:tgtEl>
                                              <p:spTgt spid="22"/>
                                            </p:tgtEl>
                                            <p:attrNameLst>
                                              <p:attrName>style.visibility</p:attrName>
                                            </p:attrNameLst>
                                          </p:cBhvr>
                                          <p:to>
                                            <p:strVal val="visible"/>
                                          </p:to>
                                        </p:set>
                                        <p:anim by="(-#ppt_w*2)" calcmode="lin" valueType="num">
                                          <p:cBhvr rctx="PPT">
                                            <p:cTn id="99" dur="150" autoRev="1" fill="hold">
                                              <p:stCondLst>
                                                <p:cond delay="0"/>
                                              </p:stCondLst>
                                            </p:cTn>
                                            <p:tgtEl>
                                              <p:spTgt spid="22"/>
                                            </p:tgtEl>
                                            <p:attrNameLst>
                                              <p:attrName>ppt_w</p:attrName>
                                            </p:attrNameLst>
                                          </p:cBhvr>
                                        </p:anim>
                                        <p:anim by="(#ppt_w*0.50)" calcmode="lin" valueType="num">
                                          <p:cBhvr>
                                            <p:cTn id="100" dur="150" decel="50000" autoRev="1" fill="hold">
                                              <p:stCondLst>
                                                <p:cond delay="0"/>
                                              </p:stCondLst>
                                            </p:cTn>
                                            <p:tgtEl>
                                              <p:spTgt spid="22"/>
                                            </p:tgtEl>
                                            <p:attrNameLst>
                                              <p:attrName>ppt_x</p:attrName>
                                            </p:attrNameLst>
                                          </p:cBhvr>
                                        </p:anim>
                                        <p:anim from="(-#ppt_h/2)" to="(#ppt_y)" calcmode="lin" valueType="num">
                                          <p:cBhvr>
                                            <p:cTn id="101" dur="300" fill="hold">
                                              <p:stCondLst>
                                                <p:cond delay="0"/>
                                              </p:stCondLst>
                                            </p:cTn>
                                            <p:tgtEl>
                                              <p:spTgt spid="22"/>
                                            </p:tgtEl>
                                            <p:attrNameLst>
                                              <p:attrName>ppt_y</p:attrName>
                                            </p:attrNameLst>
                                          </p:cBhvr>
                                        </p:anim>
                                        <p:animRot by="21600000">
                                          <p:cBhvr>
                                            <p:cTn id="102" dur="300" fill="hold">
                                              <p:stCondLst>
                                                <p:cond delay="0"/>
                                              </p:stCondLst>
                                            </p:cTn>
                                            <p:tgtEl>
                                              <p:spTgt spid="22"/>
                                            </p:tgtEl>
                                            <p:attrNameLst>
                                              <p:attrName>r</p:attrName>
                                            </p:attrNameLst>
                                          </p:cBhvr>
                                        </p:animRot>
                                      </p:childTnLst>
                                    </p:cTn>
                                  </p:par>
                                  <p:par>
                                    <p:cTn id="103" presetID="56" presetClass="entr" presetSubtype="0" fill="hold" grpId="0" nodeType="withEffect">
                                      <p:stCondLst>
                                        <p:cond delay="0"/>
                                      </p:stCondLst>
                                      <p:iterate type="lt">
                                        <p:tmPct val="10000"/>
                                      </p:iterate>
                                      <p:childTnLst>
                                        <p:set>
                                          <p:cBhvr>
                                            <p:cTn id="104" dur="1" fill="hold">
                                              <p:stCondLst>
                                                <p:cond delay="0"/>
                                              </p:stCondLst>
                                            </p:cTn>
                                            <p:tgtEl>
                                              <p:spTgt spid="23"/>
                                            </p:tgtEl>
                                            <p:attrNameLst>
                                              <p:attrName>style.visibility</p:attrName>
                                            </p:attrNameLst>
                                          </p:cBhvr>
                                          <p:to>
                                            <p:strVal val="visible"/>
                                          </p:to>
                                        </p:set>
                                        <p:anim by="(-#ppt_w*2)" calcmode="lin" valueType="num">
                                          <p:cBhvr rctx="PPT">
                                            <p:cTn id="105" dur="150" autoRev="1" fill="hold">
                                              <p:stCondLst>
                                                <p:cond delay="0"/>
                                              </p:stCondLst>
                                            </p:cTn>
                                            <p:tgtEl>
                                              <p:spTgt spid="23"/>
                                            </p:tgtEl>
                                            <p:attrNameLst>
                                              <p:attrName>ppt_w</p:attrName>
                                            </p:attrNameLst>
                                          </p:cBhvr>
                                        </p:anim>
                                        <p:anim by="(#ppt_w*0.50)" calcmode="lin" valueType="num">
                                          <p:cBhvr>
                                            <p:cTn id="106" dur="150" decel="50000" autoRev="1" fill="hold">
                                              <p:stCondLst>
                                                <p:cond delay="0"/>
                                              </p:stCondLst>
                                            </p:cTn>
                                            <p:tgtEl>
                                              <p:spTgt spid="23"/>
                                            </p:tgtEl>
                                            <p:attrNameLst>
                                              <p:attrName>ppt_x</p:attrName>
                                            </p:attrNameLst>
                                          </p:cBhvr>
                                        </p:anim>
                                        <p:anim from="(-#ppt_h/2)" to="(#ppt_y)" calcmode="lin" valueType="num">
                                          <p:cBhvr>
                                            <p:cTn id="107" dur="300" fill="hold">
                                              <p:stCondLst>
                                                <p:cond delay="0"/>
                                              </p:stCondLst>
                                            </p:cTn>
                                            <p:tgtEl>
                                              <p:spTgt spid="23"/>
                                            </p:tgtEl>
                                            <p:attrNameLst>
                                              <p:attrName>ppt_y</p:attrName>
                                            </p:attrNameLst>
                                          </p:cBhvr>
                                        </p:anim>
                                        <p:animRot by="21600000">
                                          <p:cBhvr>
                                            <p:cTn id="108" dur="300" fill="hold">
                                              <p:stCondLst>
                                                <p:cond delay="0"/>
                                              </p:stCondLst>
                                            </p:cTn>
                                            <p:tgtEl>
                                              <p:spTgt spid="23"/>
                                            </p:tgtEl>
                                            <p:attrNameLst>
                                              <p:attrName>r</p:attrName>
                                            </p:attrNameLst>
                                          </p:cBhvr>
                                        </p:animRot>
                                      </p:childTnLst>
                                    </p:cTn>
                                  </p:par>
                                  <p:par>
                                    <p:cTn id="109" presetID="56" presetClass="entr" presetSubtype="0" fill="hold" grpId="0" nodeType="withEffect">
                                      <p:stCondLst>
                                        <p:cond delay="0"/>
                                      </p:stCondLst>
                                      <p:iterate type="lt">
                                        <p:tmPct val="10000"/>
                                      </p:iterate>
                                      <p:childTnLst>
                                        <p:set>
                                          <p:cBhvr>
                                            <p:cTn id="110" dur="1" fill="hold">
                                              <p:stCondLst>
                                                <p:cond delay="0"/>
                                              </p:stCondLst>
                                            </p:cTn>
                                            <p:tgtEl>
                                              <p:spTgt spid="24"/>
                                            </p:tgtEl>
                                            <p:attrNameLst>
                                              <p:attrName>style.visibility</p:attrName>
                                            </p:attrNameLst>
                                          </p:cBhvr>
                                          <p:to>
                                            <p:strVal val="visible"/>
                                          </p:to>
                                        </p:set>
                                        <p:anim by="(-#ppt_w*2)" calcmode="lin" valueType="num">
                                          <p:cBhvr rctx="PPT">
                                            <p:cTn id="111" dur="150" autoRev="1" fill="hold">
                                              <p:stCondLst>
                                                <p:cond delay="0"/>
                                              </p:stCondLst>
                                            </p:cTn>
                                            <p:tgtEl>
                                              <p:spTgt spid="24"/>
                                            </p:tgtEl>
                                            <p:attrNameLst>
                                              <p:attrName>ppt_w</p:attrName>
                                            </p:attrNameLst>
                                          </p:cBhvr>
                                        </p:anim>
                                        <p:anim by="(#ppt_w*0.50)" calcmode="lin" valueType="num">
                                          <p:cBhvr>
                                            <p:cTn id="112" dur="150" decel="50000" autoRev="1" fill="hold">
                                              <p:stCondLst>
                                                <p:cond delay="0"/>
                                              </p:stCondLst>
                                            </p:cTn>
                                            <p:tgtEl>
                                              <p:spTgt spid="24"/>
                                            </p:tgtEl>
                                            <p:attrNameLst>
                                              <p:attrName>ppt_x</p:attrName>
                                            </p:attrNameLst>
                                          </p:cBhvr>
                                        </p:anim>
                                        <p:anim from="(-#ppt_h/2)" to="(#ppt_y)" calcmode="lin" valueType="num">
                                          <p:cBhvr>
                                            <p:cTn id="113" dur="300" fill="hold">
                                              <p:stCondLst>
                                                <p:cond delay="0"/>
                                              </p:stCondLst>
                                            </p:cTn>
                                            <p:tgtEl>
                                              <p:spTgt spid="24"/>
                                            </p:tgtEl>
                                            <p:attrNameLst>
                                              <p:attrName>ppt_y</p:attrName>
                                            </p:attrNameLst>
                                          </p:cBhvr>
                                        </p:anim>
                                        <p:animRot by="21600000">
                                          <p:cBhvr>
                                            <p:cTn id="114" dur="300" fill="hold">
                                              <p:stCondLst>
                                                <p:cond delay="0"/>
                                              </p:stCondLst>
                                            </p:cTn>
                                            <p:tgtEl>
                                              <p:spTgt spid="24"/>
                                            </p:tgtEl>
                                            <p:attrNameLst>
                                              <p:attrName>r</p:attrName>
                                            </p:attrNameLst>
                                          </p:cBhvr>
                                        </p:animRot>
                                      </p:childTnLst>
                                    </p:cTn>
                                  </p:par>
                                  <p:par>
                                    <p:cTn id="115" presetID="56" presetClass="entr" presetSubtype="0" fill="hold" grpId="0" nodeType="withEffect">
                                      <p:stCondLst>
                                        <p:cond delay="0"/>
                                      </p:stCondLst>
                                      <p:iterate type="lt">
                                        <p:tmPct val="10000"/>
                                      </p:iterate>
                                      <p:childTnLst>
                                        <p:set>
                                          <p:cBhvr>
                                            <p:cTn id="116" dur="1" fill="hold">
                                              <p:stCondLst>
                                                <p:cond delay="0"/>
                                              </p:stCondLst>
                                            </p:cTn>
                                            <p:tgtEl>
                                              <p:spTgt spid="25"/>
                                            </p:tgtEl>
                                            <p:attrNameLst>
                                              <p:attrName>style.visibility</p:attrName>
                                            </p:attrNameLst>
                                          </p:cBhvr>
                                          <p:to>
                                            <p:strVal val="visible"/>
                                          </p:to>
                                        </p:set>
                                        <p:anim by="(-#ppt_w*2)" calcmode="lin" valueType="num">
                                          <p:cBhvr rctx="PPT">
                                            <p:cTn id="117" dur="150" autoRev="1" fill="hold">
                                              <p:stCondLst>
                                                <p:cond delay="0"/>
                                              </p:stCondLst>
                                            </p:cTn>
                                            <p:tgtEl>
                                              <p:spTgt spid="25"/>
                                            </p:tgtEl>
                                            <p:attrNameLst>
                                              <p:attrName>ppt_w</p:attrName>
                                            </p:attrNameLst>
                                          </p:cBhvr>
                                        </p:anim>
                                        <p:anim by="(#ppt_w*0.50)" calcmode="lin" valueType="num">
                                          <p:cBhvr>
                                            <p:cTn id="118" dur="150" decel="50000" autoRev="1" fill="hold">
                                              <p:stCondLst>
                                                <p:cond delay="0"/>
                                              </p:stCondLst>
                                            </p:cTn>
                                            <p:tgtEl>
                                              <p:spTgt spid="25"/>
                                            </p:tgtEl>
                                            <p:attrNameLst>
                                              <p:attrName>ppt_x</p:attrName>
                                            </p:attrNameLst>
                                          </p:cBhvr>
                                        </p:anim>
                                        <p:anim from="(-#ppt_h/2)" to="(#ppt_y)" calcmode="lin" valueType="num">
                                          <p:cBhvr>
                                            <p:cTn id="119" dur="300" fill="hold">
                                              <p:stCondLst>
                                                <p:cond delay="0"/>
                                              </p:stCondLst>
                                            </p:cTn>
                                            <p:tgtEl>
                                              <p:spTgt spid="25"/>
                                            </p:tgtEl>
                                            <p:attrNameLst>
                                              <p:attrName>ppt_y</p:attrName>
                                            </p:attrNameLst>
                                          </p:cBhvr>
                                        </p:anim>
                                        <p:animRot by="21600000">
                                          <p:cBhvr>
                                            <p:cTn id="120" dur="300" fill="hold">
                                              <p:stCondLst>
                                                <p:cond delay="0"/>
                                              </p:stCondLst>
                                            </p:cTn>
                                            <p:tgtEl>
                                              <p:spTgt spid="25"/>
                                            </p:tgtEl>
                                            <p:attrNameLst>
                                              <p:attrName>r</p:attrName>
                                            </p:attrNameLst>
                                          </p:cBhvr>
                                        </p:animRot>
                                      </p:childTnLst>
                                    </p:cTn>
                                  </p:par>
                                </p:childTnLst>
                              </p:cTn>
                            </p:par>
                            <p:par>
                              <p:cTn id="121" fill="hold">
                                <p:stCondLst>
                                  <p:cond delay="3840"/>
                                </p:stCondLst>
                                <p:childTnLst>
                                  <p:par>
                                    <p:cTn id="122" presetID="31" presetClass="entr" presetSubtype="0" fill="hold" grpId="0" nodeType="afterEffect">
                                      <p:stCondLst>
                                        <p:cond delay="0"/>
                                      </p:stCondLst>
                                      <p:childTnLst>
                                        <p:set>
                                          <p:cBhvr>
                                            <p:cTn id="123" dur="1" fill="hold">
                                              <p:stCondLst>
                                                <p:cond delay="0"/>
                                              </p:stCondLst>
                                            </p:cTn>
                                            <p:tgtEl>
                                              <p:spTgt spid="26"/>
                                            </p:tgtEl>
                                            <p:attrNameLst>
                                              <p:attrName>style.visibility</p:attrName>
                                            </p:attrNameLst>
                                          </p:cBhvr>
                                          <p:to>
                                            <p:strVal val="visible"/>
                                          </p:to>
                                        </p:set>
                                        <p:anim calcmode="lin" valueType="num">
                                          <p:cBhvr>
                                            <p:cTn id="124" dur="500" fill="hold"/>
                                            <p:tgtEl>
                                              <p:spTgt spid="26"/>
                                            </p:tgtEl>
                                            <p:attrNameLst>
                                              <p:attrName>ppt_w</p:attrName>
                                            </p:attrNameLst>
                                          </p:cBhvr>
                                          <p:tavLst>
                                            <p:tav tm="0">
                                              <p:val>
                                                <p:fltVal val="0"/>
                                              </p:val>
                                            </p:tav>
                                            <p:tav tm="100000">
                                              <p:val>
                                                <p:strVal val="#ppt_w"/>
                                              </p:val>
                                            </p:tav>
                                          </p:tavLst>
                                        </p:anim>
                                        <p:anim calcmode="lin" valueType="num">
                                          <p:cBhvr>
                                            <p:cTn id="125" dur="500" fill="hold"/>
                                            <p:tgtEl>
                                              <p:spTgt spid="26"/>
                                            </p:tgtEl>
                                            <p:attrNameLst>
                                              <p:attrName>ppt_h</p:attrName>
                                            </p:attrNameLst>
                                          </p:cBhvr>
                                          <p:tavLst>
                                            <p:tav tm="0">
                                              <p:val>
                                                <p:fltVal val="0"/>
                                              </p:val>
                                            </p:tav>
                                            <p:tav tm="100000">
                                              <p:val>
                                                <p:strVal val="#ppt_h"/>
                                              </p:val>
                                            </p:tav>
                                          </p:tavLst>
                                        </p:anim>
                                        <p:anim calcmode="lin" valueType="num">
                                          <p:cBhvr>
                                            <p:cTn id="126" dur="500" fill="hold"/>
                                            <p:tgtEl>
                                              <p:spTgt spid="26"/>
                                            </p:tgtEl>
                                            <p:attrNameLst>
                                              <p:attrName>style.rotation</p:attrName>
                                            </p:attrNameLst>
                                          </p:cBhvr>
                                          <p:tavLst>
                                            <p:tav tm="0">
                                              <p:val>
                                                <p:fltVal val="90"/>
                                              </p:val>
                                            </p:tav>
                                            <p:tav tm="100000">
                                              <p:val>
                                                <p:fltVal val="0"/>
                                              </p:val>
                                            </p:tav>
                                          </p:tavLst>
                                        </p:anim>
                                        <p:animEffect transition="in" filter="fade">
                                          <p:cBhvr>
                                            <p:cTn id="127" dur="500"/>
                                            <p:tgtEl>
                                              <p:spTgt spid="26"/>
                                            </p:tgtEl>
                                          </p:cBhvr>
                                        </p:animEffect>
                                      </p:childTnLst>
                                    </p:cTn>
                                  </p:par>
                                  <p:par>
                                    <p:cTn id="128" presetID="31" presetClass="entr" presetSubtype="0" fill="hold" grpId="0" nodeType="withEffect">
                                      <p:stCondLst>
                                        <p:cond delay="0"/>
                                      </p:stCondLst>
                                      <p:childTnLst>
                                        <p:set>
                                          <p:cBhvr>
                                            <p:cTn id="129" dur="1" fill="hold">
                                              <p:stCondLst>
                                                <p:cond delay="0"/>
                                              </p:stCondLst>
                                            </p:cTn>
                                            <p:tgtEl>
                                              <p:spTgt spid="27"/>
                                            </p:tgtEl>
                                            <p:attrNameLst>
                                              <p:attrName>style.visibility</p:attrName>
                                            </p:attrNameLst>
                                          </p:cBhvr>
                                          <p:to>
                                            <p:strVal val="visible"/>
                                          </p:to>
                                        </p:set>
                                        <p:anim calcmode="lin" valueType="num">
                                          <p:cBhvr>
                                            <p:cTn id="130" dur="500" fill="hold"/>
                                            <p:tgtEl>
                                              <p:spTgt spid="27"/>
                                            </p:tgtEl>
                                            <p:attrNameLst>
                                              <p:attrName>ppt_w</p:attrName>
                                            </p:attrNameLst>
                                          </p:cBhvr>
                                          <p:tavLst>
                                            <p:tav tm="0">
                                              <p:val>
                                                <p:fltVal val="0"/>
                                              </p:val>
                                            </p:tav>
                                            <p:tav tm="100000">
                                              <p:val>
                                                <p:strVal val="#ppt_w"/>
                                              </p:val>
                                            </p:tav>
                                          </p:tavLst>
                                        </p:anim>
                                        <p:anim calcmode="lin" valueType="num">
                                          <p:cBhvr>
                                            <p:cTn id="131" dur="500" fill="hold"/>
                                            <p:tgtEl>
                                              <p:spTgt spid="27"/>
                                            </p:tgtEl>
                                            <p:attrNameLst>
                                              <p:attrName>ppt_h</p:attrName>
                                            </p:attrNameLst>
                                          </p:cBhvr>
                                          <p:tavLst>
                                            <p:tav tm="0">
                                              <p:val>
                                                <p:fltVal val="0"/>
                                              </p:val>
                                            </p:tav>
                                            <p:tav tm="100000">
                                              <p:val>
                                                <p:strVal val="#ppt_h"/>
                                              </p:val>
                                            </p:tav>
                                          </p:tavLst>
                                        </p:anim>
                                        <p:anim calcmode="lin" valueType="num">
                                          <p:cBhvr>
                                            <p:cTn id="132" dur="500" fill="hold"/>
                                            <p:tgtEl>
                                              <p:spTgt spid="27"/>
                                            </p:tgtEl>
                                            <p:attrNameLst>
                                              <p:attrName>style.rotation</p:attrName>
                                            </p:attrNameLst>
                                          </p:cBhvr>
                                          <p:tavLst>
                                            <p:tav tm="0">
                                              <p:val>
                                                <p:fltVal val="90"/>
                                              </p:val>
                                            </p:tav>
                                            <p:tav tm="100000">
                                              <p:val>
                                                <p:fltVal val="0"/>
                                              </p:val>
                                            </p:tav>
                                          </p:tavLst>
                                        </p:anim>
                                        <p:animEffect transition="in" filter="fade">
                                          <p:cBhvr>
                                            <p:cTn id="133" dur="500"/>
                                            <p:tgtEl>
                                              <p:spTgt spid="27"/>
                                            </p:tgtEl>
                                          </p:cBhvr>
                                        </p:animEffect>
                                      </p:childTnLst>
                                    </p:cTn>
                                  </p:par>
                                  <p:par>
                                    <p:cTn id="134" presetID="31" presetClass="entr" presetSubtype="0" fill="hold" grpId="0" nodeType="withEffect">
                                      <p:stCondLst>
                                        <p:cond delay="0"/>
                                      </p:stCondLst>
                                      <p:childTnLst>
                                        <p:set>
                                          <p:cBhvr>
                                            <p:cTn id="135" dur="1" fill="hold">
                                              <p:stCondLst>
                                                <p:cond delay="0"/>
                                              </p:stCondLst>
                                            </p:cTn>
                                            <p:tgtEl>
                                              <p:spTgt spid="28"/>
                                            </p:tgtEl>
                                            <p:attrNameLst>
                                              <p:attrName>style.visibility</p:attrName>
                                            </p:attrNameLst>
                                          </p:cBhvr>
                                          <p:to>
                                            <p:strVal val="visible"/>
                                          </p:to>
                                        </p:set>
                                        <p:anim calcmode="lin" valueType="num">
                                          <p:cBhvr>
                                            <p:cTn id="136" dur="500" fill="hold"/>
                                            <p:tgtEl>
                                              <p:spTgt spid="28"/>
                                            </p:tgtEl>
                                            <p:attrNameLst>
                                              <p:attrName>ppt_w</p:attrName>
                                            </p:attrNameLst>
                                          </p:cBhvr>
                                          <p:tavLst>
                                            <p:tav tm="0">
                                              <p:val>
                                                <p:fltVal val="0"/>
                                              </p:val>
                                            </p:tav>
                                            <p:tav tm="100000">
                                              <p:val>
                                                <p:strVal val="#ppt_w"/>
                                              </p:val>
                                            </p:tav>
                                          </p:tavLst>
                                        </p:anim>
                                        <p:anim calcmode="lin" valueType="num">
                                          <p:cBhvr>
                                            <p:cTn id="137" dur="500" fill="hold"/>
                                            <p:tgtEl>
                                              <p:spTgt spid="28"/>
                                            </p:tgtEl>
                                            <p:attrNameLst>
                                              <p:attrName>ppt_h</p:attrName>
                                            </p:attrNameLst>
                                          </p:cBhvr>
                                          <p:tavLst>
                                            <p:tav tm="0">
                                              <p:val>
                                                <p:fltVal val="0"/>
                                              </p:val>
                                            </p:tav>
                                            <p:tav tm="100000">
                                              <p:val>
                                                <p:strVal val="#ppt_h"/>
                                              </p:val>
                                            </p:tav>
                                          </p:tavLst>
                                        </p:anim>
                                        <p:anim calcmode="lin" valueType="num">
                                          <p:cBhvr>
                                            <p:cTn id="138" dur="500" fill="hold"/>
                                            <p:tgtEl>
                                              <p:spTgt spid="28"/>
                                            </p:tgtEl>
                                            <p:attrNameLst>
                                              <p:attrName>style.rotation</p:attrName>
                                            </p:attrNameLst>
                                          </p:cBhvr>
                                          <p:tavLst>
                                            <p:tav tm="0">
                                              <p:val>
                                                <p:fltVal val="90"/>
                                              </p:val>
                                            </p:tav>
                                            <p:tav tm="100000">
                                              <p:val>
                                                <p:fltVal val="0"/>
                                              </p:val>
                                            </p:tav>
                                          </p:tavLst>
                                        </p:anim>
                                        <p:animEffect transition="in" filter="fade">
                                          <p:cBhvr>
                                            <p:cTn id="139" dur="500"/>
                                            <p:tgtEl>
                                              <p:spTgt spid="28"/>
                                            </p:tgtEl>
                                          </p:cBhvr>
                                        </p:animEffect>
                                      </p:childTnLst>
                                    </p:cTn>
                                  </p:par>
                                  <p:par>
                                    <p:cTn id="140" presetID="31" presetClass="entr" presetSubtype="0" fill="hold" grpId="0" nodeType="withEffect">
                                      <p:stCondLst>
                                        <p:cond delay="0"/>
                                      </p:stCondLst>
                                      <p:childTnLst>
                                        <p:set>
                                          <p:cBhvr>
                                            <p:cTn id="141" dur="1" fill="hold">
                                              <p:stCondLst>
                                                <p:cond delay="0"/>
                                              </p:stCondLst>
                                            </p:cTn>
                                            <p:tgtEl>
                                              <p:spTgt spid="29"/>
                                            </p:tgtEl>
                                            <p:attrNameLst>
                                              <p:attrName>style.visibility</p:attrName>
                                            </p:attrNameLst>
                                          </p:cBhvr>
                                          <p:to>
                                            <p:strVal val="visible"/>
                                          </p:to>
                                        </p:set>
                                        <p:anim calcmode="lin" valueType="num">
                                          <p:cBhvr>
                                            <p:cTn id="142" dur="500" fill="hold"/>
                                            <p:tgtEl>
                                              <p:spTgt spid="29"/>
                                            </p:tgtEl>
                                            <p:attrNameLst>
                                              <p:attrName>ppt_w</p:attrName>
                                            </p:attrNameLst>
                                          </p:cBhvr>
                                          <p:tavLst>
                                            <p:tav tm="0">
                                              <p:val>
                                                <p:fltVal val="0"/>
                                              </p:val>
                                            </p:tav>
                                            <p:tav tm="100000">
                                              <p:val>
                                                <p:strVal val="#ppt_w"/>
                                              </p:val>
                                            </p:tav>
                                          </p:tavLst>
                                        </p:anim>
                                        <p:anim calcmode="lin" valueType="num">
                                          <p:cBhvr>
                                            <p:cTn id="143" dur="500" fill="hold"/>
                                            <p:tgtEl>
                                              <p:spTgt spid="29"/>
                                            </p:tgtEl>
                                            <p:attrNameLst>
                                              <p:attrName>ppt_h</p:attrName>
                                            </p:attrNameLst>
                                          </p:cBhvr>
                                          <p:tavLst>
                                            <p:tav tm="0">
                                              <p:val>
                                                <p:fltVal val="0"/>
                                              </p:val>
                                            </p:tav>
                                            <p:tav tm="100000">
                                              <p:val>
                                                <p:strVal val="#ppt_h"/>
                                              </p:val>
                                            </p:tav>
                                          </p:tavLst>
                                        </p:anim>
                                        <p:anim calcmode="lin" valueType="num">
                                          <p:cBhvr>
                                            <p:cTn id="144" dur="500" fill="hold"/>
                                            <p:tgtEl>
                                              <p:spTgt spid="29"/>
                                            </p:tgtEl>
                                            <p:attrNameLst>
                                              <p:attrName>style.rotation</p:attrName>
                                            </p:attrNameLst>
                                          </p:cBhvr>
                                          <p:tavLst>
                                            <p:tav tm="0">
                                              <p:val>
                                                <p:fltVal val="90"/>
                                              </p:val>
                                            </p:tav>
                                            <p:tav tm="100000">
                                              <p:val>
                                                <p:fltVal val="0"/>
                                              </p:val>
                                            </p:tav>
                                          </p:tavLst>
                                        </p:anim>
                                        <p:animEffect transition="in" filter="fade">
                                          <p:cBhvr>
                                            <p:cTn id="14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P spid="14" grpId="1"/>
          <p:bldP spid="15" grpId="0"/>
          <p:bldP spid="15" grpId="1"/>
          <p:bldP spid="16" grpId="0"/>
          <p:bldP spid="16" grpId="1"/>
          <p:bldP spid="17" grpId="0"/>
          <p:bldP spid="17" grpId="1"/>
          <p:bldP spid="18" grpId="0" animBg="1"/>
          <p:bldP spid="19" grpId="0" animBg="1"/>
          <p:bldP spid="20" grpId="0" animBg="1"/>
          <p:bldP spid="21" grpId="0" animBg="1"/>
          <p:bldP spid="22" grpId="0"/>
          <p:bldP spid="23" grpId="0"/>
          <p:bldP spid="24" grpId="0"/>
          <p:bldP spid="25" grpId="0"/>
          <p:bldP spid="26" grpId="0" animBg="1"/>
          <p:bldP spid="27" grpId="0" animBg="1"/>
          <p:bldP spid="28" grpId="0"/>
          <p:bldP spid="29" grpId="0"/>
          <p:bldP spid="30" grpId="0"/>
          <p:bldP spid="31" grpId="0"/>
          <p:bldP spid="32" grpId="0"/>
          <p:bldP spid="33"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alphaModFix amt="35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 name="Oval 39"/>
          <p:cNvSpPr>
            <a:spLocks noChangeAspect="1" noChangeArrowheads="1"/>
          </p:cNvSpPr>
          <p:nvPr/>
        </p:nvSpPr>
        <p:spPr bwMode="auto">
          <a:xfrm>
            <a:off x="5519140" y="3592450"/>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7" name="Oval 40"/>
          <p:cNvSpPr>
            <a:spLocks noChangeAspect="1" noChangeArrowheads="1"/>
          </p:cNvSpPr>
          <p:nvPr/>
        </p:nvSpPr>
        <p:spPr bwMode="auto">
          <a:xfrm>
            <a:off x="5519140" y="4028914"/>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8" name="Oval 41"/>
          <p:cNvSpPr>
            <a:spLocks noChangeAspect="1" noChangeArrowheads="1"/>
          </p:cNvSpPr>
          <p:nvPr/>
        </p:nvSpPr>
        <p:spPr bwMode="auto">
          <a:xfrm>
            <a:off x="5519140" y="4450495"/>
            <a:ext cx="216000" cy="216000"/>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9" name="Oval 42"/>
          <p:cNvSpPr>
            <a:spLocks noChangeAspect="1" noChangeArrowheads="1"/>
          </p:cNvSpPr>
          <p:nvPr/>
        </p:nvSpPr>
        <p:spPr bwMode="auto">
          <a:xfrm>
            <a:off x="8172678" y="3592450"/>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0" name="TextBox 19"/>
          <p:cNvSpPr txBox="1"/>
          <p:nvPr/>
        </p:nvSpPr>
        <p:spPr>
          <a:xfrm>
            <a:off x="5882357" y="3501008"/>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公司战略目标</a:t>
            </a:r>
            <a:endParaRPr lang="zh-CN" altLang="en-US" sz="2000" dirty="0">
              <a:solidFill>
                <a:schemeClr val="accent1"/>
              </a:solidFill>
              <a:latin typeface="+mn-ea"/>
              <a:ea typeface="+mn-ea"/>
            </a:endParaRPr>
          </a:p>
        </p:txBody>
      </p:sp>
      <p:sp>
        <p:nvSpPr>
          <p:cNvPr id="21" name="TextBox 20"/>
          <p:cNvSpPr txBox="1"/>
          <p:nvPr/>
        </p:nvSpPr>
        <p:spPr>
          <a:xfrm>
            <a:off x="5882357" y="3937472"/>
            <a:ext cx="2264889" cy="400110"/>
          </a:xfrm>
          <a:prstGeom prst="rect">
            <a:avLst/>
          </a:prstGeom>
          <a:noFill/>
        </p:spPr>
        <p:txBody>
          <a:bodyPr wrap="square" rtlCol="0">
            <a:spAutoFit/>
          </a:bodyPr>
          <a:lstStyle/>
          <a:p>
            <a:r>
              <a:rPr lang="zh-CN" altLang="en-US" sz="2000" dirty="0">
                <a:solidFill>
                  <a:schemeClr val="accent1"/>
                </a:solidFill>
                <a:latin typeface="+mn-ea"/>
                <a:ea typeface="+mn-ea"/>
              </a:rPr>
              <a:t>五年发展规划</a:t>
            </a:r>
          </a:p>
        </p:txBody>
      </p:sp>
      <p:sp>
        <p:nvSpPr>
          <p:cNvPr id="22" name="TextBox 21"/>
          <p:cNvSpPr txBox="1"/>
          <p:nvPr/>
        </p:nvSpPr>
        <p:spPr>
          <a:xfrm>
            <a:off x="5882357" y="4358440"/>
            <a:ext cx="2264889" cy="400110"/>
          </a:xfrm>
          <a:prstGeom prst="rect">
            <a:avLst/>
          </a:prstGeom>
          <a:noFill/>
        </p:spPr>
        <p:txBody>
          <a:bodyPr wrap="square" rtlCol="0">
            <a:spAutoFit/>
          </a:bodyPr>
          <a:lstStyle>
            <a:defPPr>
              <a:defRPr lang="zh-CN"/>
            </a:defPPr>
            <a:lvl1pPr>
              <a:lnSpc>
                <a:spcPct val="150000"/>
              </a:lnSpc>
              <a:defRPr>
                <a:solidFill>
                  <a:schemeClr val="accent1"/>
                </a:solidFill>
                <a:latin typeface="+mn-ea"/>
                <a:ea typeface="+mn-ea"/>
              </a:defRPr>
            </a:lvl1pPr>
          </a:lstStyle>
          <a:p>
            <a:pPr>
              <a:lnSpc>
                <a:spcPct val="100000"/>
              </a:lnSpc>
            </a:pPr>
            <a:r>
              <a:rPr lang="zh-CN" altLang="en-US" sz="2000" dirty="0" smtClean="0"/>
              <a:t>市场拓展计划</a:t>
            </a:r>
            <a:endParaRPr lang="zh-CN" altLang="en-US" sz="2000" dirty="0"/>
          </a:p>
        </p:txBody>
      </p:sp>
      <p:sp>
        <p:nvSpPr>
          <p:cNvPr id="24" name="Oval 42"/>
          <p:cNvSpPr>
            <a:spLocks noChangeAspect="1" noChangeArrowheads="1"/>
          </p:cNvSpPr>
          <p:nvPr/>
        </p:nvSpPr>
        <p:spPr bwMode="auto">
          <a:xfrm>
            <a:off x="8172678" y="4028914"/>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5" name="TextBox 24"/>
          <p:cNvSpPr txBox="1"/>
          <p:nvPr/>
        </p:nvSpPr>
        <p:spPr>
          <a:xfrm>
            <a:off x="8535895" y="3501008"/>
            <a:ext cx="2264889" cy="400110"/>
          </a:xfrm>
          <a:prstGeom prst="rect">
            <a:avLst/>
          </a:prstGeom>
          <a:noFill/>
        </p:spPr>
        <p:txBody>
          <a:bodyPr wrap="square" rtlCol="0">
            <a:spAutoFit/>
          </a:bodyPr>
          <a:lstStyle/>
          <a:p>
            <a:r>
              <a:rPr lang="zh-CN" altLang="en-US" sz="2000" dirty="0">
                <a:solidFill>
                  <a:schemeClr val="accent1"/>
                </a:solidFill>
                <a:latin typeface="+mn-ea"/>
                <a:ea typeface="+mn-ea"/>
              </a:rPr>
              <a:t>短期盈利计划</a:t>
            </a:r>
          </a:p>
        </p:txBody>
      </p:sp>
      <p:sp>
        <p:nvSpPr>
          <p:cNvPr id="27" name="TextBox 26"/>
          <p:cNvSpPr txBox="1"/>
          <p:nvPr/>
        </p:nvSpPr>
        <p:spPr>
          <a:xfrm>
            <a:off x="8535895" y="3937472"/>
            <a:ext cx="2264889" cy="400110"/>
          </a:xfrm>
          <a:prstGeom prst="rect">
            <a:avLst/>
          </a:prstGeom>
          <a:noFill/>
        </p:spPr>
        <p:txBody>
          <a:bodyPr wrap="square" rtlCol="0">
            <a:spAutoFit/>
          </a:bodyPr>
          <a:lstStyle/>
          <a:p>
            <a:r>
              <a:rPr lang="zh-CN" altLang="en-US" sz="2000" dirty="0">
                <a:solidFill>
                  <a:schemeClr val="accent1"/>
                </a:solidFill>
                <a:latin typeface="+mn-ea"/>
                <a:ea typeface="+mn-ea"/>
              </a:rPr>
              <a:t>产品开发计划</a:t>
            </a:r>
          </a:p>
        </p:txBody>
      </p:sp>
      <p:sp>
        <p:nvSpPr>
          <p:cNvPr id="53" name="椭圆 52"/>
          <p:cNvSpPr/>
          <p:nvPr/>
        </p:nvSpPr>
        <p:spPr>
          <a:xfrm>
            <a:off x="1458443" y="2101430"/>
            <a:ext cx="2598168" cy="25981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TextBox 53"/>
          <p:cNvSpPr txBox="1"/>
          <p:nvPr/>
        </p:nvSpPr>
        <p:spPr>
          <a:xfrm>
            <a:off x="3650109" y="2492896"/>
            <a:ext cx="6257970" cy="830997"/>
          </a:xfrm>
          <a:prstGeom prst="rect">
            <a:avLst/>
          </a:prstGeom>
          <a:noFill/>
        </p:spPr>
        <p:txBody>
          <a:bodyPr wrap="square" rtlCol="0">
            <a:spAutoFit/>
          </a:bodyPr>
          <a:lstStyle/>
          <a:p>
            <a:pPr algn="ctr"/>
            <a:r>
              <a:rPr lang="zh-CN" altLang="en-US" sz="4800" b="1" dirty="0" smtClean="0">
                <a:solidFill>
                  <a:schemeClr val="accent1"/>
                </a:solidFill>
                <a:latin typeface="微软雅黑"/>
                <a:ea typeface="微软雅黑"/>
              </a:rPr>
              <a:t>发展规划</a:t>
            </a:r>
            <a:endParaRPr lang="zh-CN" altLang="en-US" sz="4800" b="1" dirty="0">
              <a:solidFill>
                <a:schemeClr val="accent1"/>
              </a:solidFill>
              <a:latin typeface="微软雅黑"/>
              <a:ea typeface="微软雅黑"/>
            </a:endParaRPr>
          </a:p>
        </p:txBody>
      </p:sp>
      <p:cxnSp>
        <p:nvCxnSpPr>
          <p:cNvPr id="55" name="直接连接符 54"/>
          <p:cNvCxnSpPr/>
          <p:nvPr/>
        </p:nvCxnSpPr>
        <p:spPr bwMode="auto">
          <a:xfrm>
            <a:off x="4391998" y="3308896"/>
            <a:ext cx="6912768"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6" name="组合 55"/>
          <p:cNvGrpSpPr/>
          <p:nvPr/>
        </p:nvGrpSpPr>
        <p:grpSpPr>
          <a:xfrm rot="15300000">
            <a:off x="1075752" y="1718739"/>
            <a:ext cx="3363551" cy="3363551"/>
            <a:chOff x="2555776" y="915566"/>
            <a:chExt cx="1944216" cy="1944216"/>
          </a:xfrm>
          <a:effectLst>
            <a:outerShdw blurRad="63500" sx="102000" sy="102000" algn="ctr" rotWithShape="0">
              <a:prstClr val="black">
                <a:alpha val="40000"/>
              </a:prstClr>
            </a:outerShdw>
          </a:effectLst>
        </p:grpSpPr>
        <p:sp>
          <p:nvSpPr>
            <p:cNvPr id="57" name="同心圆 56"/>
            <p:cNvSpPr/>
            <p:nvPr/>
          </p:nvSpPr>
          <p:spPr>
            <a:xfrm>
              <a:off x="2555776" y="915566"/>
              <a:ext cx="1944216" cy="1944216"/>
            </a:xfrm>
            <a:prstGeom prst="donut">
              <a:avLst>
                <a:gd name="adj" fmla="val 10097"/>
              </a:avLst>
            </a:prstGeom>
            <a:gradFill flip="none" rotWithShape="1">
              <a:gsLst>
                <a:gs pos="0">
                  <a:schemeClr val="accent2"/>
                </a:gs>
                <a:gs pos="100000">
                  <a:schemeClr val="accent3">
                    <a:lumMod val="49000"/>
                    <a:lumOff val="51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同心圆 57"/>
            <p:cNvSpPr/>
            <p:nvPr/>
          </p:nvSpPr>
          <p:spPr>
            <a:xfrm>
              <a:off x="2678805" y="1038595"/>
              <a:ext cx="1698161" cy="1698160"/>
            </a:xfrm>
            <a:prstGeom prst="donut">
              <a:avLst>
                <a:gd name="adj" fmla="val 8132"/>
              </a:avLst>
            </a:prstGeom>
            <a:gradFill flip="none" rotWithShape="1">
              <a:gsLst>
                <a:gs pos="36000">
                  <a:schemeClr val="accent2"/>
                </a:gs>
                <a:gs pos="100000">
                  <a:schemeClr val="accent1">
                    <a:lumMod val="25000"/>
                    <a:lumOff val="7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9" name="矩形 58"/>
          <p:cNvSpPr/>
          <p:nvPr/>
        </p:nvSpPr>
        <p:spPr>
          <a:xfrm>
            <a:off x="1401236" y="2034162"/>
            <a:ext cx="2713480" cy="2168735"/>
          </a:xfrm>
          <a:prstGeom prst="rect">
            <a:avLst/>
          </a:prstGeom>
        </p:spPr>
        <p:txBody>
          <a:bodyPr wrap="square">
            <a:spAutoFit/>
          </a:bodyPr>
          <a:lstStyle/>
          <a:p>
            <a:pPr algn="ctr">
              <a:lnSpc>
                <a:spcPct val="130000"/>
              </a:lnSpc>
            </a:pPr>
            <a:r>
              <a:rPr lang="zh-CN" altLang="en-US" sz="11500" b="1" dirty="0" smtClean="0">
                <a:solidFill>
                  <a:srgbClr val="F8F8F8"/>
                </a:solidFill>
                <a:effectLst>
                  <a:innerShdw blurRad="63500" dist="50800" dir="10800000">
                    <a:prstClr val="black">
                      <a:alpha val="50000"/>
                    </a:prstClr>
                  </a:innerShdw>
                </a:effectLst>
                <a:latin typeface="微软雅黑" pitchFamily="34" charset="-122"/>
                <a:ea typeface="微软雅黑" pitchFamily="34" charset="-122"/>
              </a:rPr>
              <a:t>④</a:t>
            </a:r>
            <a:endParaRPr lang="en-US" altLang="zh-CN" sz="11500" b="1" dirty="0" smtClean="0">
              <a:solidFill>
                <a:srgbClr val="F8F8F8"/>
              </a:solidFill>
              <a:effectLst>
                <a:innerShdw blurRad="63500" dist="50800" dir="10800000">
                  <a:prstClr val="black">
                    <a:alpha val="50000"/>
                  </a:prstClr>
                </a:innerShdw>
              </a:effectLst>
              <a:latin typeface="微软雅黑" pitchFamily="34" charset="-122"/>
              <a:ea typeface="微软雅黑" pitchFamily="34" charset="-122"/>
            </a:endParaRPr>
          </a:p>
        </p:txBody>
      </p:sp>
    </p:spTree>
    <p:extLst>
      <p:ext uri="{BB962C8B-B14F-4D97-AF65-F5344CB8AC3E}">
        <p14:creationId xmlns:p14="http://schemas.microsoft.com/office/powerpoint/2010/main" val="2557174653"/>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38000">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14:bounceEnd="38000">
                                          <p:cBhvr additive="base">
                                            <p:cTn id="7" dur="500" fill="hold"/>
                                            <p:tgtEl>
                                              <p:spTgt spid="56"/>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500"/>
                                            <p:tgtEl>
                                              <p:spTgt spid="53"/>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p:cTn id="16" dur="500" fill="hold"/>
                                            <p:tgtEl>
                                              <p:spTgt spid="59"/>
                                            </p:tgtEl>
                                            <p:attrNameLst>
                                              <p:attrName>ppt_w</p:attrName>
                                            </p:attrNameLst>
                                          </p:cBhvr>
                                          <p:tavLst>
                                            <p:tav tm="0">
                                              <p:val>
                                                <p:fltVal val="0"/>
                                              </p:val>
                                            </p:tav>
                                            <p:tav tm="100000">
                                              <p:val>
                                                <p:strVal val="#ppt_w"/>
                                              </p:val>
                                            </p:tav>
                                          </p:tavLst>
                                        </p:anim>
                                        <p:anim calcmode="lin" valueType="num">
                                          <p:cBhvr>
                                            <p:cTn id="17" dur="500" fill="hold"/>
                                            <p:tgtEl>
                                              <p:spTgt spid="59"/>
                                            </p:tgtEl>
                                            <p:attrNameLst>
                                              <p:attrName>ppt_h</p:attrName>
                                            </p:attrNameLst>
                                          </p:cBhvr>
                                          <p:tavLst>
                                            <p:tav tm="0">
                                              <p:val>
                                                <p:fltVal val="0"/>
                                              </p:val>
                                            </p:tav>
                                            <p:tav tm="100000">
                                              <p:val>
                                                <p:strVal val="#ppt_h"/>
                                              </p:val>
                                            </p:tav>
                                          </p:tavLst>
                                        </p:anim>
                                        <p:animEffect transition="in" filter="fade">
                                          <p:cBhvr>
                                            <p:cTn id="18" dur="500"/>
                                            <p:tgtEl>
                                              <p:spTgt spid="59"/>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4"/>
                                            </p:tgtEl>
                                            <p:attrNameLst>
                                              <p:attrName>style.visibility</p:attrName>
                                            </p:attrNameLst>
                                          </p:cBhvr>
                                          <p:to>
                                            <p:strVal val="visible"/>
                                          </p:to>
                                        </p:set>
                                        <p:anim calcmode="lin" valueType="num">
                                          <p:cBhvr>
                                            <p:cTn id="22"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4"/>
                                            </p:tgtEl>
                                            <p:attrNameLst>
                                              <p:attrName>ppt_y</p:attrName>
                                            </p:attrNameLst>
                                          </p:cBhvr>
                                          <p:tavLst>
                                            <p:tav tm="0">
                                              <p:val>
                                                <p:strVal val="#ppt_y"/>
                                              </p:val>
                                            </p:tav>
                                            <p:tav tm="100000">
                                              <p:val>
                                                <p:strVal val="#ppt_y"/>
                                              </p:val>
                                            </p:tav>
                                          </p:tavLst>
                                        </p:anim>
                                        <p:anim calcmode="lin" valueType="num">
                                          <p:cBhvr>
                                            <p:cTn id="24"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4"/>
                                            </p:tgtEl>
                                          </p:cBhvr>
                                        </p:animEffect>
                                      </p:childTnLst>
                                    </p:cTn>
                                  </p:par>
                                </p:childTnLst>
                              </p:cTn>
                            </p:par>
                            <p:par>
                              <p:cTn id="27" fill="hold">
                                <p:stCondLst>
                                  <p:cond delay="2150"/>
                                </p:stCondLst>
                                <p:childTnLst>
                                  <p:par>
                                    <p:cTn id="28" presetID="22" presetClass="entr" presetSubtype="8" fill="hold"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wipe(left)">
                                          <p:cBhvr>
                                            <p:cTn id="30" dur="500"/>
                                            <p:tgtEl>
                                              <p:spTgt spid="55"/>
                                            </p:tgtEl>
                                          </p:cBhvr>
                                        </p:animEffect>
                                      </p:childTnLst>
                                    </p:cTn>
                                  </p:par>
                                </p:childTnLst>
                              </p:cTn>
                            </p:par>
                            <p:par>
                              <p:cTn id="31" fill="hold">
                                <p:stCondLst>
                                  <p:cond delay="2650"/>
                                </p:stCondLst>
                                <p:childTnLst>
                                  <p:par>
                                    <p:cTn id="32" presetID="2" presetClass="entr" presetSubtype="12"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0-#ppt_w/2"/>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0-#ppt_w/2"/>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30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0-#ppt_w/2"/>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4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childTnLst>
                              </p:cTn>
                            </p:par>
                            <p:par>
                              <p:cTn id="52" fill="hold">
                                <p:stCondLst>
                                  <p:cond delay="3550"/>
                                </p:stCondLst>
                                <p:childTnLst>
                                  <p:par>
                                    <p:cTn id="53" presetID="22" presetClass="entr" presetSubtype="8"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par>
                                    <p:cTn id="56" presetID="22" presetClass="entr" presetSubtype="8" fill="hold" grpId="0" nodeType="withEffect">
                                      <p:stCondLst>
                                        <p:cond delay="100"/>
                                      </p:stCondLst>
                                      <p:childTnLst>
                                        <p:set>
                                          <p:cBhvr>
                                            <p:cTn id="57" dur="1" fill="hold">
                                              <p:stCondLst>
                                                <p:cond delay="0"/>
                                              </p:stCondLst>
                                            </p:cTn>
                                            <p:tgtEl>
                                              <p:spTgt spid="21"/>
                                            </p:tgtEl>
                                            <p:attrNameLst>
                                              <p:attrName>style.visibility</p:attrName>
                                            </p:attrNameLst>
                                          </p:cBhvr>
                                          <p:to>
                                            <p:strVal val="visible"/>
                                          </p:to>
                                        </p:set>
                                        <p:animEffect transition="in" filter="wipe(left)">
                                          <p:cBhvr>
                                            <p:cTn id="58" dur="500"/>
                                            <p:tgtEl>
                                              <p:spTgt spid="21"/>
                                            </p:tgtEl>
                                          </p:cBhvr>
                                        </p:animEffect>
                                      </p:childTnLst>
                                    </p:cTn>
                                  </p:par>
                                  <p:par>
                                    <p:cTn id="59" presetID="22" presetClass="entr" presetSubtype="8" fill="hold" grpId="0" nodeType="withEffect">
                                      <p:stCondLst>
                                        <p:cond delay="200"/>
                                      </p:stCondLst>
                                      <p:childTnLst>
                                        <p:set>
                                          <p:cBhvr>
                                            <p:cTn id="60" dur="1" fill="hold">
                                              <p:stCondLst>
                                                <p:cond delay="0"/>
                                              </p:stCondLst>
                                            </p:cTn>
                                            <p:tgtEl>
                                              <p:spTgt spid="22"/>
                                            </p:tgtEl>
                                            <p:attrNameLst>
                                              <p:attrName>style.visibility</p:attrName>
                                            </p:attrNameLst>
                                          </p:cBhvr>
                                          <p:to>
                                            <p:strVal val="visible"/>
                                          </p:to>
                                        </p:set>
                                        <p:animEffect transition="in" filter="wipe(left)">
                                          <p:cBhvr>
                                            <p:cTn id="61" dur="500"/>
                                            <p:tgtEl>
                                              <p:spTgt spid="22"/>
                                            </p:tgtEl>
                                          </p:cBhvr>
                                        </p:animEffect>
                                      </p:childTnLst>
                                    </p:cTn>
                                  </p:par>
                                  <p:par>
                                    <p:cTn id="62" presetID="22" presetClass="entr" presetSubtype="8" fill="hold" grpId="0" nodeType="withEffect">
                                      <p:stCondLst>
                                        <p:cond delay="300"/>
                                      </p:stCondLst>
                                      <p:childTnLst>
                                        <p:set>
                                          <p:cBhvr>
                                            <p:cTn id="63" dur="1" fill="hold">
                                              <p:stCondLst>
                                                <p:cond delay="0"/>
                                              </p:stCondLst>
                                            </p:cTn>
                                            <p:tgtEl>
                                              <p:spTgt spid="25"/>
                                            </p:tgtEl>
                                            <p:attrNameLst>
                                              <p:attrName>style.visibility</p:attrName>
                                            </p:attrNameLst>
                                          </p:cBhvr>
                                          <p:to>
                                            <p:strVal val="visible"/>
                                          </p:to>
                                        </p:set>
                                        <p:animEffect transition="in" filter="wipe(left)">
                                          <p:cBhvr>
                                            <p:cTn id="64" dur="500"/>
                                            <p:tgtEl>
                                              <p:spTgt spid="25"/>
                                            </p:tgtEl>
                                          </p:cBhvr>
                                        </p:animEffect>
                                      </p:childTnLst>
                                    </p:cTn>
                                  </p:par>
                                  <p:par>
                                    <p:cTn id="65" presetID="22" presetClass="entr" presetSubtype="8" fill="hold" grpId="0" nodeType="withEffect">
                                      <p:stCondLst>
                                        <p:cond delay="40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p:bldP spid="21" grpId="0"/>
          <p:bldP spid="22" grpId="0"/>
          <p:bldP spid="24" grpId="0" animBg="1"/>
          <p:bldP spid="25" grpId="0"/>
          <p:bldP spid="27" grpId="0"/>
          <p:bldP spid="53" grpId="0" animBg="1"/>
          <p:bldP spid="54"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500"/>
                                            <p:tgtEl>
                                              <p:spTgt spid="53"/>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p:cTn id="16" dur="500" fill="hold"/>
                                            <p:tgtEl>
                                              <p:spTgt spid="59"/>
                                            </p:tgtEl>
                                            <p:attrNameLst>
                                              <p:attrName>ppt_w</p:attrName>
                                            </p:attrNameLst>
                                          </p:cBhvr>
                                          <p:tavLst>
                                            <p:tav tm="0">
                                              <p:val>
                                                <p:fltVal val="0"/>
                                              </p:val>
                                            </p:tav>
                                            <p:tav tm="100000">
                                              <p:val>
                                                <p:strVal val="#ppt_w"/>
                                              </p:val>
                                            </p:tav>
                                          </p:tavLst>
                                        </p:anim>
                                        <p:anim calcmode="lin" valueType="num">
                                          <p:cBhvr>
                                            <p:cTn id="17" dur="500" fill="hold"/>
                                            <p:tgtEl>
                                              <p:spTgt spid="59"/>
                                            </p:tgtEl>
                                            <p:attrNameLst>
                                              <p:attrName>ppt_h</p:attrName>
                                            </p:attrNameLst>
                                          </p:cBhvr>
                                          <p:tavLst>
                                            <p:tav tm="0">
                                              <p:val>
                                                <p:fltVal val="0"/>
                                              </p:val>
                                            </p:tav>
                                            <p:tav tm="100000">
                                              <p:val>
                                                <p:strVal val="#ppt_h"/>
                                              </p:val>
                                            </p:tav>
                                          </p:tavLst>
                                        </p:anim>
                                        <p:animEffect transition="in" filter="fade">
                                          <p:cBhvr>
                                            <p:cTn id="18" dur="500"/>
                                            <p:tgtEl>
                                              <p:spTgt spid="59"/>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4"/>
                                            </p:tgtEl>
                                            <p:attrNameLst>
                                              <p:attrName>style.visibility</p:attrName>
                                            </p:attrNameLst>
                                          </p:cBhvr>
                                          <p:to>
                                            <p:strVal val="visible"/>
                                          </p:to>
                                        </p:set>
                                        <p:anim calcmode="lin" valueType="num">
                                          <p:cBhvr>
                                            <p:cTn id="22"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4"/>
                                            </p:tgtEl>
                                            <p:attrNameLst>
                                              <p:attrName>ppt_y</p:attrName>
                                            </p:attrNameLst>
                                          </p:cBhvr>
                                          <p:tavLst>
                                            <p:tav tm="0">
                                              <p:val>
                                                <p:strVal val="#ppt_y"/>
                                              </p:val>
                                            </p:tav>
                                            <p:tav tm="100000">
                                              <p:val>
                                                <p:strVal val="#ppt_y"/>
                                              </p:val>
                                            </p:tav>
                                          </p:tavLst>
                                        </p:anim>
                                        <p:anim calcmode="lin" valueType="num">
                                          <p:cBhvr>
                                            <p:cTn id="24"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4"/>
                                            </p:tgtEl>
                                          </p:cBhvr>
                                        </p:animEffect>
                                      </p:childTnLst>
                                    </p:cTn>
                                  </p:par>
                                </p:childTnLst>
                              </p:cTn>
                            </p:par>
                            <p:par>
                              <p:cTn id="27" fill="hold">
                                <p:stCondLst>
                                  <p:cond delay="2150"/>
                                </p:stCondLst>
                                <p:childTnLst>
                                  <p:par>
                                    <p:cTn id="28" presetID="22" presetClass="entr" presetSubtype="8" fill="hold"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wipe(left)">
                                          <p:cBhvr>
                                            <p:cTn id="30" dur="500"/>
                                            <p:tgtEl>
                                              <p:spTgt spid="55"/>
                                            </p:tgtEl>
                                          </p:cBhvr>
                                        </p:animEffect>
                                      </p:childTnLst>
                                    </p:cTn>
                                  </p:par>
                                </p:childTnLst>
                              </p:cTn>
                            </p:par>
                            <p:par>
                              <p:cTn id="31" fill="hold">
                                <p:stCondLst>
                                  <p:cond delay="2650"/>
                                </p:stCondLst>
                                <p:childTnLst>
                                  <p:par>
                                    <p:cTn id="32" presetID="2" presetClass="entr" presetSubtype="12"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0-#ppt_w/2"/>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0-#ppt_w/2"/>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30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0-#ppt_w/2"/>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4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childTnLst>
                              </p:cTn>
                            </p:par>
                            <p:par>
                              <p:cTn id="52" fill="hold">
                                <p:stCondLst>
                                  <p:cond delay="3550"/>
                                </p:stCondLst>
                                <p:childTnLst>
                                  <p:par>
                                    <p:cTn id="53" presetID="22" presetClass="entr" presetSubtype="8"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par>
                                    <p:cTn id="56" presetID="22" presetClass="entr" presetSubtype="8" fill="hold" grpId="0" nodeType="withEffect">
                                      <p:stCondLst>
                                        <p:cond delay="100"/>
                                      </p:stCondLst>
                                      <p:childTnLst>
                                        <p:set>
                                          <p:cBhvr>
                                            <p:cTn id="57" dur="1" fill="hold">
                                              <p:stCondLst>
                                                <p:cond delay="0"/>
                                              </p:stCondLst>
                                            </p:cTn>
                                            <p:tgtEl>
                                              <p:spTgt spid="21"/>
                                            </p:tgtEl>
                                            <p:attrNameLst>
                                              <p:attrName>style.visibility</p:attrName>
                                            </p:attrNameLst>
                                          </p:cBhvr>
                                          <p:to>
                                            <p:strVal val="visible"/>
                                          </p:to>
                                        </p:set>
                                        <p:animEffect transition="in" filter="wipe(left)">
                                          <p:cBhvr>
                                            <p:cTn id="58" dur="500"/>
                                            <p:tgtEl>
                                              <p:spTgt spid="21"/>
                                            </p:tgtEl>
                                          </p:cBhvr>
                                        </p:animEffect>
                                      </p:childTnLst>
                                    </p:cTn>
                                  </p:par>
                                  <p:par>
                                    <p:cTn id="59" presetID="22" presetClass="entr" presetSubtype="8" fill="hold" grpId="0" nodeType="withEffect">
                                      <p:stCondLst>
                                        <p:cond delay="200"/>
                                      </p:stCondLst>
                                      <p:childTnLst>
                                        <p:set>
                                          <p:cBhvr>
                                            <p:cTn id="60" dur="1" fill="hold">
                                              <p:stCondLst>
                                                <p:cond delay="0"/>
                                              </p:stCondLst>
                                            </p:cTn>
                                            <p:tgtEl>
                                              <p:spTgt spid="22"/>
                                            </p:tgtEl>
                                            <p:attrNameLst>
                                              <p:attrName>style.visibility</p:attrName>
                                            </p:attrNameLst>
                                          </p:cBhvr>
                                          <p:to>
                                            <p:strVal val="visible"/>
                                          </p:to>
                                        </p:set>
                                        <p:animEffect transition="in" filter="wipe(left)">
                                          <p:cBhvr>
                                            <p:cTn id="61" dur="500"/>
                                            <p:tgtEl>
                                              <p:spTgt spid="22"/>
                                            </p:tgtEl>
                                          </p:cBhvr>
                                        </p:animEffect>
                                      </p:childTnLst>
                                    </p:cTn>
                                  </p:par>
                                  <p:par>
                                    <p:cTn id="62" presetID="22" presetClass="entr" presetSubtype="8" fill="hold" grpId="0" nodeType="withEffect">
                                      <p:stCondLst>
                                        <p:cond delay="300"/>
                                      </p:stCondLst>
                                      <p:childTnLst>
                                        <p:set>
                                          <p:cBhvr>
                                            <p:cTn id="63" dur="1" fill="hold">
                                              <p:stCondLst>
                                                <p:cond delay="0"/>
                                              </p:stCondLst>
                                            </p:cTn>
                                            <p:tgtEl>
                                              <p:spTgt spid="25"/>
                                            </p:tgtEl>
                                            <p:attrNameLst>
                                              <p:attrName>style.visibility</p:attrName>
                                            </p:attrNameLst>
                                          </p:cBhvr>
                                          <p:to>
                                            <p:strVal val="visible"/>
                                          </p:to>
                                        </p:set>
                                        <p:animEffect transition="in" filter="wipe(left)">
                                          <p:cBhvr>
                                            <p:cTn id="64" dur="500"/>
                                            <p:tgtEl>
                                              <p:spTgt spid="25"/>
                                            </p:tgtEl>
                                          </p:cBhvr>
                                        </p:animEffect>
                                      </p:childTnLst>
                                    </p:cTn>
                                  </p:par>
                                  <p:par>
                                    <p:cTn id="65" presetID="22" presetClass="entr" presetSubtype="8" fill="hold" grpId="0" nodeType="withEffect">
                                      <p:stCondLst>
                                        <p:cond delay="40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p:bldP spid="21" grpId="0"/>
          <p:bldP spid="22" grpId="0"/>
          <p:bldP spid="24" grpId="0" animBg="1"/>
          <p:bldP spid="25" grpId="0"/>
          <p:bldP spid="27" grpId="0"/>
          <p:bldP spid="53" grpId="0" animBg="1"/>
          <p:bldP spid="54" grpId="0"/>
          <p:bldP spid="59"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79"/>
          <p:cNvGrpSpPr>
            <a:grpSpLocks/>
          </p:cNvGrpSpPr>
          <p:nvPr/>
        </p:nvGrpSpPr>
        <p:grpSpPr bwMode="auto">
          <a:xfrm>
            <a:off x="6494491" y="1294157"/>
            <a:ext cx="950540" cy="952460"/>
            <a:chOff x="6379729" y="2488774"/>
            <a:chExt cx="2513016" cy="2513016"/>
          </a:xfrm>
        </p:grpSpPr>
        <p:sp>
          <p:nvSpPr>
            <p:cNvPr id="3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2"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3" name="组合 79"/>
          <p:cNvGrpSpPr>
            <a:grpSpLocks/>
          </p:cNvGrpSpPr>
          <p:nvPr/>
        </p:nvGrpSpPr>
        <p:grpSpPr bwMode="auto">
          <a:xfrm>
            <a:off x="6494491" y="2556879"/>
            <a:ext cx="950540" cy="952460"/>
            <a:chOff x="6379729" y="2488774"/>
            <a:chExt cx="2513016" cy="2513016"/>
          </a:xfrm>
        </p:grpSpPr>
        <p:sp>
          <p:nvSpPr>
            <p:cNvPr id="3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6" name="组合 79"/>
          <p:cNvGrpSpPr>
            <a:grpSpLocks/>
          </p:cNvGrpSpPr>
          <p:nvPr/>
        </p:nvGrpSpPr>
        <p:grpSpPr bwMode="auto">
          <a:xfrm>
            <a:off x="6494491" y="3851555"/>
            <a:ext cx="950540" cy="952460"/>
            <a:chOff x="6379729" y="2488774"/>
            <a:chExt cx="2513016" cy="2513016"/>
          </a:xfrm>
        </p:grpSpPr>
        <p:sp>
          <p:nvSpPr>
            <p:cNvPr id="3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8"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9" name="组合 79"/>
          <p:cNvGrpSpPr>
            <a:grpSpLocks/>
          </p:cNvGrpSpPr>
          <p:nvPr/>
        </p:nvGrpSpPr>
        <p:grpSpPr bwMode="auto">
          <a:xfrm>
            <a:off x="6494491" y="5182701"/>
            <a:ext cx="950540" cy="952460"/>
            <a:chOff x="6379729" y="2488774"/>
            <a:chExt cx="2513016" cy="2513016"/>
          </a:xfrm>
        </p:grpSpPr>
        <p:sp>
          <p:nvSpPr>
            <p:cNvPr id="4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3" name="TextBox 22"/>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4.1 </a:t>
            </a:r>
            <a:r>
              <a:rPr lang="zh-CN" altLang="en-US" sz="2800" dirty="0">
                <a:solidFill>
                  <a:schemeClr val="tx1">
                    <a:lumMod val="50000"/>
                  </a:schemeClr>
                </a:solidFill>
                <a:latin typeface="微软雅黑"/>
                <a:ea typeface="微软雅黑"/>
              </a:rPr>
              <a:t>公司战略目标</a:t>
            </a:r>
          </a:p>
        </p:txBody>
      </p:sp>
      <p:sp>
        <p:nvSpPr>
          <p:cNvPr id="24" name="TextBox 23"/>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4</a:t>
            </a:r>
            <a:endParaRPr lang="zh-CN" altLang="en-US" dirty="0">
              <a:solidFill>
                <a:schemeClr val="tx1">
                  <a:lumMod val="50000"/>
                </a:schemeClr>
              </a:solidFill>
            </a:endParaRPr>
          </a:p>
        </p:txBody>
      </p:sp>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6095" y="2666165"/>
            <a:ext cx="4725926" cy="3397882"/>
          </a:xfrm>
          <a:prstGeom prst="rect">
            <a:avLst/>
          </a:prstGeom>
        </p:spPr>
      </p:pic>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6315" y="2000097"/>
            <a:ext cx="4187529" cy="1172508"/>
          </a:xfrm>
          <a:prstGeom prst="rect">
            <a:avLst/>
          </a:prstGeom>
        </p:spPr>
      </p:pic>
      <p:sp>
        <p:nvSpPr>
          <p:cNvPr id="7" name="TextBox 6"/>
          <p:cNvSpPr txBox="1"/>
          <p:nvPr/>
        </p:nvSpPr>
        <p:spPr>
          <a:xfrm>
            <a:off x="692967" y="1301859"/>
            <a:ext cx="4613326" cy="707886"/>
          </a:xfrm>
          <a:prstGeom prst="rect">
            <a:avLst/>
          </a:prstGeom>
          <a:noFill/>
        </p:spPr>
        <p:txBody>
          <a:bodyPr wrap="square" rtlCol="0">
            <a:spAutoFit/>
          </a:bodyPr>
          <a:lstStyle/>
          <a:p>
            <a:r>
              <a:rPr lang="zh-CN" altLang="en-US" sz="2000" dirty="0" smtClean="0">
                <a:solidFill>
                  <a:schemeClr val="accent1"/>
                </a:solidFill>
                <a:latin typeface="+mn-ea"/>
                <a:ea typeface="+mn-ea"/>
              </a:rPr>
              <a:t>整合行业优质资源成就客户，成就伙伴也成就我们自已</a:t>
            </a:r>
            <a:endParaRPr lang="zh-CN" altLang="en-US" sz="2000" dirty="0">
              <a:solidFill>
                <a:schemeClr val="accent1"/>
              </a:solidFill>
              <a:latin typeface="+mn-ea"/>
              <a:ea typeface="+mn-ea"/>
            </a:endParaRPr>
          </a:p>
        </p:txBody>
      </p:sp>
      <p:cxnSp>
        <p:nvCxnSpPr>
          <p:cNvPr id="9" name="直接连接符 8"/>
          <p:cNvCxnSpPr/>
          <p:nvPr/>
        </p:nvCxnSpPr>
        <p:spPr bwMode="auto">
          <a:xfrm>
            <a:off x="7610547" y="1294157"/>
            <a:ext cx="0" cy="944517"/>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p:cNvSpPr txBox="1"/>
          <p:nvPr/>
        </p:nvSpPr>
        <p:spPr>
          <a:xfrm>
            <a:off x="6641626" y="1437798"/>
            <a:ext cx="853175" cy="707886"/>
          </a:xfrm>
          <a:prstGeom prst="rect">
            <a:avLst/>
          </a:prstGeom>
          <a:noFill/>
        </p:spPr>
        <p:txBody>
          <a:bodyPr wrap="square" rtlCol="0">
            <a:spAutoFit/>
          </a:bodyPr>
          <a:lstStyle/>
          <a:p>
            <a:r>
              <a:rPr lang="zh-CN" altLang="en-US" sz="2000" dirty="0" smtClean="0">
                <a:solidFill>
                  <a:srgbClr val="C00000"/>
                </a:solidFill>
                <a:latin typeface="+mn-ea"/>
                <a:ea typeface="+mn-ea"/>
              </a:rPr>
              <a:t>企业使命</a:t>
            </a:r>
            <a:endParaRPr lang="zh-CN" altLang="en-US" sz="2000" dirty="0">
              <a:solidFill>
                <a:srgbClr val="C00000"/>
              </a:solidFill>
              <a:latin typeface="+mn-ea"/>
              <a:ea typeface="+mn-ea"/>
            </a:endParaRPr>
          </a:p>
        </p:txBody>
      </p:sp>
      <p:sp>
        <p:nvSpPr>
          <p:cNvPr id="11" name="TextBox 10"/>
          <p:cNvSpPr txBox="1"/>
          <p:nvPr/>
        </p:nvSpPr>
        <p:spPr>
          <a:xfrm>
            <a:off x="7754563" y="1268760"/>
            <a:ext cx="3472724" cy="1015663"/>
          </a:xfrm>
          <a:prstGeom prst="rect">
            <a:avLst/>
          </a:prstGeom>
          <a:noFill/>
        </p:spPr>
        <p:txBody>
          <a:bodyPr wrap="square" rtlCol="0">
            <a:spAutoFit/>
          </a:bodyPr>
          <a:lstStyle>
            <a:defPPr>
              <a:defRPr lang="zh-CN"/>
            </a:defPPr>
            <a:lvl1pPr>
              <a:defRPr sz="2000">
                <a:solidFill>
                  <a:schemeClr val="accent2"/>
                </a:solidFill>
                <a:latin typeface="+mn-ea"/>
                <a:ea typeface="+mn-ea"/>
              </a:defRPr>
            </a:lvl1pPr>
          </a:lstStyle>
          <a:p>
            <a:pPr>
              <a:lnSpc>
                <a:spcPct val="150000"/>
              </a:lnSpc>
            </a:pPr>
            <a:r>
              <a:rPr lang="zh-CN" altLang="en-US" dirty="0">
                <a:solidFill>
                  <a:schemeClr val="accent1"/>
                </a:solidFill>
              </a:rPr>
              <a:t>开扩、创新</a:t>
            </a:r>
            <a:r>
              <a:rPr lang="zh-CN" altLang="en-US" dirty="0" smtClean="0">
                <a:solidFill>
                  <a:schemeClr val="accent1"/>
                </a:solidFill>
              </a:rPr>
              <a:t>、</a:t>
            </a:r>
            <a:endParaRPr lang="en-US" altLang="zh-CN" dirty="0" smtClean="0">
              <a:solidFill>
                <a:schemeClr val="accent1"/>
              </a:solidFill>
            </a:endParaRPr>
          </a:p>
          <a:p>
            <a:pPr>
              <a:lnSpc>
                <a:spcPct val="150000"/>
              </a:lnSpc>
            </a:pPr>
            <a:r>
              <a:rPr lang="zh-CN" altLang="en-US" dirty="0" smtClean="0">
                <a:solidFill>
                  <a:schemeClr val="accent1"/>
                </a:solidFill>
              </a:rPr>
              <a:t>服务</a:t>
            </a:r>
            <a:r>
              <a:rPr lang="zh-CN" altLang="en-US" dirty="0">
                <a:solidFill>
                  <a:schemeClr val="accent1"/>
                </a:solidFill>
              </a:rPr>
              <a:t>、服务、再服务</a:t>
            </a:r>
          </a:p>
        </p:txBody>
      </p:sp>
      <p:sp>
        <p:nvSpPr>
          <p:cNvPr id="13" name="TextBox 12"/>
          <p:cNvSpPr txBox="1"/>
          <p:nvPr/>
        </p:nvSpPr>
        <p:spPr>
          <a:xfrm>
            <a:off x="6651229" y="2678663"/>
            <a:ext cx="807843" cy="707886"/>
          </a:xfrm>
          <a:prstGeom prst="rect">
            <a:avLst/>
          </a:prstGeom>
          <a:noFill/>
        </p:spPr>
        <p:txBody>
          <a:bodyPr wrap="square" rtlCol="0">
            <a:spAutoFit/>
          </a:bodyPr>
          <a:lstStyle/>
          <a:p>
            <a:r>
              <a:rPr lang="zh-CN" altLang="en-US" sz="2000" dirty="0" smtClean="0">
                <a:solidFill>
                  <a:srgbClr val="C00000"/>
                </a:solidFill>
                <a:latin typeface="+mn-ea"/>
                <a:ea typeface="+mn-ea"/>
              </a:rPr>
              <a:t>企业宗旨</a:t>
            </a:r>
            <a:endParaRPr lang="zh-CN" altLang="en-US" sz="2000" dirty="0">
              <a:solidFill>
                <a:srgbClr val="C00000"/>
              </a:solidFill>
              <a:latin typeface="+mn-ea"/>
              <a:ea typeface="+mn-ea"/>
            </a:endParaRPr>
          </a:p>
        </p:txBody>
      </p:sp>
      <p:sp>
        <p:nvSpPr>
          <p:cNvPr id="14" name="TextBox 13"/>
          <p:cNvSpPr txBox="1"/>
          <p:nvPr/>
        </p:nvSpPr>
        <p:spPr>
          <a:xfrm>
            <a:off x="7754563" y="2584874"/>
            <a:ext cx="3672408" cy="1015663"/>
          </a:xfrm>
          <a:prstGeom prst="rect">
            <a:avLst/>
          </a:prstGeom>
          <a:noFill/>
        </p:spPr>
        <p:txBody>
          <a:bodyPr wrap="square" rtlCol="0">
            <a:spAutoFit/>
          </a:bodyPr>
          <a:lstStyle>
            <a:defPPr>
              <a:defRPr lang="zh-CN"/>
            </a:defPPr>
            <a:lvl1pPr>
              <a:lnSpc>
                <a:spcPct val="150000"/>
              </a:lnSpc>
              <a:defRPr sz="2000">
                <a:solidFill>
                  <a:schemeClr val="accent2"/>
                </a:solidFill>
                <a:latin typeface="+mn-ea"/>
                <a:ea typeface="+mn-ea"/>
              </a:defRPr>
            </a:lvl1pPr>
          </a:lstStyle>
          <a:p>
            <a:r>
              <a:rPr lang="zh-CN" altLang="en-US" dirty="0">
                <a:solidFill>
                  <a:schemeClr val="accent1"/>
                </a:solidFill>
              </a:rPr>
              <a:t>诚信、实惠</a:t>
            </a:r>
            <a:r>
              <a:rPr lang="zh-CN" altLang="en-US" dirty="0" smtClean="0">
                <a:solidFill>
                  <a:schemeClr val="accent1"/>
                </a:solidFill>
              </a:rPr>
              <a:t>、</a:t>
            </a:r>
            <a:endParaRPr lang="en-US" altLang="zh-CN" dirty="0" smtClean="0">
              <a:solidFill>
                <a:schemeClr val="accent1"/>
              </a:solidFill>
            </a:endParaRPr>
          </a:p>
          <a:p>
            <a:r>
              <a:rPr lang="zh-CN" altLang="en-US" dirty="0" smtClean="0">
                <a:solidFill>
                  <a:schemeClr val="accent1"/>
                </a:solidFill>
              </a:rPr>
              <a:t>原创</a:t>
            </a:r>
            <a:r>
              <a:rPr lang="zh-CN" altLang="en-US" dirty="0">
                <a:solidFill>
                  <a:schemeClr val="accent1"/>
                </a:solidFill>
              </a:rPr>
              <a:t>、原创、再原创</a:t>
            </a:r>
          </a:p>
        </p:txBody>
      </p:sp>
      <p:sp>
        <p:nvSpPr>
          <p:cNvPr id="16" name="TextBox 15"/>
          <p:cNvSpPr txBox="1"/>
          <p:nvPr/>
        </p:nvSpPr>
        <p:spPr>
          <a:xfrm>
            <a:off x="6641022" y="3995353"/>
            <a:ext cx="697627" cy="707886"/>
          </a:xfrm>
          <a:prstGeom prst="rect">
            <a:avLst/>
          </a:prstGeom>
          <a:noFill/>
        </p:spPr>
        <p:txBody>
          <a:bodyPr wrap="none" rtlCol="0">
            <a:spAutoFit/>
          </a:bodyPr>
          <a:lstStyle/>
          <a:p>
            <a:r>
              <a:rPr lang="zh-CN" altLang="en-US" sz="2000" dirty="0" smtClean="0">
                <a:solidFill>
                  <a:srgbClr val="C00000"/>
                </a:solidFill>
                <a:latin typeface="+mn-ea"/>
                <a:ea typeface="+mn-ea"/>
              </a:rPr>
              <a:t>企业</a:t>
            </a:r>
            <a:endParaRPr lang="en-US" altLang="zh-CN" sz="2000" dirty="0" smtClean="0">
              <a:solidFill>
                <a:srgbClr val="C00000"/>
              </a:solidFill>
              <a:latin typeface="+mn-ea"/>
              <a:ea typeface="+mn-ea"/>
            </a:endParaRPr>
          </a:p>
          <a:p>
            <a:r>
              <a:rPr lang="zh-CN" altLang="en-US" sz="2000" dirty="0" smtClean="0">
                <a:solidFill>
                  <a:srgbClr val="C00000"/>
                </a:solidFill>
                <a:latin typeface="+mn-ea"/>
                <a:ea typeface="+mn-ea"/>
              </a:rPr>
              <a:t>文化</a:t>
            </a:r>
            <a:endParaRPr lang="zh-CN" altLang="en-US" sz="2000" dirty="0">
              <a:solidFill>
                <a:srgbClr val="C00000"/>
              </a:solidFill>
              <a:latin typeface="+mn-ea"/>
              <a:ea typeface="+mn-ea"/>
            </a:endParaRPr>
          </a:p>
        </p:txBody>
      </p:sp>
      <p:sp>
        <p:nvSpPr>
          <p:cNvPr id="17" name="TextBox 16"/>
          <p:cNvSpPr txBox="1"/>
          <p:nvPr/>
        </p:nvSpPr>
        <p:spPr>
          <a:xfrm>
            <a:off x="7754563" y="4062236"/>
            <a:ext cx="3672408" cy="553998"/>
          </a:xfrm>
          <a:prstGeom prst="rect">
            <a:avLst/>
          </a:prstGeom>
          <a:noFill/>
        </p:spPr>
        <p:txBody>
          <a:bodyPr wrap="square" rtlCol="0">
            <a:spAutoFit/>
          </a:bodyPr>
          <a:lstStyle>
            <a:defPPr>
              <a:defRPr lang="zh-CN"/>
            </a:defPPr>
            <a:lvl1pPr>
              <a:lnSpc>
                <a:spcPct val="150000"/>
              </a:lnSpc>
              <a:defRPr sz="2000">
                <a:solidFill>
                  <a:schemeClr val="accent2"/>
                </a:solidFill>
                <a:latin typeface="+mn-ea"/>
                <a:ea typeface="+mn-ea"/>
              </a:defRPr>
            </a:lvl1pPr>
          </a:lstStyle>
          <a:p>
            <a:r>
              <a:rPr lang="zh-CN" altLang="en-US" dirty="0">
                <a:solidFill>
                  <a:schemeClr val="accent1"/>
                </a:solidFill>
              </a:rPr>
              <a:t>敬业、团结、开扩、求实</a:t>
            </a:r>
          </a:p>
        </p:txBody>
      </p:sp>
      <p:sp>
        <p:nvSpPr>
          <p:cNvPr id="19" name="TextBox 18"/>
          <p:cNvSpPr txBox="1"/>
          <p:nvPr/>
        </p:nvSpPr>
        <p:spPr>
          <a:xfrm>
            <a:off x="6654085" y="5326465"/>
            <a:ext cx="697627" cy="707886"/>
          </a:xfrm>
          <a:prstGeom prst="rect">
            <a:avLst/>
          </a:prstGeom>
          <a:noFill/>
        </p:spPr>
        <p:txBody>
          <a:bodyPr wrap="none" rtlCol="0">
            <a:spAutoFit/>
          </a:bodyPr>
          <a:lstStyle/>
          <a:p>
            <a:r>
              <a:rPr lang="zh-CN" altLang="en-US" sz="2000" dirty="0" smtClean="0">
                <a:solidFill>
                  <a:srgbClr val="C00000"/>
                </a:solidFill>
                <a:latin typeface="+mn-ea"/>
                <a:ea typeface="+mn-ea"/>
              </a:rPr>
              <a:t>经营</a:t>
            </a:r>
            <a:endParaRPr lang="en-US" altLang="zh-CN" sz="2000" dirty="0" smtClean="0">
              <a:solidFill>
                <a:srgbClr val="C00000"/>
              </a:solidFill>
              <a:latin typeface="+mn-ea"/>
              <a:ea typeface="+mn-ea"/>
            </a:endParaRPr>
          </a:p>
          <a:p>
            <a:r>
              <a:rPr lang="zh-CN" altLang="en-US" sz="2000" dirty="0" smtClean="0">
                <a:solidFill>
                  <a:srgbClr val="C00000"/>
                </a:solidFill>
                <a:latin typeface="+mn-ea"/>
                <a:ea typeface="+mn-ea"/>
              </a:rPr>
              <a:t>理念</a:t>
            </a:r>
            <a:endParaRPr lang="zh-CN" altLang="en-US" sz="2000" dirty="0">
              <a:solidFill>
                <a:srgbClr val="C00000"/>
              </a:solidFill>
              <a:latin typeface="+mn-ea"/>
              <a:ea typeface="+mn-ea"/>
            </a:endParaRPr>
          </a:p>
        </p:txBody>
      </p:sp>
      <p:sp>
        <p:nvSpPr>
          <p:cNvPr id="20" name="TextBox 19"/>
          <p:cNvSpPr txBox="1"/>
          <p:nvPr/>
        </p:nvSpPr>
        <p:spPr>
          <a:xfrm>
            <a:off x="7754563" y="5139453"/>
            <a:ext cx="3472724" cy="1015663"/>
          </a:xfrm>
          <a:prstGeom prst="rect">
            <a:avLst/>
          </a:prstGeom>
          <a:noFill/>
        </p:spPr>
        <p:txBody>
          <a:bodyPr wrap="square" rtlCol="0">
            <a:spAutoFit/>
          </a:bodyPr>
          <a:lstStyle>
            <a:defPPr>
              <a:defRPr lang="zh-CN"/>
            </a:defPPr>
            <a:lvl1pPr>
              <a:lnSpc>
                <a:spcPct val="150000"/>
              </a:lnSpc>
              <a:defRPr sz="2000">
                <a:solidFill>
                  <a:schemeClr val="accent2"/>
                </a:solidFill>
                <a:latin typeface="+mn-ea"/>
                <a:ea typeface="+mn-ea"/>
              </a:defRPr>
            </a:lvl1pPr>
          </a:lstStyle>
          <a:p>
            <a:pPr>
              <a:lnSpc>
                <a:spcPct val="100000"/>
              </a:lnSpc>
            </a:pPr>
            <a:r>
              <a:rPr lang="zh-CN" altLang="en-US" dirty="0">
                <a:solidFill>
                  <a:schemeClr val="accent1"/>
                </a:solidFill>
              </a:rPr>
              <a:t>以为经营钻石为理念、打造行业最具影响力的管理系统软件</a:t>
            </a:r>
          </a:p>
        </p:txBody>
      </p:sp>
      <p:cxnSp>
        <p:nvCxnSpPr>
          <p:cNvPr id="21" name="直接连接符 20"/>
          <p:cNvCxnSpPr/>
          <p:nvPr/>
        </p:nvCxnSpPr>
        <p:spPr bwMode="auto">
          <a:xfrm>
            <a:off x="7610547" y="2548578"/>
            <a:ext cx="0" cy="1004051"/>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直接连接符 21"/>
          <p:cNvCxnSpPr/>
          <p:nvPr/>
        </p:nvCxnSpPr>
        <p:spPr bwMode="auto">
          <a:xfrm>
            <a:off x="7610547" y="3809820"/>
            <a:ext cx="0" cy="1012051"/>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直接连接符 24"/>
          <p:cNvCxnSpPr/>
          <p:nvPr/>
        </p:nvCxnSpPr>
        <p:spPr bwMode="auto">
          <a:xfrm>
            <a:off x="7610547" y="5065935"/>
            <a:ext cx="0" cy="1052758"/>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直接连接符 28"/>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158815" y="2463301"/>
            <a:ext cx="1819275" cy="2743200"/>
          </a:xfrm>
          <a:prstGeom prst="rect">
            <a:avLst/>
          </a:prstGeom>
        </p:spPr>
      </p:pic>
    </p:spTree>
    <p:extLst>
      <p:ext uri="{BB962C8B-B14F-4D97-AF65-F5344CB8AC3E}">
        <p14:creationId xmlns:p14="http://schemas.microsoft.com/office/powerpoint/2010/main" val="3922079022"/>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cBhvr>
                                            <p:cTn id="7" dur="4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3"/>
                                            </p:tgtEl>
                                            <p:attrNameLst>
                                              <p:attrName>ppt_y</p:attrName>
                                            </p:attrNameLst>
                                          </p:cBhvr>
                                          <p:tavLst>
                                            <p:tav tm="0">
                                              <p:val>
                                                <p:strVal val="#ppt_y"/>
                                              </p:val>
                                            </p:tav>
                                            <p:tav tm="100000">
                                              <p:val>
                                                <p:strVal val="#ppt_y"/>
                                              </p:val>
                                            </p:tav>
                                          </p:tavLst>
                                        </p:anim>
                                        <p:anim calcmode="lin" valueType="num">
                                          <p:cBhvr>
                                            <p:cTn id="9" dur="4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3"/>
                                            </p:tgtEl>
                                          </p:cBhvr>
                                        </p:animEffect>
                                      </p:childTnLst>
                                    </p:cTn>
                                  </p:par>
                                </p:childTnLst>
                              </p:cTn>
                            </p:par>
                            <p:par>
                              <p:cTn id="12" fill="hold">
                                <p:stCondLst>
                                  <p:cond delay="720"/>
                                </p:stCondLst>
                                <p:childTnLst>
                                  <p:par>
                                    <p:cTn id="13" presetID="4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1" presetClass="entr" presetSubtype="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childTnLst>
                                    </p:cTn>
                                  </p:par>
                                  <p:par>
                                    <p:cTn id="28" presetID="58" presetClass="path" presetSubtype="0" accel="50000" decel="50000" fill="hold" nodeType="withEffect">
                                      <p:stCondLst>
                                        <p:cond delay="0"/>
                                      </p:stCondLst>
                                      <p:childTnLst>
                                        <p:animMotion origin="layout" path="M 0.11604 0.04259 L 0.04982 0.07662 C 0.03564 0.08449 0.01483 0.09097 -0.00768 0.09491 C -0.03252 0.09954 -0.05269 0.10023 -0.06726 0.09745 L -0.13568 0.08773 " pathEditMode="relative" rAng="5055493" ptsTypes="FffFF">
                                          <p:cBhvr>
                                            <p:cTn id="29" dur="2000" spd="-100000" fill="hold"/>
                                            <p:tgtEl>
                                              <p:spTgt spid="5"/>
                                            </p:tgtEl>
                                            <p:attrNameLst>
                                              <p:attrName>ppt_x</p:attrName>
                                              <p:attrName>ppt_y</p:attrName>
                                            </p:attrNameLst>
                                          </p:cBhvr>
                                          <p:rCtr x="-12502" y="3750"/>
                                        </p:animMotion>
                                      </p:childTnLst>
                                    </p:cTn>
                                  </p:par>
                                </p:childTnLst>
                              </p:cTn>
                            </p:par>
                            <p:par>
                              <p:cTn id="30" fill="hold">
                                <p:stCondLst>
                                  <p:cond delay="300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7"/>
                                            </p:tgtEl>
                                            <p:attrNameLst>
                                              <p:attrName>style.visibility</p:attrName>
                                            </p:attrNameLst>
                                          </p:cBhvr>
                                          <p:to>
                                            <p:strVal val="visible"/>
                                          </p:to>
                                        </p:set>
                                        <p:anim by="(-#ppt_w*2)" calcmode="lin" valueType="num">
                                          <p:cBhvr rctx="PPT">
                                            <p:cTn id="33" dur="250" autoRev="1" fill="hold">
                                              <p:stCondLst>
                                                <p:cond delay="0"/>
                                              </p:stCondLst>
                                            </p:cTn>
                                            <p:tgtEl>
                                              <p:spTgt spid="7"/>
                                            </p:tgtEl>
                                            <p:attrNameLst>
                                              <p:attrName>ppt_w</p:attrName>
                                            </p:attrNameLst>
                                          </p:cBhvr>
                                        </p:anim>
                                        <p:anim by="(#ppt_w*0.50)" calcmode="lin" valueType="num">
                                          <p:cBhvr>
                                            <p:cTn id="34" dur="250" decel="50000" autoRev="1" fill="hold">
                                              <p:stCondLst>
                                                <p:cond delay="0"/>
                                              </p:stCondLst>
                                            </p:cTn>
                                            <p:tgtEl>
                                              <p:spTgt spid="7"/>
                                            </p:tgtEl>
                                            <p:attrNameLst>
                                              <p:attrName>ppt_x</p:attrName>
                                            </p:attrNameLst>
                                          </p:cBhvr>
                                        </p:anim>
                                        <p:anim from="(-#ppt_h/2)" to="(#ppt_y)" calcmode="lin" valueType="num">
                                          <p:cBhvr>
                                            <p:cTn id="35" dur="500" fill="hold">
                                              <p:stCondLst>
                                                <p:cond delay="0"/>
                                              </p:stCondLst>
                                            </p:cTn>
                                            <p:tgtEl>
                                              <p:spTgt spid="7"/>
                                            </p:tgtEl>
                                            <p:attrNameLst>
                                              <p:attrName>ppt_y</p:attrName>
                                            </p:attrNameLst>
                                          </p:cBhvr>
                                        </p:anim>
                                        <p:animRot by="21600000">
                                          <p:cBhvr>
                                            <p:cTn id="36" dur="500" fill="hold">
                                              <p:stCondLst>
                                                <p:cond delay="0"/>
                                              </p:stCondLst>
                                            </p:cTn>
                                            <p:tgtEl>
                                              <p:spTgt spid="7"/>
                                            </p:tgtEl>
                                            <p:attrNameLst>
                                              <p:attrName>r</p:attrName>
                                            </p:attrNameLst>
                                          </p:cBhvr>
                                        </p:animRot>
                                      </p:childTnLst>
                                    </p:cTn>
                                  </p:par>
                                </p:childTnLst>
                              </p:cTn>
                            </p:par>
                            <p:par>
                              <p:cTn id="37" fill="hold">
                                <p:stCondLst>
                                  <p:cond delay="4650"/>
                                </p:stCondLst>
                                <p:childTnLst>
                                  <p:par>
                                    <p:cTn id="38" presetID="2" presetClass="entr" presetSubtype="6" accel="42000" fill="hold" nodeType="afterEffect" p14:presetBounceEnd="40000">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14:bounceEnd="40000">
                                          <p:cBhvr additive="base">
                                            <p:cTn id="40" dur="50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41" dur="500" fill="hold"/>
                                            <p:tgtEl>
                                              <p:spTgt spid="30"/>
                                            </p:tgtEl>
                                            <p:attrNameLst>
                                              <p:attrName>ppt_y</p:attrName>
                                            </p:attrNameLst>
                                          </p:cBhvr>
                                          <p:tavLst>
                                            <p:tav tm="0">
                                              <p:val>
                                                <p:strVal val="1+#ppt_h/2"/>
                                              </p:val>
                                            </p:tav>
                                            <p:tav tm="100000">
                                              <p:val>
                                                <p:strVal val="#ppt_y"/>
                                              </p:val>
                                            </p:tav>
                                          </p:tavLst>
                                        </p:anim>
                                      </p:childTnLst>
                                    </p:cTn>
                                  </p:par>
                                </p:childTnLst>
                              </p:cTn>
                            </p:par>
                            <p:par>
                              <p:cTn id="42" fill="hold">
                                <p:stCondLst>
                                  <p:cond delay="5150"/>
                                </p:stCondLst>
                                <p:childTnLst>
                                  <p:par>
                                    <p:cTn id="43" presetID="2" presetClass="entr" presetSubtype="6" accel="42000" fill="hold" nodeType="afterEffect" p14:presetBounceEnd="40000">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14:bounceEnd="40000">
                                          <p:cBhvr additive="base">
                                            <p:cTn id="45" dur="500" fill="hold"/>
                                            <p:tgtEl>
                                              <p:spTgt spid="33"/>
                                            </p:tgtEl>
                                            <p:attrNameLst>
                                              <p:attrName>ppt_x</p:attrName>
                                            </p:attrNameLst>
                                          </p:cBhvr>
                                          <p:tavLst>
                                            <p:tav tm="0">
                                              <p:val>
                                                <p:strVal val="1+#ppt_w/2"/>
                                              </p:val>
                                            </p:tav>
                                            <p:tav tm="100000">
                                              <p:val>
                                                <p:strVal val="#ppt_x"/>
                                              </p:val>
                                            </p:tav>
                                          </p:tavLst>
                                        </p:anim>
                                        <p:anim calcmode="lin" valueType="num" p14:bounceEnd="40000">
                                          <p:cBhvr additive="base">
                                            <p:cTn id="46" dur="500" fill="hold"/>
                                            <p:tgtEl>
                                              <p:spTgt spid="33"/>
                                            </p:tgtEl>
                                            <p:attrNameLst>
                                              <p:attrName>ppt_y</p:attrName>
                                            </p:attrNameLst>
                                          </p:cBhvr>
                                          <p:tavLst>
                                            <p:tav tm="0">
                                              <p:val>
                                                <p:strVal val="1+#ppt_h/2"/>
                                              </p:val>
                                            </p:tav>
                                            <p:tav tm="100000">
                                              <p:val>
                                                <p:strVal val="#ppt_y"/>
                                              </p:val>
                                            </p:tav>
                                          </p:tavLst>
                                        </p:anim>
                                      </p:childTnLst>
                                    </p:cTn>
                                  </p:par>
                                </p:childTnLst>
                              </p:cTn>
                            </p:par>
                            <p:par>
                              <p:cTn id="47" fill="hold">
                                <p:stCondLst>
                                  <p:cond delay="5650"/>
                                </p:stCondLst>
                                <p:childTnLst>
                                  <p:par>
                                    <p:cTn id="48" presetID="2" presetClass="entr" presetSubtype="6" accel="42000" fill="hold" nodeType="afterEffect" p14:presetBounceEnd="40000">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14:bounceEnd="40000">
                                          <p:cBhvr additive="base">
                                            <p:cTn id="50" dur="500" fill="hold"/>
                                            <p:tgtEl>
                                              <p:spTgt spid="36"/>
                                            </p:tgtEl>
                                            <p:attrNameLst>
                                              <p:attrName>ppt_x</p:attrName>
                                            </p:attrNameLst>
                                          </p:cBhvr>
                                          <p:tavLst>
                                            <p:tav tm="0">
                                              <p:val>
                                                <p:strVal val="1+#ppt_w/2"/>
                                              </p:val>
                                            </p:tav>
                                            <p:tav tm="100000">
                                              <p:val>
                                                <p:strVal val="#ppt_x"/>
                                              </p:val>
                                            </p:tav>
                                          </p:tavLst>
                                        </p:anim>
                                        <p:anim calcmode="lin" valueType="num" p14:bounceEnd="40000">
                                          <p:cBhvr additive="base">
                                            <p:cTn id="51" dur="500" fill="hold"/>
                                            <p:tgtEl>
                                              <p:spTgt spid="36"/>
                                            </p:tgtEl>
                                            <p:attrNameLst>
                                              <p:attrName>ppt_y</p:attrName>
                                            </p:attrNameLst>
                                          </p:cBhvr>
                                          <p:tavLst>
                                            <p:tav tm="0">
                                              <p:val>
                                                <p:strVal val="1+#ppt_h/2"/>
                                              </p:val>
                                            </p:tav>
                                            <p:tav tm="100000">
                                              <p:val>
                                                <p:strVal val="#ppt_y"/>
                                              </p:val>
                                            </p:tav>
                                          </p:tavLst>
                                        </p:anim>
                                      </p:childTnLst>
                                    </p:cTn>
                                  </p:par>
                                </p:childTnLst>
                              </p:cTn>
                            </p:par>
                            <p:par>
                              <p:cTn id="52" fill="hold">
                                <p:stCondLst>
                                  <p:cond delay="6150"/>
                                </p:stCondLst>
                                <p:childTnLst>
                                  <p:par>
                                    <p:cTn id="53" presetID="2" presetClass="entr" presetSubtype="6" accel="42000" fill="hold" nodeType="afterEffect" p14:presetBounceEnd="40000">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14:bounceEnd="40000">
                                          <p:cBhvr additive="base">
                                            <p:cTn id="55" dur="500" fill="hold"/>
                                            <p:tgtEl>
                                              <p:spTgt spid="39"/>
                                            </p:tgtEl>
                                            <p:attrNameLst>
                                              <p:attrName>ppt_x</p:attrName>
                                            </p:attrNameLst>
                                          </p:cBhvr>
                                          <p:tavLst>
                                            <p:tav tm="0">
                                              <p:val>
                                                <p:strVal val="1+#ppt_w/2"/>
                                              </p:val>
                                            </p:tav>
                                            <p:tav tm="100000">
                                              <p:val>
                                                <p:strVal val="#ppt_x"/>
                                              </p:val>
                                            </p:tav>
                                          </p:tavLst>
                                        </p:anim>
                                        <p:anim calcmode="lin" valueType="num" p14:bounceEnd="40000">
                                          <p:cBhvr additive="base">
                                            <p:cTn id="56" dur="500" fill="hold"/>
                                            <p:tgtEl>
                                              <p:spTgt spid="39"/>
                                            </p:tgtEl>
                                            <p:attrNameLst>
                                              <p:attrName>ppt_y</p:attrName>
                                            </p:attrNameLst>
                                          </p:cBhvr>
                                          <p:tavLst>
                                            <p:tav tm="0">
                                              <p:val>
                                                <p:strVal val="1+#ppt_h/2"/>
                                              </p:val>
                                            </p:tav>
                                            <p:tav tm="100000">
                                              <p:val>
                                                <p:strVal val="#ppt_y"/>
                                              </p:val>
                                            </p:tav>
                                          </p:tavLst>
                                        </p:anim>
                                      </p:childTnLst>
                                    </p:cTn>
                                  </p:par>
                                </p:childTnLst>
                              </p:cTn>
                            </p:par>
                            <p:par>
                              <p:cTn id="57" fill="hold">
                                <p:stCondLst>
                                  <p:cond delay="665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10"/>
                                            </p:tgtEl>
                                            <p:attrNameLst>
                                              <p:attrName>style.visibility</p:attrName>
                                            </p:attrNameLst>
                                          </p:cBhvr>
                                          <p:to>
                                            <p:strVal val="visible"/>
                                          </p:to>
                                        </p:set>
                                        <p:anim calcmode="lin" valueType="num">
                                          <p:cBhvr>
                                            <p:cTn id="60"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10"/>
                                            </p:tgtEl>
                                            <p:attrNameLst>
                                              <p:attrName>ppt_y</p:attrName>
                                            </p:attrNameLst>
                                          </p:cBhvr>
                                          <p:tavLst>
                                            <p:tav tm="0">
                                              <p:val>
                                                <p:strVal val="#ppt_y"/>
                                              </p:val>
                                            </p:tav>
                                            <p:tav tm="100000">
                                              <p:val>
                                                <p:strVal val="#ppt_y"/>
                                              </p:val>
                                            </p:tav>
                                          </p:tavLst>
                                        </p:anim>
                                        <p:anim calcmode="lin" valueType="num">
                                          <p:cBhvr>
                                            <p:cTn id="62"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10"/>
                                            </p:tgtEl>
                                          </p:cBhvr>
                                        </p:animEffect>
                                      </p:childTnLst>
                                    </p:cTn>
                                  </p:par>
                                </p:childTnLst>
                              </p:cTn>
                            </p:par>
                            <p:par>
                              <p:cTn id="65" fill="hold">
                                <p:stCondLst>
                                  <p:cond delay="7300"/>
                                </p:stCondLst>
                                <p:childTnLst>
                                  <p:par>
                                    <p:cTn id="66" presetID="16" presetClass="entr" presetSubtype="42" fill="hold"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barn(outHorizontal)">
                                          <p:cBhvr>
                                            <p:cTn id="68" dur="500"/>
                                            <p:tgtEl>
                                              <p:spTgt spid="9"/>
                                            </p:tgtEl>
                                          </p:cBhvr>
                                        </p:animEffect>
                                      </p:childTnLst>
                                    </p:cTn>
                                  </p:par>
                                </p:childTnLst>
                              </p:cTn>
                            </p:par>
                            <p:par>
                              <p:cTn id="69" fill="hold">
                                <p:stCondLst>
                                  <p:cond delay="7800"/>
                                </p:stCondLst>
                                <p:childTnLst>
                                  <p:par>
                                    <p:cTn id="70" presetID="22" presetClass="entr" presetSubtype="8" fill="hold" grpId="0"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wipe(left)">
                                          <p:cBhvr>
                                            <p:cTn id="72" dur="400"/>
                                            <p:tgtEl>
                                              <p:spTgt spid="11"/>
                                            </p:tgtEl>
                                          </p:cBhvr>
                                        </p:animEffect>
                                      </p:childTnLst>
                                    </p:cTn>
                                  </p:par>
                                </p:childTnLst>
                              </p:cTn>
                            </p:par>
                            <p:par>
                              <p:cTn id="73" fill="hold">
                                <p:stCondLst>
                                  <p:cond delay="8200"/>
                                </p:stCondLst>
                                <p:childTnLst>
                                  <p:par>
                                    <p:cTn id="74" presetID="41" presetClass="entr" presetSubtype="0" fill="hold" grpId="0" nodeType="afterEffect">
                                      <p:stCondLst>
                                        <p:cond delay="0"/>
                                      </p:stCondLst>
                                      <p:iterate type="lt">
                                        <p:tmPct val="10000"/>
                                      </p:iterate>
                                      <p:childTnLst>
                                        <p:set>
                                          <p:cBhvr>
                                            <p:cTn id="75" dur="1" fill="hold">
                                              <p:stCondLst>
                                                <p:cond delay="0"/>
                                              </p:stCondLst>
                                            </p:cTn>
                                            <p:tgtEl>
                                              <p:spTgt spid="13"/>
                                            </p:tgtEl>
                                            <p:attrNameLst>
                                              <p:attrName>style.visibility</p:attrName>
                                            </p:attrNameLst>
                                          </p:cBhvr>
                                          <p:to>
                                            <p:strVal val="visible"/>
                                          </p:to>
                                        </p:set>
                                        <p:anim calcmode="lin" valueType="num">
                                          <p:cBhvr>
                                            <p:cTn id="76"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77" dur="500" fill="hold"/>
                                            <p:tgtEl>
                                              <p:spTgt spid="13"/>
                                            </p:tgtEl>
                                            <p:attrNameLst>
                                              <p:attrName>ppt_y</p:attrName>
                                            </p:attrNameLst>
                                          </p:cBhvr>
                                          <p:tavLst>
                                            <p:tav tm="0">
                                              <p:val>
                                                <p:strVal val="#ppt_y"/>
                                              </p:val>
                                            </p:tav>
                                            <p:tav tm="100000">
                                              <p:val>
                                                <p:strVal val="#ppt_y"/>
                                              </p:val>
                                            </p:tav>
                                          </p:tavLst>
                                        </p:anim>
                                        <p:anim calcmode="lin" valueType="num">
                                          <p:cBhvr>
                                            <p:cTn id="78"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79"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80" dur="500" tmFilter="0,0; .5, 1; 1, 1"/>
                                            <p:tgtEl>
                                              <p:spTgt spid="13"/>
                                            </p:tgtEl>
                                          </p:cBhvr>
                                        </p:animEffect>
                                      </p:childTnLst>
                                    </p:cTn>
                                  </p:par>
                                </p:childTnLst>
                              </p:cTn>
                            </p:par>
                            <p:par>
                              <p:cTn id="81" fill="hold">
                                <p:stCondLst>
                                  <p:cond delay="8850"/>
                                </p:stCondLst>
                                <p:childTnLst>
                                  <p:par>
                                    <p:cTn id="82" presetID="16" presetClass="entr" presetSubtype="42" fill="hold" nodeType="after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barn(outHorizontal)">
                                          <p:cBhvr>
                                            <p:cTn id="84" dur="500"/>
                                            <p:tgtEl>
                                              <p:spTgt spid="21"/>
                                            </p:tgtEl>
                                          </p:cBhvr>
                                        </p:animEffect>
                                      </p:childTnLst>
                                    </p:cTn>
                                  </p:par>
                                </p:childTnLst>
                              </p:cTn>
                            </p:par>
                            <p:par>
                              <p:cTn id="85" fill="hold">
                                <p:stCondLst>
                                  <p:cond delay="9350"/>
                                </p:stCondLst>
                                <p:childTnLst>
                                  <p:par>
                                    <p:cTn id="86" presetID="22" presetClass="entr" presetSubtype="8" fill="hold" grpId="0" nodeType="after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wipe(left)">
                                          <p:cBhvr>
                                            <p:cTn id="88" dur="400"/>
                                            <p:tgtEl>
                                              <p:spTgt spid="14"/>
                                            </p:tgtEl>
                                          </p:cBhvr>
                                        </p:animEffect>
                                      </p:childTnLst>
                                    </p:cTn>
                                  </p:par>
                                </p:childTnLst>
                              </p:cTn>
                            </p:par>
                            <p:par>
                              <p:cTn id="89" fill="hold">
                                <p:stCondLst>
                                  <p:cond delay="9750"/>
                                </p:stCondLst>
                                <p:childTnLst>
                                  <p:par>
                                    <p:cTn id="90" presetID="41" presetClass="entr" presetSubtype="0" fill="hold" grpId="0" nodeType="afterEffect">
                                      <p:stCondLst>
                                        <p:cond delay="0"/>
                                      </p:stCondLst>
                                      <p:iterate type="lt">
                                        <p:tmPct val="10000"/>
                                      </p:iterate>
                                      <p:childTnLst>
                                        <p:set>
                                          <p:cBhvr>
                                            <p:cTn id="91" dur="1" fill="hold">
                                              <p:stCondLst>
                                                <p:cond delay="0"/>
                                              </p:stCondLst>
                                            </p:cTn>
                                            <p:tgtEl>
                                              <p:spTgt spid="16"/>
                                            </p:tgtEl>
                                            <p:attrNameLst>
                                              <p:attrName>style.visibility</p:attrName>
                                            </p:attrNameLst>
                                          </p:cBhvr>
                                          <p:to>
                                            <p:strVal val="visible"/>
                                          </p:to>
                                        </p:set>
                                        <p:anim calcmode="lin" valueType="num">
                                          <p:cBhvr>
                                            <p:cTn id="9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16"/>
                                            </p:tgtEl>
                                            <p:attrNameLst>
                                              <p:attrName>ppt_y</p:attrName>
                                            </p:attrNameLst>
                                          </p:cBhvr>
                                          <p:tavLst>
                                            <p:tav tm="0">
                                              <p:val>
                                                <p:strVal val="#ppt_y"/>
                                              </p:val>
                                            </p:tav>
                                            <p:tav tm="100000">
                                              <p:val>
                                                <p:strVal val="#ppt_y"/>
                                              </p:val>
                                            </p:tav>
                                          </p:tavLst>
                                        </p:anim>
                                        <p:anim calcmode="lin" valueType="num">
                                          <p:cBhvr>
                                            <p:cTn id="9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tmFilter="0,0; .5, 1; 1, 1"/>
                                            <p:tgtEl>
                                              <p:spTgt spid="16"/>
                                            </p:tgtEl>
                                          </p:cBhvr>
                                        </p:animEffect>
                                      </p:childTnLst>
                                    </p:cTn>
                                  </p:par>
                                </p:childTnLst>
                              </p:cTn>
                            </p:par>
                            <p:par>
                              <p:cTn id="97" fill="hold">
                                <p:stCondLst>
                                  <p:cond delay="10400"/>
                                </p:stCondLst>
                                <p:childTnLst>
                                  <p:par>
                                    <p:cTn id="98" presetID="16" presetClass="entr" presetSubtype="42" fill="hold"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barn(outHorizontal)">
                                          <p:cBhvr>
                                            <p:cTn id="100" dur="500"/>
                                            <p:tgtEl>
                                              <p:spTgt spid="22"/>
                                            </p:tgtEl>
                                          </p:cBhvr>
                                        </p:animEffect>
                                      </p:childTnLst>
                                    </p:cTn>
                                  </p:par>
                                </p:childTnLst>
                              </p:cTn>
                            </p:par>
                            <p:par>
                              <p:cTn id="101" fill="hold">
                                <p:stCondLst>
                                  <p:cond delay="10900"/>
                                </p:stCondLst>
                                <p:childTnLst>
                                  <p:par>
                                    <p:cTn id="102" presetID="22" presetClass="entr" presetSubtype="8" fill="hold" grpId="0" nodeType="after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wipe(left)">
                                          <p:cBhvr>
                                            <p:cTn id="104" dur="400"/>
                                            <p:tgtEl>
                                              <p:spTgt spid="17"/>
                                            </p:tgtEl>
                                          </p:cBhvr>
                                        </p:animEffect>
                                      </p:childTnLst>
                                    </p:cTn>
                                  </p:par>
                                </p:childTnLst>
                              </p:cTn>
                            </p:par>
                            <p:par>
                              <p:cTn id="105" fill="hold">
                                <p:stCondLst>
                                  <p:cond delay="11300"/>
                                </p:stCondLst>
                                <p:childTnLst>
                                  <p:par>
                                    <p:cTn id="106" presetID="41" presetClass="entr" presetSubtype="0" fill="hold" grpId="0" nodeType="afterEffect">
                                      <p:stCondLst>
                                        <p:cond delay="0"/>
                                      </p:stCondLst>
                                      <p:iterate type="lt">
                                        <p:tmPct val="10000"/>
                                      </p:iterate>
                                      <p:childTnLst>
                                        <p:set>
                                          <p:cBhvr>
                                            <p:cTn id="107" dur="1" fill="hold">
                                              <p:stCondLst>
                                                <p:cond delay="0"/>
                                              </p:stCondLst>
                                            </p:cTn>
                                            <p:tgtEl>
                                              <p:spTgt spid="19"/>
                                            </p:tgtEl>
                                            <p:attrNameLst>
                                              <p:attrName>style.visibility</p:attrName>
                                            </p:attrNameLst>
                                          </p:cBhvr>
                                          <p:to>
                                            <p:strVal val="visible"/>
                                          </p:to>
                                        </p:set>
                                        <p:anim calcmode="lin" valueType="num">
                                          <p:cBhvr>
                                            <p:cTn id="108"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09" dur="500" fill="hold"/>
                                            <p:tgtEl>
                                              <p:spTgt spid="19"/>
                                            </p:tgtEl>
                                            <p:attrNameLst>
                                              <p:attrName>ppt_y</p:attrName>
                                            </p:attrNameLst>
                                          </p:cBhvr>
                                          <p:tavLst>
                                            <p:tav tm="0">
                                              <p:val>
                                                <p:strVal val="#ppt_y"/>
                                              </p:val>
                                            </p:tav>
                                            <p:tav tm="100000">
                                              <p:val>
                                                <p:strVal val="#ppt_y"/>
                                              </p:val>
                                            </p:tav>
                                          </p:tavLst>
                                        </p:anim>
                                        <p:anim calcmode="lin" valueType="num">
                                          <p:cBhvr>
                                            <p:cTn id="110"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11"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2" dur="500" tmFilter="0,0; .5, 1; 1, 1"/>
                                            <p:tgtEl>
                                              <p:spTgt spid="19"/>
                                            </p:tgtEl>
                                          </p:cBhvr>
                                        </p:animEffect>
                                      </p:childTnLst>
                                    </p:cTn>
                                  </p:par>
                                </p:childTnLst>
                              </p:cTn>
                            </p:par>
                            <p:par>
                              <p:cTn id="113" fill="hold">
                                <p:stCondLst>
                                  <p:cond delay="11950"/>
                                </p:stCondLst>
                                <p:childTnLst>
                                  <p:par>
                                    <p:cTn id="114" presetID="16" presetClass="entr" presetSubtype="42" fill="hold" nodeType="afterEffect">
                                      <p:stCondLst>
                                        <p:cond delay="0"/>
                                      </p:stCondLst>
                                      <p:childTnLst>
                                        <p:set>
                                          <p:cBhvr>
                                            <p:cTn id="115" dur="1" fill="hold">
                                              <p:stCondLst>
                                                <p:cond delay="0"/>
                                              </p:stCondLst>
                                            </p:cTn>
                                            <p:tgtEl>
                                              <p:spTgt spid="25"/>
                                            </p:tgtEl>
                                            <p:attrNameLst>
                                              <p:attrName>style.visibility</p:attrName>
                                            </p:attrNameLst>
                                          </p:cBhvr>
                                          <p:to>
                                            <p:strVal val="visible"/>
                                          </p:to>
                                        </p:set>
                                        <p:animEffect transition="in" filter="barn(outHorizontal)">
                                          <p:cBhvr>
                                            <p:cTn id="116" dur="500"/>
                                            <p:tgtEl>
                                              <p:spTgt spid="25"/>
                                            </p:tgtEl>
                                          </p:cBhvr>
                                        </p:animEffect>
                                      </p:childTnLst>
                                    </p:cTn>
                                  </p:par>
                                </p:childTnLst>
                              </p:cTn>
                            </p:par>
                            <p:par>
                              <p:cTn id="117" fill="hold">
                                <p:stCondLst>
                                  <p:cond delay="12450"/>
                                </p:stCondLst>
                                <p:childTnLst>
                                  <p:par>
                                    <p:cTn id="118" presetID="22" presetClass="entr" presetSubtype="8" fill="hold" grpId="0" nodeType="afterEffect">
                                      <p:stCondLst>
                                        <p:cond delay="0"/>
                                      </p:stCondLst>
                                      <p:childTnLst>
                                        <p:set>
                                          <p:cBhvr>
                                            <p:cTn id="119" dur="1" fill="hold">
                                              <p:stCondLst>
                                                <p:cond delay="0"/>
                                              </p:stCondLst>
                                            </p:cTn>
                                            <p:tgtEl>
                                              <p:spTgt spid="20"/>
                                            </p:tgtEl>
                                            <p:attrNameLst>
                                              <p:attrName>style.visibility</p:attrName>
                                            </p:attrNameLst>
                                          </p:cBhvr>
                                          <p:to>
                                            <p:strVal val="visible"/>
                                          </p:to>
                                        </p:set>
                                        <p:animEffect transition="in" filter="wipe(left)">
                                          <p:cBhvr>
                                            <p:cTn id="120" dur="4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7" grpId="0"/>
          <p:bldP spid="10" grpId="0"/>
          <p:bldP spid="11" grpId="0"/>
          <p:bldP spid="13" grpId="0"/>
          <p:bldP spid="14" grpId="0"/>
          <p:bldP spid="16" grpId="0"/>
          <p:bldP spid="17"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cBhvr>
                                            <p:cTn id="7" dur="4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3"/>
                                            </p:tgtEl>
                                            <p:attrNameLst>
                                              <p:attrName>ppt_y</p:attrName>
                                            </p:attrNameLst>
                                          </p:cBhvr>
                                          <p:tavLst>
                                            <p:tav tm="0">
                                              <p:val>
                                                <p:strVal val="#ppt_y"/>
                                              </p:val>
                                            </p:tav>
                                            <p:tav tm="100000">
                                              <p:val>
                                                <p:strVal val="#ppt_y"/>
                                              </p:val>
                                            </p:tav>
                                          </p:tavLst>
                                        </p:anim>
                                        <p:anim calcmode="lin" valueType="num">
                                          <p:cBhvr>
                                            <p:cTn id="9" dur="4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3"/>
                                            </p:tgtEl>
                                          </p:cBhvr>
                                        </p:animEffect>
                                      </p:childTnLst>
                                    </p:cTn>
                                  </p:par>
                                </p:childTnLst>
                              </p:cTn>
                            </p:par>
                            <p:par>
                              <p:cTn id="12" fill="hold">
                                <p:stCondLst>
                                  <p:cond delay="720"/>
                                </p:stCondLst>
                                <p:childTnLst>
                                  <p:par>
                                    <p:cTn id="13" presetID="4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1" presetClass="entr" presetSubtype="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childTnLst>
                                    </p:cTn>
                                  </p:par>
                                  <p:par>
                                    <p:cTn id="28" presetID="58" presetClass="path" presetSubtype="0" accel="50000" decel="50000" fill="hold" nodeType="withEffect">
                                      <p:stCondLst>
                                        <p:cond delay="0"/>
                                      </p:stCondLst>
                                      <p:childTnLst>
                                        <p:animMotion origin="layout" path="M 0.11604 0.04259 L 0.04982 0.07662 C 0.03564 0.08449 0.01483 0.09097 -0.00768 0.09491 C -0.03252 0.09954 -0.05269 0.10023 -0.06726 0.09745 L -0.13568 0.08773 " pathEditMode="relative" rAng="5055493" ptsTypes="FffFF">
                                          <p:cBhvr>
                                            <p:cTn id="29" dur="2000" spd="-100000" fill="hold"/>
                                            <p:tgtEl>
                                              <p:spTgt spid="5"/>
                                            </p:tgtEl>
                                            <p:attrNameLst>
                                              <p:attrName>ppt_x</p:attrName>
                                              <p:attrName>ppt_y</p:attrName>
                                            </p:attrNameLst>
                                          </p:cBhvr>
                                          <p:rCtr x="-12502" y="3750"/>
                                        </p:animMotion>
                                      </p:childTnLst>
                                    </p:cTn>
                                  </p:par>
                                </p:childTnLst>
                              </p:cTn>
                            </p:par>
                            <p:par>
                              <p:cTn id="30" fill="hold">
                                <p:stCondLst>
                                  <p:cond delay="300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7"/>
                                            </p:tgtEl>
                                            <p:attrNameLst>
                                              <p:attrName>style.visibility</p:attrName>
                                            </p:attrNameLst>
                                          </p:cBhvr>
                                          <p:to>
                                            <p:strVal val="visible"/>
                                          </p:to>
                                        </p:set>
                                        <p:anim by="(-#ppt_w*2)" calcmode="lin" valueType="num">
                                          <p:cBhvr rctx="PPT">
                                            <p:cTn id="33" dur="250" autoRev="1" fill="hold">
                                              <p:stCondLst>
                                                <p:cond delay="0"/>
                                              </p:stCondLst>
                                            </p:cTn>
                                            <p:tgtEl>
                                              <p:spTgt spid="7"/>
                                            </p:tgtEl>
                                            <p:attrNameLst>
                                              <p:attrName>ppt_w</p:attrName>
                                            </p:attrNameLst>
                                          </p:cBhvr>
                                        </p:anim>
                                        <p:anim by="(#ppt_w*0.50)" calcmode="lin" valueType="num">
                                          <p:cBhvr>
                                            <p:cTn id="34" dur="250" decel="50000" autoRev="1" fill="hold">
                                              <p:stCondLst>
                                                <p:cond delay="0"/>
                                              </p:stCondLst>
                                            </p:cTn>
                                            <p:tgtEl>
                                              <p:spTgt spid="7"/>
                                            </p:tgtEl>
                                            <p:attrNameLst>
                                              <p:attrName>ppt_x</p:attrName>
                                            </p:attrNameLst>
                                          </p:cBhvr>
                                        </p:anim>
                                        <p:anim from="(-#ppt_h/2)" to="(#ppt_y)" calcmode="lin" valueType="num">
                                          <p:cBhvr>
                                            <p:cTn id="35" dur="500" fill="hold">
                                              <p:stCondLst>
                                                <p:cond delay="0"/>
                                              </p:stCondLst>
                                            </p:cTn>
                                            <p:tgtEl>
                                              <p:spTgt spid="7"/>
                                            </p:tgtEl>
                                            <p:attrNameLst>
                                              <p:attrName>ppt_y</p:attrName>
                                            </p:attrNameLst>
                                          </p:cBhvr>
                                        </p:anim>
                                        <p:animRot by="21600000">
                                          <p:cBhvr>
                                            <p:cTn id="36" dur="500" fill="hold">
                                              <p:stCondLst>
                                                <p:cond delay="0"/>
                                              </p:stCondLst>
                                            </p:cTn>
                                            <p:tgtEl>
                                              <p:spTgt spid="7"/>
                                            </p:tgtEl>
                                            <p:attrNameLst>
                                              <p:attrName>r</p:attrName>
                                            </p:attrNameLst>
                                          </p:cBhvr>
                                        </p:animRot>
                                      </p:childTnLst>
                                    </p:cTn>
                                  </p:par>
                                </p:childTnLst>
                              </p:cTn>
                            </p:par>
                            <p:par>
                              <p:cTn id="37" fill="hold">
                                <p:stCondLst>
                                  <p:cond delay="4650"/>
                                </p:stCondLst>
                                <p:childTnLst>
                                  <p:par>
                                    <p:cTn id="38" presetID="2" presetClass="entr" presetSubtype="6" accel="42000"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1+#ppt_w/2"/>
                                              </p:val>
                                            </p:tav>
                                            <p:tav tm="100000">
                                              <p:val>
                                                <p:strVal val="#ppt_x"/>
                                              </p:val>
                                            </p:tav>
                                          </p:tavLst>
                                        </p:anim>
                                        <p:anim calcmode="lin" valueType="num">
                                          <p:cBhvr additive="base">
                                            <p:cTn id="41" dur="500" fill="hold"/>
                                            <p:tgtEl>
                                              <p:spTgt spid="30"/>
                                            </p:tgtEl>
                                            <p:attrNameLst>
                                              <p:attrName>ppt_y</p:attrName>
                                            </p:attrNameLst>
                                          </p:cBhvr>
                                          <p:tavLst>
                                            <p:tav tm="0">
                                              <p:val>
                                                <p:strVal val="1+#ppt_h/2"/>
                                              </p:val>
                                            </p:tav>
                                            <p:tav tm="100000">
                                              <p:val>
                                                <p:strVal val="#ppt_y"/>
                                              </p:val>
                                            </p:tav>
                                          </p:tavLst>
                                        </p:anim>
                                      </p:childTnLst>
                                    </p:cTn>
                                  </p:par>
                                </p:childTnLst>
                              </p:cTn>
                            </p:par>
                            <p:par>
                              <p:cTn id="42" fill="hold">
                                <p:stCondLst>
                                  <p:cond delay="5150"/>
                                </p:stCondLst>
                                <p:childTnLst>
                                  <p:par>
                                    <p:cTn id="43" presetID="2" presetClass="entr" presetSubtype="6" accel="42000" fill="hold" nodeType="after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500" fill="hold"/>
                                            <p:tgtEl>
                                              <p:spTgt spid="33"/>
                                            </p:tgtEl>
                                            <p:attrNameLst>
                                              <p:attrName>ppt_x</p:attrName>
                                            </p:attrNameLst>
                                          </p:cBhvr>
                                          <p:tavLst>
                                            <p:tav tm="0">
                                              <p:val>
                                                <p:strVal val="1+#ppt_w/2"/>
                                              </p:val>
                                            </p:tav>
                                            <p:tav tm="100000">
                                              <p:val>
                                                <p:strVal val="#ppt_x"/>
                                              </p:val>
                                            </p:tav>
                                          </p:tavLst>
                                        </p:anim>
                                        <p:anim calcmode="lin" valueType="num">
                                          <p:cBhvr additive="base">
                                            <p:cTn id="46" dur="500" fill="hold"/>
                                            <p:tgtEl>
                                              <p:spTgt spid="33"/>
                                            </p:tgtEl>
                                            <p:attrNameLst>
                                              <p:attrName>ppt_y</p:attrName>
                                            </p:attrNameLst>
                                          </p:cBhvr>
                                          <p:tavLst>
                                            <p:tav tm="0">
                                              <p:val>
                                                <p:strVal val="1+#ppt_h/2"/>
                                              </p:val>
                                            </p:tav>
                                            <p:tav tm="100000">
                                              <p:val>
                                                <p:strVal val="#ppt_y"/>
                                              </p:val>
                                            </p:tav>
                                          </p:tavLst>
                                        </p:anim>
                                      </p:childTnLst>
                                    </p:cTn>
                                  </p:par>
                                </p:childTnLst>
                              </p:cTn>
                            </p:par>
                            <p:par>
                              <p:cTn id="47" fill="hold">
                                <p:stCondLst>
                                  <p:cond delay="5650"/>
                                </p:stCondLst>
                                <p:childTnLst>
                                  <p:par>
                                    <p:cTn id="48" presetID="2" presetClass="entr" presetSubtype="6" accel="42000" fill="hold" nodeType="after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1+#ppt_w/2"/>
                                              </p:val>
                                            </p:tav>
                                            <p:tav tm="100000">
                                              <p:val>
                                                <p:strVal val="#ppt_x"/>
                                              </p:val>
                                            </p:tav>
                                          </p:tavLst>
                                        </p:anim>
                                        <p:anim calcmode="lin" valueType="num">
                                          <p:cBhvr additive="base">
                                            <p:cTn id="51" dur="500" fill="hold"/>
                                            <p:tgtEl>
                                              <p:spTgt spid="36"/>
                                            </p:tgtEl>
                                            <p:attrNameLst>
                                              <p:attrName>ppt_y</p:attrName>
                                            </p:attrNameLst>
                                          </p:cBhvr>
                                          <p:tavLst>
                                            <p:tav tm="0">
                                              <p:val>
                                                <p:strVal val="1+#ppt_h/2"/>
                                              </p:val>
                                            </p:tav>
                                            <p:tav tm="100000">
                                              <p:val>
                                                <p:strVal val="#ppt_y"/>
                                              </p:val>
                                            </p:tav>
                                          </p:tavLst>
                                        </p:anim>
                                      </p:childTnLst>
                                    </p:cTn>
                                  </p:par>
                                </p:childTnLst>
                              </p:cTn>
                            </p:par>
                            <p:par>
                              <p:cTn id="52" fill="hold">
                                <p:stCondLst>
                                  <p:cond delay="6150"/>
                                </p:stCondLst>
                                <p:childTnLst>
                                  <p:par>
                                    <p:cTn id="53" presetID="2" presetClass="entr" presetSubtype="6" accel="42000" fill="hold"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500" fill="hold"/>
                                            <p:tgtEl>
                                              <p:spTgt spid="39"/>
                                            </p:tgtEl>
                                            <p:attrNameLst>
                                              <p:attrName>ppt_x</p:attrName>
                                            </p:attrNameLst>
                                          </p:cBhvr>
                                          <p:tavLst>
                                            <p:tav tm="0">
                                              <p:val>
                                                <p:strVal val="1+#ppt_w/2"/>
                                              </p:val>
                                            </p:tav>
                                            <p:tav tm="100000">
                                              <p:val>
                                                <p:strVal val="#ppt_x"/>
                                              </p:val>
                                            </p:tav>
                                          </p:tavLst>
                                        </p:anim>
                                        <p:anim calcmode="lin" valueType="num">
                                          <p:cBhvr additive="base">
                                            <p:cTn id="56" dur="500" fill="hold"/>
                                            <p:tgtEl>
                                              <p:spTgt spid="39"/>
                                            </p:tgtEl>
                                            <p:attrNameLst>
                                              <p:attrName>ppt_y</p:attrName>
                                            </p:attrNameLst>
                                          </p:cBhvr>
                                          <p:tavLst>
                                            <p:tav tm="0">
                                              <p:val>
                                                <p:strVal val="1+#ppt_h/2"/>
                                              </p:val>
                                            </p:tav>
                                            <p:tav tm="100000">
                                              <p:val>
                                                <p:strVal val="#ppt_y"/>
                                              </p:val>
                                            </p:tav>
                                          </p:tavLst>
                                        </p:anim>
                                      </p:childTnLst>
                                    </p:cTn>
                                  </p:par>
                                </p:childTnLst>
                              </p:cTn>
                            </p:par>
                            <p:par>
                              <p:cTn id="57" fill="hold">
                                <p:stCondLst>
                                  <p:cond delay="665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10"/>
                                            </p:tgtEl>
                                            <p:attrNameLst>
                                              <p:attrName>style.visibility</p:attrName>
                                            </p:attrNameLst>
                                          </p:cBhvr>
                                          <p:to>
                                            <p:strVal val="visible"/>
                                          </p:to>
                                        </p:set>
                                        <p:anim calcmode="lin" valueType="num">
                                          <p:cBhvr>
                                            <p:cTn id="60"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10"/>
                                            </p:tgtEl>
                                            <p:attrNameLst>
                                              <p:attrName>ppt_y</p:attrName>
                                            </p:attrNameLst>
                                          </p:cBhvr>
                                          <p:tavLst>
                                            <p:tav tm="0">
                                              <p:val>
                                                <p:strVal val="#ppt_y"/>
                                              </p:val>
                                            </p:tav>
                                            <p:tav tm="100000">
                                              <p:val>
                                                <p:strVal val="#ppt_y"/>
                                              </p:val>
                                            </p:tav>
                                          </p:tavLst>
                                        </p:anim>
                                        <p:anim calcmode="lin" valueType="num">
                                          <p:cBhvr>
                                            <p:cTn id="62"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10"/>
                                            </p:tgtEl>
                                          </p:cBhvr>
                                        </p:animEffect>
                                      </p:childTnLst>
                                    </p:cTn>
                                  </p:par>
                                </p:childTnLst>
                              </p:cTn>
                            </p:par>
                            <p:par>
                              <p:cTn id="65" fill="hold">
                                <p:stCondLst>
                                  <p:cond delay="7300"/>
                                </p:stCondLst>
                                <p:childTnLst>
                                  <p:par>
                                    <p:cTn id="66" presetID="16" presetClass="entr" presetSubtype="42" fill="hold"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barn(outHorizontal)">
                                          <p:cBhvr>
                                            <p:cTn id="68" dur="500"/>
                                            <p:tgtEl>
                                              <p:spTgt spid="9"/>
                                            </p:tgtEl>
                                          </p:cBhvr>
                                        </p:animEffect>
                                      </p:childTnLst>
                                    </p:cTn>
                                  </p:par>
                                </p:childTnLst>
                              </p:cTn>
                            </p:par>
                            <p:par>
                              <p:cTn id="69" fill="hold">
                                <p:stCondLst>
                                  <p:cond delay="7800"/>
                                </p:stCondLst>
                                <p:childTnLst>
                                  <p:par>
                                    <p:cTn id="70" presetID="22" presetClass="entr" presetSubtype="8" fill="hold" grpId="0"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wipe(left)">
                                          <p:cBhvr>
                                            <p:cTn id="72" dur="400"/>
                                            <p:tgtEl>
                                              <p:spTgt spid="11"/>
                                            </p:tgtEl>
                                          </p:cBhvr>
                                        </p:animEffect>
                                      </p:childTnLst>
                                    </p:cTn>
                                  </p:par>
                                </p:childTnLst>
                              </p:cTn>
                            </p:par>
                            <p:par>
                              <p:cTn id="73" fill="hold">
                                <p:stCondLst>
                                  <p:cond delay="8200"/>
                                </p:stCondLst>
                                <p:childTnLst>
                                  <p:par>
                                    <p:cTn id="74" presetID="41" presetClass="entr" presetSubtype="0" fill="hold" grpId="0" nodeType="afterEffect">
                                      <p:stCondLst>
                                        <p:cond delay="0"/>
                                      </p:stCondLst>
                                      <p:iterate type="lt">
                                        <p:tmPct val="10000"/>
                                      </p:iterate>
                                      <p:childTnLst>
                                        <p:set>
                                          <p:cBhvr>
                                            <p:cTn id="75" dur="1" fill="hold">
                                              <p:stCondLst>
                                                <p:cond delay="0"/>
                                              </p:stCondLst>
                                            </p:cTn>
                                            <p:tgtEl>
                                              <p:spTgt spid="13"/>
                                            </p:tgtEl>
                                            <p:attrNameLst>
                                              <p:attrName>style.visibility</p:attrName>
                                            </p:attrNameLst>
                                          </p:cBhvr>
                                          <p:to>
                                            <p:strVal val="visible"/>
                                          </p:to>
                                        </p:set>
                                        <p:anim calcmode="lin" valueType="num">
                                          <p:cBhvr>
                                            <p:cTn id="76"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77" dur="500" fill="hold"/>
                                            <p:tgtEl>
                                              <p:spTgt spid="13"/>
                                            </p:tgtEl>
                                            <p:attrNameLst>
                                              <p:attrName>ppt_y</p:attrName>
                                            </p:attrNameLst>
                                          </p:cBhvr>
                                          <p:tavLst>
                                            <p:tav tm="0">
                                              <p:val>
                                                <p:strVal val="#ppt_y"/>
                                              </p:val>
                                            </p:tav>
                                            <p:tav tm="100000">
                                              <p:val>
                                                <p:strVal val="#ppt_y"/>
                                              </p:val>
                                            </p:tav>
                                          </p:tavLst>
                                        </p:anim>
                                        <p:anim calcmode="lin" valueType="num">
                                          <p:cBhvr>
                                            <p:cTn id="78"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79"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80" dur="500" tmFilter="0,0; .5, 1; 1, 1"/>
                                            <p:tgtEl>
                                              <p:spTgt spid="13"/>
                                            </p:tgtEl>
                                          </p:cBhvr>
                                        </p:animEffect>
                                      </p:childTnLst>
                                    </p:cTn>
                                  </p:par>
                                </p:childTnLst>
                              </p:cTn>
                            </p:par>
                            <p:par>
                              <p:cTn id="81" fill="hold">
                                <p:stCondLst>
                                  <p:cond delay="8850"/>
                                </p:stCondLst>
                                <p:childTnLst>
                                  <p:par>
                                    <p:cTn id="82" presetID="16" presetClass="entr" presetSubtype="42" fill="hold" nodeType="after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barn(outHorizontal)">
                                          <p:cBhvr>
                                            <p:cTn id="84" dur="500"/>
                                            <p:tgtEl>
                                              <p:spTgt spid="21"/>
                                            </p:tgtEl>
                                          </p:cBhvr>
                                        </p:animEffect>
                                      </p:childTnLst>
                                    </p:cTn>
                                  </p:par>
                                </p:childTnLst>
                              </p:cTn>
                            </p:par>
                            <p:par>
                              <p:cTn id="85" fill="hold">
                                <p:stCondLst>
                                  <p:cond delay="9350"/>
                                </p:stCondLst>
                                <p:childTnLst>
                                  <p:par>
                                    <p:cTn id="86" presetID="22" presetClass="entr" presetSubtype="8" fill="hold" grpId="0" nodeType="after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wipe(left)">
                                          <p:cBhvr>
                                            <p:cTn id="88" dur="400"/>
                                            <p:tgtEl>
                                              <p:spTgt spid="14"/>
                                            </p:tgtEl>
                                          </p:cBhvr>
                                        </p:animEffect>
                                      </p:childTnLst>
                                    </p:cTn>
                                  </p:par>
                                </p:childTnLst>
                              </p:cTn>
                            </p:par>
                            <p:par>
                              <p:cTn id="89" fill="hold">
                                <p:stCondLst>
                                  <p:cond delay="9750"/>
                                </p:stCondLst>
                                <p:childTnLst>
                                  <p:par>
                                    <p:cTn id="90" presetID="41" presetClass="entr" presetSubtype="0" fill="hold" grpId="0" nodeType="afterEffect">
                                      <p:stCondLst>
                                        <p:cond delay="0"/>
                                      </p:stCondLst>
                                      <p:iterate type="lt">
                                        <p:tmPct val="10000"/>
                                      </p:iterate>
                                      <p:childTnLst>
                                        <p:set>
                                          <p:cBhvr>
                                            <p:cTn id="91" dur="1" fill="hold">
                                              <p:stCondLst>
                                                <p:cond delay="0"/>
                                              </p:stCondLst>
                                            </p:cTn>
                                            <p:tgtEl>
                                              <p:spTgt spid="16"/>
                                            </p:tgtEl>
                                            <p:attrNameLst>
                                              <p:attrName>style.visibility</p:attrName>
                                            </p:attrNameLst>
                                          </p:cBhvr>
                                          <p:to>
                                            <p:strVal val="visible"/>
                                          </p:to>
                                        </p:set>
                                        <p:anim calcmode="lin" valueType="num">
                                          <p:cBhvr>
                                            <p:cTn id="9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16"/>
                                            </p:tgtEl>
                                            <p:attrNameLst>
                                              <p:attrName>ppt_y</p:attrName>
                                            </p:attrNameLst>
                                          </p:cBhvr>
                                          <p:tavLst>
                                            <p:tav tm="0">
                                              <p:val>
                                                <p:strVal val="#ppt_y"/>
                                              </p:val>
                                            </p:tav>
                                            <p:tav tm="100000">
                                              <p:val>
                                                <p:strVal val="#ppt_y"/>
                                              </p:val>
                                            </p:tav>
                                          </p:tavLst>
                                        </p:anim>
                                        <p:anim calcmode="lin" valueType="num">
                                          <p:cBhvr>
                                            <p:cTn id="9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tmFilter="0,0; .5, 1; 1, 1"/>
                                            <p:tgtEl>
                                              <p:spTgt spid="16"/>
                                            </p:tgtEl>
                                          </p:cBhvr>
                                        </p:animEffect>
                                      </p:childTnLst>
                                    </p:cTn>
                                  </p:par>
                                </p:childTnLst>
                              </p:cTn>
                            </p:par>
                            <p:par>
                              <p:cTn id="97" fill="hold">
                                <p:stCondLst>
                                  <p:cond delay="10400"/>
                                </p:stCondLst>
                                <p:childTnLst>
                                  <p:par>
                                    <p:cTn id="98" presetID="16" presetClass="entr" presetSubtype="42" fill="hold"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barn(outHorizontal)">
                                          <p:cBhvr>
                                            <p:cTn id="100" dur="500"/>
                                            <p:tgtEl>
                                              <p:spTgt spid="22"/>
                                            </p:tgtEl>
                                          </p:cBhvr>
                                        </p:animEffect>
                                      </p:childTnLst>
                                    </p:cTn>
                                  </p:par>
                                </p:childTnLst>
                              </p:cTn>
                            </p:par>
                            <p:par>
                              <p:cTn id="101" fill="hold">
                                <p:stCondLst>
                                  <p:cond delay="10900"/>
                                </p:stCondLst>
                                <p:childTnLst>
                                  <p:par>
                                    <p:cTn id="102" presetID="22" presetClass="entr" presetSubtype="8" fill="hold" grpId="0" nodeType="after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wipe(left)">
                                          <p:cBhvr>
                                            <p:cTn id="104" dur="400"/>
                                            <p:tgtEl>
                                              <p:spTgt spid="17"/>
                                            </p:tgtEl>
                                          </p:cBhvr>
                                        </p:animEffect>
                                      </p:childTnLst>
                                    </p:cTn>
                                  </p:par>
                                </p:childTnLst>
                              </p:cTn>
                            </p:par>
                            <p:par>
                              <p:cTn id="105" fill="hold">
                                <p:stCondLst>
                                  <p:cond delay="11300"/>
                                </p:stCondLst>
                                <p:childTnLst>
                                  <p:par>
                                    <p:cTn id="106" presetID="41" presetClass="entr" presetSubtype="0" fill="hold" grpId="0" nodeType="afterEffect">
                                      <p:stCondLst>
                                        <p:cond delay="0"/>
                                      </p:stCondLst>
                                      <p:iterate type="lt">
                                        <p:tmPct val="10000"/>
                                      </p:iterate>
                                      <p:childTnLst>
                                        <p:set>
                                          <p:cBhvr>
                                            <p:cTn id="107" dur="1" fill="hold">
                                              <p:stCondLst>
                                                <p:cond delay="0"/>
                                              </p:stCondLst>
                                            </p:cTn>
                                            <p:tgtEl>
                                              <p:spTgt spid="19"/>
                                            </p:tgtEl>
                                            <p:attrNameLst>
                                              <p:attrName>style.visibility</p:attrName>
                                            </p:attrNameLst>
                                          </p:cBhvr>
                                          <p:to>
                                            <p:strVal val="visible"/>
                                          </p:to>
                                        </p:set>
                                        <p:anim calcmode="lin" valueType="num">
                                          <p:cBhvr>
                                            <p:cTn id="108"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09" dur="500" fill="hold"/>
                                            <p:tgtEl>
                                              <p:spTgt spid="19"/>
                                            </p:tgtEl>
                                            <p:attrNameLst>
                                              <p:attrName>ppt_y</p:attrName>
                                            </p:attrNameLst>
                                          </p:cBhvr>
                                          <p:tavLst>
                                            <p:tav tm="0">
                                              <p:val>
                                                <p:strVal val="#ppt_y"/>
                                              </p:val>
                                            </p:tav>
                                            <p:tav tm="100000">
                                              <p:val>
                                                <p:strVal val="#ppt_y"/>
                                              </p:val>
                                            </p:tav>
                                          </p:tavLst>
                                        </p:anim>
                                        <p:anim calcmode="lin" valueType="num">
                                          <p:cBhvr>
                                            <p:cTn id="110"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11"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2" dur="500" tmFilter="0,0; .5, 1; 1, 1"/>
                                            <p:tgtEl>
                                              <p:spTgt spid="19"/>
                                            </p:tgtEl>
                                          </p:cBhvr>
                                        </p:animEffect>
                                      </p:childTnLst>
                                    </p:cTn>
                                  </p:par>
                                </p:childTnLst>
                              </p:cTn>
                            </p:par>
                            <p:par>
                              <p:cTn id="113" fill="hold">
                                <p:stCondLst>
                                  <p:cond delay="11950"/>
                                </p:stCondLst>
                                <p:childTnLst>
                                  <p:par>
                                    <p:cTn id="114" presetID="16" presetClass="entr" presetSubtype="42" fill="hold" nodeType="afterEffect">
                                      <p:stCondLst>
                                        <p:cond delay="0"/>
                                      </p:stCondLst>
                                      <p:childTnLst>
                                        <p:set>
                                          <p:cBhvr>
                                            <p:cTn id="115" dur="1" fill="hold">
                                              <p:stCondLst>
                                                <p:cond delay="0"/>
                                              </p:stCondLst>
                                            </p:cTn>
                                            <p:tgtEl>
                                              <p:spTgt spid="25"/>
                                            </p:tgtEl>
                                            <p:attrNameLst>
                                              <p:attrName>style.visibility</p:attrName>
                                            </p:attrNameLst>
                                          </p:cBhvr>
                                          <p:to>
                                            <p:strVal val="visible"/>
                                          </p:to>
                                        </p:set>
                                        <p:animEffect transition="in" filter="barn(outHorizontal)">
                                          <p:cBhvr>
                                            <p:cTn id="116" dur="500"/>
                                            <p:tgtEl>
                                              <p:spTgt spid="25"/>
                                            </p:tgtEl>
                                          </p:cBhvr>
                                        </p:animEffect>
                                      </p:childTnLst>
                                    </p:cTn>
                                  </p:par>
                                </p:childTnLst>
                              </p:cTn>
                            </p:par>
                            <p:par>
                              <p:cTn id="117" fill="hold">
                                <p:stCondLst>
                                  <p:cond delay="12450"/>
                                </p:stCondLst>
                                <p:childTnLst>
                                  <p:par>
                                    <p:cTn id="118" presetID="22" presetClass="entr" presetSubtype="8" fill="hold" grpId="0" nodeType="afterEffect">
                                      <p:stCondLst>
                                        <p:cond delay="0"/>
                                      </p:stCondLst>
                                      <p:childTnLst>
                                        <p:set>
                                          <p:cBhvr>
                                            <p:cTn id="119" dur="1" fill="hold">
                                              <p:stCondLst>
                                                <p:cond delay="0"/>
                                              </p:stCondLst>
                                            </p:cTn>
                                            <p:tgtEl>
                                              <p:spTgt spid="20"/>
                                            </p:tgtEl>
                                            <p:attrNameLst>
                                              <p:attrName>style.visibility</p:attrName>
                                            </p:attrNameLst>
                                          </p:cBhvr>
                                          <p:to>
                                            <p:strVal val="visible"/>
                                          </p:to>
                                        </p:set>
                                        <p:animEffect transition="in" filter="wipe(left)">
                                          <p:cBhvr>
                                            <p:cTn id="120" dur="4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7" grpId="0"/>
          <p:bldP spid="10" grpId="0"/>
          <p:bldP spid="11" grpId="0"/>
          <p:bldP spid="13" grpId="0"/>
          <p:bldP spid="14" grpId="0"/>
          <p:bldP spid="16" grpId="0"/>
          <p:bldP spid="17" grpId="0"/>
          <p:bldP spid="19" grpId="0"/>
          <p:bldP spid="20"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组合 94"/>
          <p:cNvGrpSpPr/>
          <p:nvPr/>
        </p:nvGrpSpPr>
        <p:grpSpPr>
          <a:xfrm>
            <a:off x="9280358" y="3284984"/>
            <a:ext cx="1520765" cy="432572"/>
            <a:chOff x="4304043" y="1286668"/>
            <a:chExt cx="3837944" cy="2757793"/>
          </a:xfrm>
          <a:effectLst>
            <a:outerShdw blurRad="381000" dist="254000" dir="8100000" algn="tr" rotWithShape="0">
              <a:prstClr val="black">
                <a:alpha val="40000"/>
              </a:prstClr>
            </a:outerShdw>
          </a:effectLst>
        </p:grpSpPr>
        <p:sp>
          <p:nvSpPr>
            <p:cNvPr id="104" name="圆角矩形 103"/>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圆角矩形 104"/>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TextBox 25"/>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4.2 </a:t>
            </a:r>
            <a:r>
              <a:rPr lang="zh-CN" altLang="en-US" sz="2800" dirty="0">
                <a:solidFill>
                  <a:schemeClr val="tx1">
                    <a:lumMod val="50000"/>
                  </a:schemeClr>
                </a:solidFill>
                <a:latin typeface="微软雅黑"/>
                <a:ea typeface="微软雅黑"/>
              </a:rPr>
              <a:t>五年发展规划</a:t>
            </a:r>
          </a:p>
        </p:txBody>
      </p:sp>
      <p:sp>
        <p:nvSpPr>
          <p:cNvPr id="27" name="TextBox 26"/>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4</a:t>
            </a:r>
            <a:endParaRPr lang="zh-CN" altLang="en-US" dirty="0">
              <a:solidFill>
                <a:schemeClr val="tx1">
                  <a:lumMod val="50000"/>
                </a:schemeClr>
              </a:solidFill>
            </a:endParaRPr>
          </a:p>
        </p:txBody>
      </p:sp>
      <p:grpSp>
        <p:nvGrpSpPr>
          <p:cNvPr id="4" name="组合 3"/>
          <p:cNvGrpSpPr/>
          <p:nvPr/>
        </p:nvGrpSpPr>
        <p:grpSpPr>
          <a:xfrm>
            <a:off x="1341318" y="984151"/>
            <a:ext cx="6596062" cy="5562600"/>
            <a:chOff x="2258545" y="766761"/>
            <a:chExt cx="6596062" cy="5562600"/>
          </a:xfrm>
          <a:solidFill>
            <a:srgbClr val="F8F8F8"/>
          </a:solidFill>
        </p:grpSpPr>
        <p:sp>
          <p:nvSpPr>
            <p:cNvPr id="5" name="Freeform 6"/>
            <p:cNvSpPr>
              <a:spLocks/>
            </p:cNvSpPr>
            <p:nvPr/>
          </p:nvSpPr>
          <p:spPr bwMode="auto">
            <a:xfrm>
              <a:off x="7913220" y="5227636"/>
              <a:ext cx="217488" cy="522288"/>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 name="Freeform 7"/>
            <p:cNvSpPr>
              <a:spLocks/>
            </p:cNvSpPr>
            <p:nvPr/>
          </p:nvSpPr>
          <p:spPr bwMode="auto">
            <a:xfrm>
              <a:off x="6324132" y="6061073"/>
              <a:ext cx="336550" cy="268288"/>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 name="Freeform 8"/>
            <p:cNvSpPr>
              <a:spLocks/>
            </p:cNvSpPr>
            <p:nvPr/>
          </p:nvSpPr>
          <p:spPr bwMode="auto">
            <a:xfrm>
              <a:off x="4830295" y="4579936"/>
              <a:ext cx="1158875" cy="1277938"/>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 name="Freeform 9"/>
            <p:cNvSpPr>
              <a:spLocks/>
            </p:cNvSpPr>
            <p:nvPr/>
          </p:nvSpPr>
          <p:spPr bwMode="auto">
            <a:xfrm>
              <a:off x="5806607" y="5083173"/>
              <a:ext cx="985838" cy="749300"/>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 name="Freeform 10"/>
            <p:cNvSpPr>
              <a:spLocks/>
            </p:cNvSpPr>
            <p:nvPr/>
          </p:nvSpPr>
          <p:spPr bwMode="auto">
            <a:xfrm>
              <a:off x="7343307" y="4703761"/>
              <a:ext cx="552450" cy="727075"/>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 name="Freeform 11"/>
            <p:cNvSpPr>
              <a:spLocks/>
            </p:cNvSpPr>
            <p:nvPr/>
          </p:nvSpPr>
          <p:spPr bwMode="auto">
            <a:xfrm>
              <a:off x="5674845" y="4600573"/>
              <a:ext cx="795338" cy="714375"/>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 name="Freeform 12"/>
            <p:cNvSpPr>
              <a:spLocks/>
            </p:cNvSpPr>
            <p:nvPr/>
          </p:nvSpPr>
          <p:spPr bwMode="auto">
            <a:xfrm>
              <a:off x="6352707" y="4451348"/>
              <a:ext cx="706438" cy="876300"/>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 name="Freeform 13"/>
            <p:cNvSpPr>
              <a:spLocks/>
            </p:cNvSpPr>
            <p:nvPr/>
          </p:nvSpPr>
          <p:spPr bwMode="auto">
            <a:xfrm>
              <a:off x="6990882" y="4430711"/>
              <a:ext cx="622300" cy="895350"/>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 name="Freeform 14"/>
            <p:cNvSpPr>
              <a:spLocks/>
            </p:cNvSpPr>
            <p:nvPr/>
          </p:nvSpPr>
          <p:spPr bwMode="auto">
            <a:xfrm>
              <a:off x="4895382" y="3803648"/>
              <a:ext cx="1282700" cy="1301750"/>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4" name="Freeform 15"/>
            <p:cNvSpPr>
              <a:spLocks/>
            </p:cNvSpPr>
            <p:nvPr/>
          </p:nvSpPr>
          <p:spPr bwMode="auto">
            <a:xfrm>
              <a:off x="2501432" y="3190873"/>
              <a:ext cx="2579688" cy="1647825"/>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5" name="Freeform 16"/>
            <p:cNvSpPr>
              <a:spLocks/>
            </p:cNvSpPr>
            <p:nvPr/>
          </p:nvSpPr>
          <p:spPr bwMode="auto">
            <a:xfrm>
              <a:off x="7560795" y="4337048"/>
              <a:ext cx="485775" cy="496888"/>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6" name="Freeform 17"/>
            <p:cNvSpPr>
              <a:spLocks/>
            </p:cNvSpPr>
            <p:nvPr/>
          </p:nvSpPr>
          <p:spPr bwMode="auto">
            <a:xfrm>
              <a:off x="5911382" y="4121148"/>
              <a:ext cx="611188" cy="660400"/>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7" name="Freeform 18"/>
            <p:cNvSpPr>
              <a:spLocks/>
            </p:cNvSpPr>
            <p:nvPr/>
          </p:nvSpPr>
          <p:spPr bwMode="auto">
            <a:xfrm>
              <a:off x="6297145" y="3989386"/>
              <a:ext cx="993775" cy="628650"/>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8" name="Freeform 19"/>
            <p:cNvSpPr>
              <a:spLocks/>
            </p:cNvSpPr>
            <p:nvPr/>
          </p:nvSpPr>
          <p:spPr bwMode="auto">
            <a:xfrm>
              <a:off x="7119470" y="3719511"/>
              <a:ext cx="611188" cy="779463"/>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9" name="Freeform 20"/>
            <p:cNvSpPr>
              <a:spLocks/>
            </p:cNvSpPr>
            <p:nvPr/>
          </p:nvSpPr>
          <p:spPr bwMode="auto">
            <a:xfrm>
              <a:off x="7273457" y="3619498"/>
              <a:ext cx="722313" cy="731838"/>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0" name="Freeform 21"/>
            <p:cNvSpPr>
              <a:spLocks/>
            </p:cNvSpPr>
            <p:nvPr/>
          </p:nvSpPr>
          <p:spPr bwMode="auto">
            <a:xfrm>
              <a:off x="6543207" y="3479798"/>
              <a:ext cx="736600" cy="736600"/>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1" name="Freeform 22"/>
            <p:cNvSpPr>
              <a:spLocks/>
            </p:cNvSpPr>
            <p:nvPr/>
          </p:nvSpPr>
          <p:spPr bwMode="auto">
            <a:xfrm>
              <a:off x="5955832" y="2998786"/>
              <a:ext cx="649288" cy="1195388"/>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2" name="Freeform 23"/>
            <p:cNvSpPr>
              <a:spLocks/>
            </p:cNvSpPr>
            <p:nvPr/>
          </p:nvSpPr>
          <p:spPr bwMode="auto">
            <a:xfrm>
              <a:off x="3969870" y="2924173"/>
              <a:ext cx="1639888" cy="1222375"/>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3" name="Freeform 24"/>
            <p:cNvSpPr>
              <a:spLocks/>
            </p:cNvSpPr>
            <p:nvPr/>
          </p:nvSpPr>
          <p:spPr bwMode="auto">
            <a:xfrm>
              <a:off x="6501932" y="2822573"/>
              <a:ext cx="450850" cy="914400"/>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4" name="Freeform 25"/>
            <p:cNvSpPr>
              <a:spLocks/>
            </p:cNvSpPr>
            <p:nvPr/>
          </p:nvSpPr>
          <p:spPr bwMode="auto">
            <a:xfrm>
              <a:off x="7087720" y="3162298"/>
              <a:ext cx="844550" cy="574675"/>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5" name="Freeform 26"/>
            <p:cNvSpPr>
              <a:spLocks/>
            </p:cNvSpPr>
            <p:nvPr/>
          </p:nvSpPr>
          <p:spPr bwMode="auto">
            <a:xfrm>
              <a:off x="5781207" y="3028948"/>
              <a:ext cx="363538" cy="606425"/>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8" name="Freeform 27"/>
            <p:cNvSpPr>
              <a:spLocks/>
            </p:cNvSpPr>
            <p:nvPr/>
          </p:nvSpPr>
          <p:spPr bwMode="auto">
            <a:xfrm>
              <a:off x="6865470" y="2452686"/>
              <a:ext cx="703263" cy="1054100"/>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9" name="Freeform 28"/>
            <p:cNvSpPr>
              <a:spLocks/>
            </p:cNvSpPr>
            <p:nvPr/>
          </p:nvSpPr>
          <p:spPr bwMode="auto">
            <a:xfrm>
              <a:off x="2258545" y="1320798"/>
              <a:ext cx="2609850" cy="2046288"/>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0" name="Freeform 29"/>
            <p:cNvSpPr>
              <a:spLocks/>
            </p:cNvSpPr>
            <p:nvPr/>
          </p:nvSpPr>
          <p:spPr bwMode="auto">
            <a:xfrm>
              <a:off x="5019207" y="833436"/>
              <a:ext cx="2876550" cy="2479675"/>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1" name="Freeform 30"/>
            <p:cNvSpPr>
              <a:spLocks/>
            </p:cNvSpPr>
            <p:nvPr/>
          </p:nvSpPr>
          <p:spPr bwMode="auto">
            <a:xfrm>
              <a:off x="7055970" y="2730498"/>
              <a:ext cx="309563" cy="360363"/>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2" name="Freeform 31"/>
            <p:cNvSpPr>
              <a:spLocks/>
            </p:cNvSpPr>
            <p:nvPr/>
          </p:nvSpPr>
          <p:spPr bwMode="auto">
            <a:xfrm>
              <a:off x="7441732" y="2274886"/>
              <a:ext cx="779463" cy="741363"/>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3" name="Freeform 32"/>
            <p:cNvSpPr>
              <a:spLocks/>
            </p:cNvSpPr>
            <p:nvPr/>
          </p:nvSpPr>
          <p:spPr bwMode="auto">
            <a:xfrm>
              <a:off x="7598895" y="1836736"/>
              <a:ext cx="1123950" cy="747713"/>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4" name="Freeform 33"/>
            <p:cNvSpPr>
              <a:spLocks/>
            </p:cNvSpPr>
            <p:nvPr/>
          </p:nvSpPr>
          <p:spPr bwMode="auto">
            <a:xfrm>
              <a:off x="7387757" y="766761"/>
              <a:ext cx="1466850" cy="1373188"/>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5" name="Freeform 34"/>
            <p:cNvSpPr>
              <a:spLocks/>
            </p:cNvSpPr>
            <p:nvPr/>
          </p:nvSpPr>
          <p:spPr bwMode="auto">
            <a:xfrm>
              <a:off x="4423895" y="2398711"/>
              <a:ext cx="1865313" cy="1663700"/>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6" name="Freeform 35"/>
            <p:cNvSpPr>
              <a:spLocks/>
            </p:cNvSpPr>
            <p:nvPr/>
          </p:nvSpPr>
          <p:spPr bwMode="auto">
            <a:xfrm>
              <a:off x="6474945" y="5203823"/>
              <a:ext cx="1033463" cy="798513"/>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
        <p:nvSpPr>
          <p:cNvPr id="37" name="Freeform 74"/>
          <p:cNvSpPr>
            <a:spLocks/>
          </p:cNvSpPr>
          <p:nvPr/>
        </p:nvSpPr>
        <p:spPr bwMode="auto">
          <a:xfrm>
            <a:off x="6990111" y="2776441"/>
            <a:ext cx="269875" cy="1670049"/>
          </a:xfrm>
          <a:custGeom>
            <a:avLst/>
            <a:gdLst>
              <a:gd name="T0" fmla="*/ 564 w 1018"/>
              <a:gd name="T1" fmla="*/ 140 h 6263"/>
              <a:gd name="T2" fmla="*/ 620 w 1018"/>
              <a:gd name="T3" fmla="*/ 292 h 6263"/>
              <a:gd name="T4" fmla="*/ 672 w 1018"/>
              <a:gd name="T5" fmla="*/ 444 h 6263"/>
              <a:gd name="T6" fmla="*/ 719 w 1018"/>
              <a:gd name="T7" fmla="*/ 597 h 6263"/>
              <a:gd name="T8" fmla="*/ 762 w 1018"/>
              <a:gd name="T9" fmla="*/ 751 h 6263"/>
              <a:gd name="T10" fmla="*/ 801 w 1018"/>
              <a:gd name="T11" fmla="*/ 905 h 6263"/>
              <a:gd name="T12" fmla="*/ 836 w 1018"/>
              <a:gd name="T13" fmla="*/ 1059 h 6263"/>
              <a:gd name="T14" fmla="*/ 867 w 1018"/>
              <a:gd name="T15" fmla="*/ 1214 h 6263"/>
              <a:gd name="T16" fmla="*/ 895 w 1018"/>
              <a:gd name="T17" fmla="*/ 1368 h 6263"/>
              <a:gd name="T18" fmla="*/ 919 w 1018"/>
              <a:gd name="T19" fmla="*/ 1522 h 6263"/>
              <a:gd name="T20" fmla="*/ 938 w 1018"/>
              <a:gd name="T21" fmla="*/ 1677 h 6263"/>
              <a:gd name="T22" fmla="*/ 955 w 1018"/>
              <a:gd name="T23" fmla="*/ 1832 h 6263"/>
              <a:gd name="T24" fmla="*/ 968 w 1018"/>
              <a:gd name="T25" fmla="*/ 1987 h 6263"/>
              <a:gd name="T26" fmla="*/ 977 w 1018"/>
              <a:gd name="T27" fmla="*/ 2141 h 6263"/>
              <a:gd name="T28" fmla="*/ 983 w 1018"/>
              <a:gd name="T29" fmla="*/ 2322 h 6263"/>
              <a:gd name="T30" fmla="*/ 983 w 1018"/>
              <a:gd name="T31" fmla="*/ 2629 h 6263"/>
              <a:gd name="T32" fmla="*/ 970 w 1018"/>
              <a:gd name="T33" fmla="*/ 2935 h 6263"/>
              <a:gd name="T34" fmla="*/ 945 w 1018"/>
              <a:gd name="T35" fmla="*/ 3239 h 6263"/>
              <a:gd name="T36" fmla="*/ 907 w 1018"/>
              <a:gd name="T37" fmla="*/ 3540 h 6263"/>
              <a:gd name="T38" fmla="*/ 858 w 1018"/>
              <a:gd name="T39" fmla="*/ 3838 h 6263"/>
              <a:gd name="T40" fmla="*/ 797 w 1018"/>
              <a:gd name="T41" fmla="*/ 4132 h 6263"/>
              <a:gd name="T42" fmla="*/ 727 w 1018"/>
              <a:gd name="T43" fmla="*/ 4422 h 6263"/>
              <a:gd name="T44" fmla="*/ 646 w 1018"/>
              <a:gd name="T45" fmla="*/ 4707 h 6263"/>
              <a:gd name="T46" fmla="*/ 556 w 1018"/>
              <a:gd name="T47" fmla="*/ 4987 h 6263"/>
              <a:gd name="T48" fmla="*/ 457 w 1018"/>
              <a:gd name="T49" fmla="*/ 5260 h 6263"/>
              <a:gd name="T50" fmla="*/ 348 w 1018"/>
              <a:gd name="T51" fmla="*/ 5528 h 6263"/>
              <a:gd name="T52" fmla="*/ 232 w 1018"/>
              <a:gd name="T53" fmla="*/ 5789 h 6263"/>
              <a:gd name="T54" fmla="*/ 109 w 1018"/>
              <a:gd name="T55" fmla="*/ 6041 h 6263"/>
              <a:gd name="T56" fmla="*/ 30 w 1018"/>
              <a:gd name="T57" fmla="*/ 6263 h 6263"/>
              <a:gd name="T58" fmla="*/ 160 w 1018"/>
              <a:gd name="T59" fmla="*/ 6015 h 6263"/>
              <a:gd name="T60" fmla="*/ 283 w 1018"/>
              <a:gd name="T61" fmla="*/ 5760 h 6263"/>
              <a:gd name="T62" fmla="*/ 398 w 1018"/>
              <a:gd name="T63" fmla="*/ 5497 h 6263"/>
              <a:gd name="T64" fmla="*/ 506 w 1018"/>
              <a:gd name="T65" fmla="*/ 5227 h 6263"/>
              <a:gd name="T66" fmla="*/ 604 w 1018"/>
              <a:gd name="T67" fmla="*/ 4952 h 6263"/>
              <a:gd name="T68" fmla="*/ 693 w 1018"/>
              <a:gd name="T69" fmla="*/ 4669 h 6263"/>
              <a:gd name="T70" fmla="*/ 772 w 1018"/>
              <a:gd name="T71" fmla="*/ 4382 h 6263"/>
              <a:gd name="T72" fmla="*/ 842 w 1018"/>
              <a:gd name="T73" fmla="*/ 4091 h 6263"/>
              <a:gd name="T74" fmla="*/ 900 w 1018"/>
              <a:gd name="T75" fmla="*/ 3795 h 6263"/>
              <a:gd name="T76" fmla="*/ 948 w 1018"/>
              <a:gd name="T77" fmla="*/ 3495 h 6263"/>
              <a:gd name="T78" fmla="*/ 984 w 1018"/>
              <a:gd name="T79" fmla="*/ 3192 h 6263"/>
              <a:gd name="T80" fmla="*/ 1007 w 1018"/>
              <a:gd name="T81" fmla="*/ 2885 h 6263"/>
              <a:gd name="T82" fmla="*/ 1018 w 1018"/>
              <a:gd name="T83" fmla="*/ 2578 h 6263"/>
              <a:gd name="T84" fmla="*/ 1016 w 1018"/>
              <a:gd name="T85" fmla="*/ 2269 h 6263"/>
              <a:gd name="T86" fmla="*/ 1009 w 1018"/>
              <a:gd name="T87" fmla="*/ 2114 h 6263"/>
              <a:gd name="T88" fmla="*/ 1000 w 1018"/>
              <a:gd name="T89" fmla="*/ 1958 h 6263"/>
              <a:gd name="T90" fmla="*/ 986 w 1018"/>
              <a:gd name="T91" fmla="*/ 1803 h 6263"/>
              <a:gd name="T92" fmla="*/ 969 w 1018"/>
              <a:gd name="T93" fmla="*/ 1647 h 6263"/>
              <a:gd name="T94" fmla="*/ 948 w 1018"/>
              <a:gd name="T95" fmla="*/ 1492 h 6263"/>
              <a:gd name="T96" fmla="*/ 924 w 1018"/>
              <a:gd name="T97" fmla="*/ 1336 h 6263"/>
              <a:gd name="T98" fmla="*/ 896 w 1018"/>
              <a:gd name="T99" fmla="*/ 1182 h 6263"/>
              <a:gd name="T100" fmla="*/ 864 w 1018"/>
              <a:gd name="T101" fmla="*/ 1026 h 6263"/>
              <a:gd name="T102" fmla="*/ 827 w 1018"/>
              <a:gd name="T103" fmla="*/ 871 h 6263"/>
              <a:gd name="T104" fmla="*/ 787 w 1018"/>
              <a:gd name="T105" fmla="*/ 716 h 6263"/>
              <a:gd name="T106" fmla="*/ 744 w 1018"/>
              <a:gd name="T107" fmla="*/ 562 h 6263"/>
              <a:gd name="T108" fmla="*/ 696 w 1018"/>
              <a:gd name="T109" fmla="*/ 409 h 6263"/>
              <a:gd name="T110" fmla="*/ 643 w 1018"/>
              <a:gd name="T111" fmla="*/ 255 h 6263"/>
              <a:gd name="T112" fmla="*/ 586 w 1018"/>
              <a:gd name="T113" fmla="*/ 102 h 6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18" h="6263">
                <a:moveTo>
                  <a:pt x="514" y="14"/>
                </a:moveTo>
                <a:lnTo>
                  <a:pt x="524" y="39"/>
                </a:lnTo>
                <a:lnTo>
                  <a:pt x="534" y="65"/>
                </a:lnTo>
                <a:lnTo>
                  <a:pt x="545" y="90"/>
                </a:lnTo>
                <a:lnTo>
                  <a:pt x="554" y="115"/>
                </a:lnTo>
                <a:lnTo>
                  <a:pt x="564" y="140"/>
                </a:lnTo>
                <a:lnTo>
                  <a:pt x="573" y="165"/>
                </a:lnTo>
                <a:lnTo>
                  <a:pt x="584" y="190"/>
                </a:lnTo>
                <a:lnTo>
                  <a:pt x="593" y="215"/>
                </a:lnTo>
                <a:lnTo>
                  <a:pt x="602" y="241"/>
                </a:lnTo>
                <a:lnTo>
                  <a:pt x="611" y="267"/>
                </a:lnTo>
                <a:lnTo>
                  <a:pt x="620" y="292"/>
                </a:lnTo>
                <a:lnTo>
                  <a:pt x="628" y="317"/>
                </a:lnTo>
                <a:lnTo>
                  <a:pt x="637" y="342"/>
                </a:lnTo>
                <a:lnTo>
                  <a:pt x="646" y="368"/>
                </a:lnTo>
                <a:lnTo>
                  <a:pt x="655" y="394"/>
                </a:lnTo>
                <a:lnTo>
                  <a:pt x="663" y="419"/>
                </a:lnTo>
                <a:lnTo>
                  <a:pt x="672" y="444"/>
                </a:lnTo>
                <a:lnTo>
                  <a:pt x="680" y="469"/>
                </a:lnTo>
                <a:lnTo>
                  <a:pt x="688" y="496"/>
                </a:lnTo>
                <a:lnTo>
                  <a:pt x="696" y="521"/>
                </a:lnTo>
                <a:lnTo>
                  <a:pt x="704" y="546"/>
                </a:lnTo>
                <a:lnTo>
                  <a:pt x="711" y="572"/>
                </a:lnTo>
                <a:lnTo>
                  <a:pt x="719" y="597"/>
                </a:lnTo>
                <a:lnTo>
                  <a:pt x="727" y="623"/>
                </a:lnTo>
                <a:lnTo>
                  <a:pt x="733" y="649"/>
                </a:lnTo>
                <a:lnTo>
                  <a:pt x="740" y="674"/>
                </a:lnTo>
                <a:lnTo>
                  <a:pt x="748" y="699"/>
                </a:lnTo>
                <a:lnTo>
                  <a:pt x="755" y="725"/>
                </a:lnTo>
                <a:lnTo>
                  <a:pt x="762" y="751"/>
                </a:lnTo>
                <a:lnTo>
                  <a:pt x="769" y="777"/>
                </a:lnTo>
                <a:lnTo>
                  <a:pt x="776" y="802"/>
                </a:lnTo>
                <a:lnTo>
                  <a:pt x="781" y="827"/>
                </a:lnTo>
                <a:lnTo>
                  <a:pt x="788" y="854"/>
                </a:lnTo>
                <a:lnTo>
                  <a:pt x="795" y="879"/>
                </a:lnTo>
                <a:lnTo>
                  <a:pt x="801" y="905"/>
                </a:lnTo>
                <a:lnTo>
                  <a:pt x="807" y="930"/>
                </a:lnTo>
                <a:lnTo>
                  <a:pt x="813" y="956"/>
                </a:lnTo>
                <a:lnTo>
                  <a:pt x="819" y="982"/>
                </a:lnTo>
                <a:lnTo>
                  <a:pt x="825" y="1008"/>
                </a:lnTo>
                <a:lnTo>
                  <a:pt x="831" y="1033"/>
                </a:lnTo>
                <a:lnTo>
                  <a:pt x="836" y="1059"/>
                </a:lnTo>
                <a:lnTo>
                  <a:pt x="842" y="1084"/>
                </a:lnTo>
                <a:lnTo>
                  <a:pt x="847" y="1111"/>
                </a:lnTo>
                <a:lnTo>
                  <a:pt x="852" y="1136"/>
                </a:lnTo>
                <a:lnTo>
                  <a:pt x="857" y="1162"/>
                </a:lnTo>
                <a:lnTo>
                  <a:pt x="863" y="1187"/>
                </a:lnTo>
                <a:lnTo>
                  <a:pt x="867" y="1214"/>
                </a:lnTo>
                <a:lnTo>
                  <a:pt x="872" y="1239"/>
                </a:lnTo>
                <a:lnTo>
                  <a:pt x="878" y="1265"/>
                </a:lnTo>
                <a:lnTo>
                  <a:pt x="882" y="1290"/>
                </a:lnTo>
                <a:lnTo>
                  <a:pt x="886" y="1317"/>
                </a:lnTo>
                <a:lnTo>
                  <a:pt x="890" y="1342"/>
                </a:lnTo>
                <a:lnTo>
                  <a:pt x="895" y="1368"/>
                </a:lnTo>
                <a:lnTo>
                  <a:pt x="899" y="1393"/>
                </a:lnTo>
                <a:lnTo>
                  <a:pt x="903" y="1420"/>
                </a:lnTo>
                <a:lnTo>
                  <a:pt x="907" y="1445"/>
                </a:lnTo>
                <a:lnTo>
                  <a:pt x="911" y="1471"/>
                </a:lnTo>
                <a:lnTo>
                  <a:pt x="915" y="1497"/>
                </a:lnTo>
                <a:lnTo>
                  <a:pt x="919" y="1522"/>
                </a:lnTo>
                <a:lnTo>
                  <a:pt x="922" y="1549"/>
                </a:lnTo>
                <a:lnTo>
                  <a:pt x="926" y="1574"/>
                </a:lnTo>
                <a:lnTo>
                  <a:pt x="929" y="1600"/>
                </a:lnTo>
                <a:lnTo>
                  <a:pt x="932" y="1625"/>
                </a:lnTo>
                <a:lnTo>
                  <a:pt x="936" y="1652"/>
                </a:lnTo>
                <a:lnTo>
                  <a:pt x="938" y="1677"/>
                </a:lnTo>
                <a:lnTo>
                  <a:pt x="942" y="1703"/>
                </a:lnTo>
                <a:lnTo>
                  <a:pt x="944" y="1729"/>
                </a:lnTo>
                <a:lnTo>
                  <a:pt x="947" y="1755"/>
                </a:lnTo>
                <a:lnTo>
                  <a:pt x="950" y="1781"/>
                </a:lnTo>
                <a:lnTo>
                  <a:pt x="952" y="1806"/>
                </a:lnTo>
                <a:lnTo>
                  <a:pt x="955" y="1832"/>
                </a:lnTo>
                <a:lnTo>
                  <a:pt x="958" y="1857"/>
                </a:lnTo>
                <a:lnTo>
                  <a:pt x="960" y="1884"/>
                </a:lnTo>
                <a:lnTo>
                  <a:pt x="961" y="1909"/>
                </a:lnTo>
                <a:lnTo>
                  <a:pt x="963" y="1935"/>
                </a:lnTo>
                <a:lnTo>
                  <a:pt x="966" y="1962"/>
                </a:lnTo>
                <a:lnTo>
                  <a:pt x="968" y="1987"/>
                </a:lnTo>
                <a:lnTo>
                  <a:pt x="969" y="2013"/>
                </a:lnTo>
                <a:lnTo>
                  <a:pt x="971" y="2038"/>
                </a:lnTo>
                <a:lnTo>
                  <a:pt x="972" y="2064"/>
                </a:lnTo>
                <a:lnTo>
                  <a:pt x="974" y="2090"/>
                </a:lnTo>
                <a:lnTo>
                  <a:pt x="976" y="2116"/>
                </a:lnTo>
                <a:lnTo>
                  <a:pt x="977" y="2141"/>
                </a:lnTo>
                <a:lnTo>
                  <a:pt x="978" y="2167"/>
                </a:lnTo>
                <a:lnTo>
                  <a:pt x="979" y="2193"/>
                </a:lnTo>
                <a:lnTo>
                  <a:pt x="980" y="2219"/>
                </a:lnTo>
                <a:lnTo>
                  <a:pt x="980" y="2244"/>
                </a:lnTo>
                <a:lnTo>
                  <a:pt x="982" y="2270"/>
                </a:lnTo>
                <a:lnTo>
                  <a:pt x="983" y="2322"/>
                </a:lnTo>
                <a:lnTo>
                  <a:pt x="984" y="2373"/>
                </a:lnTo>
                <a:lnTo>
                  <a:pt x="985" y="2424"/>
                </a:lnTo>
                <a:lnTo>
                  <a:pt x="985" y="2475"/>
                </a:lnTo>
                <a:lnTo>
                  <a:pt x="985" y="2526"/>
                </a:lnTo>
                <a:lnTo>
                  <a:pt x="984" y="2578"/>
                </a:lnTo>
                <a:lnTo>
                  <a:pt x="983" y="2629"/>
                </a:lnTo>
                <a:lnTo>
                  <a:pt x="982" y="2680"/>
                </a:lnTo>
                <a:lnTo>
                  <a:pt x="980" y="2731"/>
                </a:lnTo>
                <a:lnTo>
                  <a:pt x="978" y="2783"/>
                </a:lnTo>
                <a:lnTo>
                  <a:pt x="976" y="2833"/>
                </a:lnTo>
                <a:lnTo>
                  <a:pt x="974" y="2884"/>
                </a:lnTo>
                <a:lnTo>
                  <a:pt x="970" y="2935"/>
                </a:lnTo>
                <a:lnTo>
                  <a:pt x="967" y="2986"/>
                </a:lnTo>
                <a:lnTo>
                  <a:pt x="963" y="3036"/>
                </a:lnTo>
                <a:lnTo>
                  <a:pt x="959" y="3087"/>
                </a:lnTo>
                <a:lnTo>
                  <a:pt x="954" y="3138"/>
                </a:lnTo>
                <a:lnTo>
                  <a:pt x="950" y="3189"/>
                </a:lnTo>
                <a:lnTo>
                  <a:pt x="945" y="3239"/>
                </a:lnTo>
                <a:lnTo>
                  <a:pt x="939" y="3289"/>
                </a:lnTo>
                <a:lnTo>
                  <a:pt x="934" y="3339"/>
                </a:lnTo>
                <a:lnTo>
                  <a:pt x="928" y="3390"/>
                </a:lnTo>
                <a:lnTo>
                  <a:pt x="921" y="3440"/>
                </a:lnTo>
                <a:lnTo>
                  <a:pt x="914" y="3490"/>
                </a:lnTo>
                <a:lnTo>
                  <a:pt x="907" y="3540"/>
                </a:lnTo>
                <a:lnTo>
                  <a:pt x="899" y="3590"/>
                </a:lnTo>
                <a:lnTo>
                  <a:pt x="892" y="3640"/>
                </a:lnTo>
                <a:lnTo>
                  <a:pt x="884" y="3689"/>
                </a:lnTo>
                <a:lnTo>
                  <a:pt x="875" y="3739"/>
                </a:lnTo>
                <a:lnTo>
                  <a:pt x="867" y="3789"/>
                </a:lnTo>
                <a:lnTo>
                  <a:pt x="858" y="3838"/>
                </a:lnTo>
                <a:lnTo>
                  <a:pt x="849" y="3887"/>
                </a:lnTo>
                <a:lnTo>
                  <a:pt x="839" y="3936"/>
                </a:lnTo>
                <a:lnTo>
                  <a:pt x="829" y="3986"/>
                </a:lnTo>
                <a:lnTo>
                  <a:pt x="819" y="4035"/>
                </a:lnTo>
                <a:lnTo>
                  <a:pt x="809" y="4084"/>
                </a:lnTo>
                <a:lnTo>
                  <a:pt x="797" y="4132"/>
                </a:lnTo>
                <a:lnTo>
                  <a:pt x="787" y="4181"/>
                </a:lnTo>
                <a:lnTo>
                  <a:pt x="776" y="4229"/>
                </a:lnTo>
                <a:lnTo>
                  <a:pt x="764" y="4277"/>
                </a:lnTo>
                <a:lnTo>
                  <a:pt x="752" y="4326"/>
                </a:lnTo>
                <a:lnTo>
                  <a:pt x="739" y="4374"/>
                </a:lnTo>
                <a:lnTo>
                  <a:pt x="727" y="4422"/>
                </a:lnTo>
                <a:lnTo>
                  <a:pt x="714" y="4470"/>
                </a:lnTo>
                <a:lnTo>
                  <a:pt x="701" y="4517"/>
                </a:lnTo>
                <a:lnTo>
                  <a:pt x="688" y="4565"/>
                </a:lnTo>
                <a:lnTo>
                  <a:pt x="674" y="4612"/>
                </a:lnTo>
                <a:lnTo>
                  <a:pt x="660" y="4660"/>
                </a:lnTo>
                <a:lnTo>
                  <a:pt x="646" y="4707"/>
                </a:lnTo>
                <a:lnTo>
                  <a:pt x="632" y="4754"/>
                </a:lnTo>
                <a:lnTo>
                  <a:pt x="617" y="4801"/>
                </a:lnTo>
                <a:lnTo>
                  <a:pt x="602" y="4848"/>
                </a:lnTo>
                <a:lnTo>
                  <a:pt x="587" y="4895"/>
                </a:lnTo>
                <a:lnTo>
                  <a:pt x="571" y="4940"/>
                </a:lnTo>
                <a:lnTo>
                  <a:pt x="556" y="4987"/>
                </a:lnTo>
                <a:lnTo>
                  <a:pt x="540" y="5033"/>
                </a:lnTo>
                <a:lnTo>
                  <a:pt x="524" y="5079"/>
                </a:lnTo>
                <a:lnTo>
                  <a:pt x="507" y="5124"/>
                </a:lnTo>
                <a:lnTo>
                  <a:pt x="491" y="5170"/>
                </a:lnTo>
                <a:lnTo>
                  <a:pt x="474" y="5216"/>
                </a:lnTo>
                <a:lnTo>
                  <a:pt x="457" y="5260"/>
                </a:lnTo>
                <a:lnTo>
                  <a:pt x="438" y="5306"/>
                </a:lnTo>
                <a:lnTo>
                  <a:pt x="421" y="5351"/>
                </a:lnTo>
                <a:lnTo>
                  <a:pt x="403" y="5395"/>
                </a:lnTo>
                <a:lnTo>
                  <a:pt x="386" y="5440"/>
                </a:lnTo>
                <a:lnTo>
                  <a:pt x="366" y="5485"/>
                </a:lnTo>
                <a:lnTo>
                  <a:pt x="348" y="5528"/>
                </a:lnTo>
                <a:lnTo>
                  <a:pt x="330" y="5573"/>
                </a:lnTo>
                <a:lnTo>
                  <a:pt x="310" y="5616"/>
                </a:lnTo>
                <a:lnTo>
                  <a:pt x="291" y="5660"/>
                </a:lnTo>
                <a:lnTo>
                  <a:pt x="271" y="5703"/>
                </a:lnTo>
                <a:lnTo>
                  <a:pt x="252" y="5746"/>
                </a:lnTo>
                <a:lnTo>
                  <a:pt x="232" y="5789"/>
                </a:lnTo>
                <a:lnTo>
                  <a:pt x="212" y="5831"/>
                </a:lnTo>
                <a:lnTo>
                  <a:pt x="191" y="5875"/>
                </a:lnTo>
                <a:lnTo>
                  <a:pt x="171" y="5917"/>
                </a:lnTo>
                <a:lnTo>
                  <a:pt x="150" y="5958"/>
                </a:lnTo>
                <a:lnTo>
                  <a:pt x="130" y="6000"/>
                </a:lnTo>
                <a:lnTo>
                  <a:pt x="109" y="6041"/>
                </a:lnTo>
                <a:lnTo>
                  <a:pt x="87" y="6084"/>
                </a:lnTo>
                <a:lnTo>
                  <a:pt x="65" y="6125"/>
                </a:lnTo>
                <a:lnTo>
                  <a:pt x="44" y="6166"/>
                </a:lnTo>
                <a:lnTo>
                  <a:pt x="22" y="6206"/>
                </a:lnTo>
                <a:lnTo>
                  <a:pt x="0" y="6247"/>
                </a:lnTo>
                <a:lnTo>
                  <a:pt x="30" y="6263"/>
                </a:lnTo>
                <a:lnTo>
                  <a:pt x="52" y="6222"/>
                </a:lnTo>
                <a:lnTo>
                  <a:pt x="73" y="6182"/>
                </a:lnTo>
                <a:lnTo>
                  <a:pt x="95" y="6141"/>
                </a:lnTo>
                <a:lnTo>
                  <a:pt x="117" y="6099"/>
                </a:lnTo>
                <a:lnTo>
                  <a:pt x="139" y="6058"/>
                </a:lnTo>
                <a:lnTo>
                  <a:pt x="160" y="6015"/>
                </a:lnTo>
                <a:lnTo>
                  <a:pt x="181" y="5974"/>
                </a:lnTo>
                <a:lnTo>
                  <a:pt x="202" y="5932"/>
                </a:lnTo>
                <a:lnTo>
                  <a:pt x="222" y="5888"/>
                </a:lnTo>
                <a:lnTo>
                  <a:pt x="243" y="5846"/>
                </a:lnTo>
                <a:lnTo>
                  <a:pt x="263" y="5804"/>
                </a:lnTo>
                <a:lnTo>
                  <a:pt x="283" y="5760"/>
                </a:lnTo>
                <a:lnTo>
                  <a:pt x="302" y="5717"/>
                </a:lnTo>
                <a:lnTo>
                  <a:pt x="322" y="5673"/>
                </a:lnTo>
                <a:lnTo>
                  <a:pt x="341" y="5630"/>
                </a:lnTo>
                <a:lnTo>
                  <a:pt x="361" y="5585"/>
                </a:lnTo>
                <a:lnTo>
                  <a:pt x="380" y="5542"/>
                </a:lnTo>
                <a:lnTo>
                  <a:pt x="398" y="5497"/>
                </a:lnTo>
                <a:lnTo>
                  <a:pt x="417" y="5453"/>
                </a:lnTo>
                <a:lnTo>
                  <a:pt x="435" y="5408"/>
                </a:lnTo>
                <a:lnTo>
                  <a:pt x="453" y="5363"/>
                </a:lnTo>
                <a:lnTo>
                  <a:pt x="470" y="5318"/>
                </a:lnTo>
                <a:lnTo>
                  <a:pt x="488" y="5273"/>
                </a:lnTo>
                <a:lnTo>
                  <a:pt x="506" y="5227"/>
                </a:lnTo>
                <a:lnTo>
                  <a:pt x="522" y="5182"/>
                </a:lnTo>
                <a:lnTo>
                  <a:pt x="539" y="5136"/>
                </a:lnTo>
                <a:lnTo>
                  <a:pt x="556" y="5090"/>
                </a:lnTo>
                <a:lnTo>
                  <a:pt x="572" y="5044"/>
                </a:lnTo>
                <a:lnTo>
                  <a:pt x="588" y="4997"/>
                </a:lnTo>
                <a:lnTo>
                  <a:pt x="604" y="4952"/>
                </a:lnTo>
                <a:lnTo>
                  <a:pt x="619" y="4905"/>
                </a:lnTo>
                <a:lnTo>
                  <a:pt x="634" y="4858"/>
                </a:lnTo>
                <a:lnTo>
                  <a:pt x="650" y="4811"/>
                </a:lnTo>
                <a:lnTo>
                  <a:pt x="664" y="4764"/>
                </a:lnTo>
                <a:lnTo>
                  <a:pt x="679" y="4717"/>
                </a:lnTo>
                <a:lnTo>
                  <a:pt x="693" y="4669"/>
                </a:lnTo>
                <a:lnTo>
                  <a:pt x="707" y="4622"/>
                </a:lnTo>
                <a:lnTo>
                  <a:pt x="721" y="4574"/>
                </a:lnTo>
                <a:lnTo>
                  <a:pt x="733" y="4526"/>
                </a:lnTo>
                <a:lnTo>
                  <a:pt x="747" y="4478"/>
                </a:lnTo>
                <a:lnTo>
                  <a:pt x="760" y="4430"/>
                </a:lnTo>
                <a:lnTo>
                  <a:pt x="772" y="4382"/>
                </a:lnTo>
                <a:lnTo>
                  <a:pt x="785" y="4334"/>
                </a:lnTo>
                <a:lnTo>
                  <a:pt x="796" y="4285"/>
                </a:lnTo>
                <a:lnTo>
                  <a:pt x="809" y="4237"/>
                </a:lnTo>
                <a:lnTo>
                  <a:pt x="820" y="4188"/>
                </a:lnTo>
                <a:lnTo>
                  <a:pt x="831" y="4140"/>
                </a:lnTo>
                <a:lnTo>
                  <a:pt x="842" y="4091"/>
                </a:lnTo>
                <a:lnTo>
                  <a:pt x="852" y="4042"/>
                </a:lnTo>
                <a:lnTo>
                  <a:pt x="863" y="3992"/>
                </a:lnTo>
                <a:lnTo>
                  <a:pt x="873" y="3943"/>
                </a:lnTo>
                <a:lnTo>
                  <a:pt x="882" y="3894"/>
                </a:lnTo>
                <a:lnTo>
                  <a:pt x="891" y="3844"/>
                </a:lnTo>
                <a:lnTo>
                  <a:pt x="900" y="3795"/>
                </a:lnTo>
                <a:lnTo>
                  <a:pt x="910" y="3744"/>
                </a:lnTo>
                <a:lnTo>
                  <a:pt x="918" y="3695"/>
                </a:lnTo>
                <a:lnTo>
                  <a:pt x="926" y="3645"/>
                </a:lnTo>
                <a:lnTo>
                  <a:pt x="934" y="3594"/>
                </a:lnTo>
                <a:lnTo>
                  <a:pt x="940" y="3545"/>
                </a:lnTo>
                <a:lnTo>
                  <a:pt x="948" y="3495"/>
                </a:lnTo>
                <a:lnTo>
                  <a:pt x="954" y="3445"/>
                </a:lnTo>
                <a:lnTo>
                  <a:pt x="961" y="3394"/>
                </a:lnTo>
                <a:lnTo>
                  <a:pt x="967" y="3344"/>
                </a:lnTo>
                <a:lnTo>
                  <a:pt x="974" y="3293"/>
                </a:lnTo>
                <a:lnTo>
                  <a:pt x="978" y="3242"/>
                </a:lnTo>
                <a:lnTo>
                  <a:pt x="984" y="3192"/>
                </a:lnTo>
                <a:lnTo>
                  <a:pt x="988" y="3140"/>
                </a:lnTo>
                <a:lnTo>
                  <a:pt x="993" y="3090"/>
                </a:lnTo>
                <a:lnTo>
                  <a:pt x="996" y="3039"/>
                </a:lnTo>
                <a:lnTo>
                  <a:pt x="1001" y="2988"/>
                </a:lnTo>
                <a:lnTo>
                  <a:pt x="1004" y="2937"/>
                </a:lnTo>
                <a:lnTo>
                  <a:pt x="1007" y="2885"/>
                </a:lnTo>
                <a:lnTo>
                  <a:pt x="1010" y="2835"/>
                </a:lnTo>
                <a:lnTo>
                  <a:pt x="1012" y="2784"/>
                </a:lnTo>
                <a:lnTo>
                  <a:pt x="1014" y="2732"/>
                </a:lnTo>
                <a:lnTo>
                  <a:pt x="1016" y="2681"/>
                </a:lnTo>
                <a:lnTo>
                  <a:pt x="1017" y="2629"/>
                </a:lnTo>
                <a:lnTo>
                  <a:pt x="1018" y="2578"/>
                </a:lnTo>
                <a:lnTo>
                  <a:pt x="1018" y="2526"/>
                </a:lnTo>
                <a:lnTo>
                  <a:pt x="1018" y="2475"/>
                </a:lnTo>
                <a:lnTo>
                  <a:pt x="1018" y="2424"/>
                </a:lnTo>
                <a:lnTo>
                  <a:pt x="1018" y="2372"/>
                </a:lnTo>
                <a:lnTo>
                  <a:pt x="1017" y="2321"/>
                </a:lnTo>
                <a:lnTo>
                  <a:pt x="1016" y="2269"/>
                </a:lnTo>
                <a:lnTo>
                  <a:pt x="1015" y="2243"/>
                </a:lnTo>
                <a:lnTo>
                  <a:pt x="1014" y="2218"/>
                </a:lnTo>
                <a:lnTo>
                  <a:pt x="1012" y="2191"/>
                </a:lnTo>
                <a:lnTo>
                  <a:pt x="1011" y="2165"/>
                </a:lnTo>
                <a:lnTo>
                  <a:pt x="1010" y="2140"/>
                </a:lnTo>
                <a:lnTo>
                  <a:pt x="1009" y="2114"/>
                </a:lnTo>
                <a:lnTo>
                  <a:pt x="1008" y="2088"/>
                </a:lnTo>
                <a:lnTo>
                  <a:pt x="1007" y="2062"/>
                </a:lnTo>
                <a:lnTo>
                  <a:pt x="1004" y="2036"/>
                </a:lnTo>
                <a:lnTo>
                  <a:pt x="1003" y="2011"/>
                </a:lnTo>
                <a:lnTo>
                  <a:pt x="1001" y="1984"/>
                </a:lnTo>
                <a:lnTo>
                  <a:pt x="1000" y="1958"/>
                </a:lnTo>
                <a:lnTo>
                  <a:pt x="998" y="1933"/>
                </a:lnTo>
                <a:lnTo>
                  <a:pt x="995" y="1907"/>
                </a:lnTo>
                <a:lnTo>
                  <a:pt x="993" y="1880"/>
                </a:lnTo>
                <a:lnTo>
                  <a:pt x="991" y="1855"/>
                </a:lnTo>
                <a:lnTo>
                  <a:pt x="988" y="1829"/>
                </a:lnTo>
                <a:lnTo>
                  <a:pt x="986" y="1803"/>
                </a:lnTo>
                <a:lnTo>
                  <a:pt x="984" y="1777"/>
                </a:lnTo>
                <a:lnTo>
                  <a:pt x="980" y="1751"/>
                </a:lnTo>
                <a:lnTo>
                  <a:pt x="978" y="1725"/>
                </a:lnTo>
                <a:lnTo>
                  <a:pt x="975" y="1700"/>
                </a:lnTo>
                <a:lnTo>
                  <a:pt x="972" y="1673"/>
                </a:lnTo>
                <a:lnTo>
                  <a:pt x="969" y="1647"/>
                </a:lnTo>
                <a:lnTo>
                  <a:pt x="966" y="1622"/>
                </a:lnTo>
                <a:lnTo>
                  <a:pt x="962" y="1596"/>
                </a:lnTo>
                <a:lnTo>
                  <a:pt x="959" y="1569"/>
                </a:lnTo>
                <a:lnTo>
                  <a:pt x="955" y="1544"/>
                </a:lnTo>
                <a:lnTo>
                  <a:pt x="952" y="1518"/>
                </a:lnTo>
                <a:lnTo>
                  <a:pt x="948" y="1492"/>
                </a:lnTo>
                <a:lnTo>
                  <a:pt x="945" y="1466"/>
                </a:lnTo>
                <a:lnTo>
                  <a:pt x="940" y="1440"/>
                </a:lnTo>
                <a:lnTo>
                  <a:pt x="937" y="1414"/>
                </a:lnTo>
                <a:lnTo>
                  <a:pt x="932" y="1389"/>
                </a:lnTo>
                <a:lnTo>
                  <a:pt x="928" y="1362"/>
                </a:lnTo>
                <a:lnTo>
                  <a:pt x="924" y="1336"/>
                </a:lnTo>
                <a:lnTo>
                  <a:pt x="920" y="1311"/>
                </a:lnTo>
                <a:lnTo>
                  <a:pt x="915" y="1285"/>
                </a:lnTo>
                <a:lnTo>
                  <a:pt x="911" y="1258"/>
                </a:lnTo>
                <a:lnTo>
                  <a:pt x="906" y="1233"/>
                </a:lnTo>
                <a:lnTo>
                  <a:pt x="900" y="1207"/>
                </a:lnTo>
                <a:lnTo>
                  <a:pt x="896" y="1182"/>
                </a:lnTo>
                <a:lnTo>
                  <a:pt x="891" y="1155"/>
                </a:lnTo>
                <a:lnTo>
                  <a:pt x="886" y="1129"/>
                </a:lnTo>
                <a:lnTo>
                  <a:pt x="880" y="1104"/>
                </a:lnTo>
                <a:lnTo>
                  <a:pt x="875" y="1078"/>
                </a:lnTo>
                <a:lnTo>
                  <a:pt x="870" y="1051"/>
                </a:lnTo>
                <a:lnTo>
                  <a:pt x="864" y="1026"/>
                </a:lnTo>
                <a:lnTo>
                  <a:pt x="858" y="1000"/>
                </a:lnTo>
                <a:lnTo>
                  <a:pt x="852" y="975"/>
                </a:lnTo>
                <a:lnTo>
                  <a:pt x="847" y="948"/>
                </a:lnTo>
                <a:lnTo>
                  <a:pt x="840" y="922"/>
                </a:lnTo>
                <a:lnTo>
                  <a:pt x="834" y="897"/>
                </a:lnTo>
                <a:lnTo>
                  <a:pt x="827" y="871"/>
                </a:lnTo>
                <a:lnTo>
                  <a:pt x="821" y="846"/>
                </a:lnTo>
                <a:lnTo>
                  <a:pt x="815" y="819"/>
                </a:lnTo>
                <a:lnTo>
                  <a:pt x="808" y="794"/>
                </a:lnTo>
                <a:lnTo>
                  <a:pt x="801" y="768"/>
                </a:lnTo>
                <a:lnTo>
                  <a:pt x="794" y="743"/>
                </a:lnTo>
                <a:lnTo>
                  <a:pt x="787" y="716"/>
                </a:lnTo>
                <a:lnTo>
                  <a:pt x="780" y="691"/>
                </a:lnTo>
                <a:lnTo>
                  <a:pt x="773" y="665"/>
                </a:lnTo>
                <a:lnTo>
                  <a:pt x="765" y="640"/>
                </a:lnTo>
                <a:lnTo>
                  <a:pt x="759" y="613"/>
                </a:lnTo>
                <a:lnTo>
                  <a:pt x="751" y="588"/>
                </a:lnTo>
                <a:lnTo>
                  <a:pt x="744" y="562"/>
                </a:lnTo>
                <a:lnTo>
                  <a:pt x="736" y="537"/>
                </a:lnTo>
                <a:lnTo>
                  <a:pt x="728" y="510"/>
                </a:lnTo>
                <a:lnTo>
                  <a:pt x="720" y="485"/>
                </a:lnTo>
                <a:lnTo>
                  <a:pt x="712" y="460"/>
                </a:lnTo>
                <a:lnTo>
                  <a:pt x="704" y="434"/>
                </a:lnTo>
                <a:lnTo>
                  <a:pt x="696" y="409"/>
                </a:lnTo>
                <a:lnTo>
                  <a:pt x="687" y="382"/>
                </a:lnTo>
                <a:lnTo>
                  <a:pt x="679" y="357"/>
                </a:lnTo>
                <a:lnTo>
                  <a:pt x="669" y="332"/>
                </a:lnTo>
                <a:lnTo>
                  <a:pt x="660" y="306"/>
                </a:lnTo>
                <a:lnTo>
                  <a:pt x="652" y="281"/>
                </a:lnTo>
                <a:lnTo>
                  <a:pt x="643" y="255"/>
                </a:lnTo>
                <a:lnTo>
                  <a:pt x="634" y="229"/>
                </a:lnTo>
                <a:lnTo>
                  <a:pt x="625" y="204"/>
                </a:lnTo>
                <a:lnTo>
                  <a:pt x="614" y="179"/>
                </a:lnTo>
                <a:lnTo>
                  <a:pt x="605" y="154"/>
                </a:lnTo>
                <a:lnTo>
                  <a:pt x="596" y="127"/>
                </a:lnTo>
                <a:lnTo>
                  <a:pt x="586" y="102"/>
                </a:lnTo>
                <a:lnTo>
                  <a:pt x="577" y="77"/>
                </a:lnTo>
                <a:lnTo>
                  <a:pt x="566" y="52"/>
                </a:lnTo>
                <a:lnTo>
                  <a:pt x="556" y="27"/>
                </a:lnTo>
                <a:lnTo>
                  <a:pt x="546" y="0"/>
                </a:lnTo>
                <a:lnTo>
                  <a:pt x="514" y="14"/>
                </a:lnTo>
                <a:close/>
              </a:path>
            </a:pathLst>
          </a:custGeom>
          <a:solidFill>
            <a:srgbClr val="0070C0"/>
          </a:solidFill>
          <a:ln>
            <a:solidFill>
              <a:srgbClr val="C00000"/>
            </a:solidFill>
          </a:ln>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38" name="Freeform 76"/>
          <p:cNvSpPr>
            <a:spLocks/>
          </p:cNvSpPr>
          <p:nvPr/>
        </p:nvSpPr>
        <p:spPr bwMode="auto">
          <a:xfrm>
            <a:off x="6323361" y="3135215"/>
            <a:ext cx="649288" cy="1308100"/>
          </a:xfrm>
          <a:custGeom>
            <a:avLst/>
            <a:gdLst>
              <a:gd name="T0" fmla="*/ 97 w 2457"/>
              <a:gd name="T1" fmla="*/ 94 h 4947"/>
              <a:gd name="T2" fmla="*/ 212 w 2457"/>
              <a:gd name="T3" fmla="*/ 176 h 4947"/>
              <a:gd name="T4" fmla="*/ 323 w 2457"/>
              <a:gd name="T5" fmla="*/ 261 h 4947"/>
              <a:gd name="T6" fmla="*/ 429 w 2457"/>
              <a:gd name="T7" fmla="*/ 349 h 4947"/>
              <a:gd name="T8" fmla="*/ 533 w 2457"/>
              <a:gd name="T9" fmla="*/ 439 h 4947"/>
              <a:gd name="T10" fmla="*/ 633 w 2457"/>
              <a:gd name="T11" fmla="*/ 533 h 4947"/>
              <a:gd name="T12" fmla="*/ 729 w 2457"/>
              <a:gd name="T13" fmla="*/ 629 h 4947"/>
              <a:gd name="T14" fmla="*/ 821 w 2457"/>
              <a:gd name="T15" fmla="*/ 729 h 4947"/>
              <a:gd name="T16" fmla="*/ 912 w 2457"/>
              <a:gd name="T17" fmla="*/ 829 h 4947"/>
              <a:gd name="T18" fmla="*/ 998 w 2457"/>
              <a:gd name="T19" fmla="*/ 933 h 4947"/>
              <a:gd name="T20" fmla="*/ 1081 w 2457"/>
              <a:gd name="T21" fmla="*/ 1039 h 4947"/>
              <a:gd name="T22" fmla="*/ 1161 w 2457"/>
              <a:gd name="T23" fmla="*/ 1147 h 4947"/>
              <a:gd name="T24" fmla="*/ 1239 w 2457"/>
              <a:gd name="T25" fmla="*/ 1257 h 4947"/>
              <a:gd name="T26" fmla="*/ 1312 w 2457"/>
              <a:gd name="T27" fmla="*/ 1369 h 4947"/>
              <a:gd name="T28" fmla="*/ 1440 w 2457"/>
              <a:gd name="T29" fmla="*/ 1579 h 4947"/>
              <a:gd name="T30" fmla="*/ 1569 w 2457"/>
              <a:gd name="T31" fmla="*/ 1815 h 4947"/>
              <a:gd name="T32" fmla="*/ 1688 w 2457"/>
              <a:gd name="T33" fmla="*/ 2055 h 4947"/>
              <a:gd name="T34" fmla="*/ 1796 w 2457"/>
              <a:gd name="T35" fmla="*/ 2301 h 4947"/>
              <a:gd name="T36" fmla="*/ 1893 w 2457"/>
              <a:gd name="T37" fmla="*/ 2550 h 4947"/>
              <a:gd name="T38" fmla="*/ 1982 w 2457"/>
              <a:gd name="T39" fmla="*/ 2803 h 4947"/>
              <a:gd name="T40" fmla="*/ 2061 w 2457"/>
              <a:gd name="T41" fmla="*/ 3058 h 4947"/>
              <a:gd name="T42" fmla="*/ 2133 w 2457"/>
              <a:gd name="T43" fmla="*/ 3313 h 4947"/>
              <a:gd name="T44" fmla="*/ 2196 w 2457"/>
              <a:gd name="T45" fmla="*/ 3569 h 4947"/>
              <a:gd name="T46" fmla="*/ 2252 w 2457"/>
              <a:gd name="T47" fmla="*/ 3825 h 4947"/>
              <a:gd name="T48" fmla="*/ 2300 w 2457"/>
              <a:gd name="T49" fmla="*/ 4080 h 4947"/>
              <a:gd name="T50" fmla="*/ 2343 w 2457"/>
              <a:gd name="T51" fmla="*/ 4332 h 4947"/>
              <a:gd name="T52" fmla="*/ 2379 w 2457"/>
              <a:gd name="T53" fmla="*/ 4581 h 4947"/>
              <a:gd name="T54" fmla="*/ 2410 w 2457"/>
              <a:gd name="T55" fmla="*/ 4826 h 4947"/>
              <a:gd name="T56" fmla="*/ 2448 w 2457"/>
              <a:gd name="T57" fmla="*/ 4862 h 4947"/>
              <a:gd name="T58" fmla="*/ 2418 w 2457"/>
              <a:gd name="T59" fmla="*/ 4618 h 4947"/>
              <a:gd name="T60" fmla="*/ 2383 w 2457"/>
              <a:gd name="T61" fmla="*/ 4368 h 4947"/>
              <a:gd name="T62" fmla="*/ 2341 w 2457"/>
              <a:gd name="T63" fmla="*/ 4116 h 4947"/>
              <a:gd name="T64" fmla="*/ 2293 w 2457"/>
              <a:gd name="T65" fmla="*/ 3862 h 4947"/>
              <a:gd name="T66" fmla="*/ 2238 w 2457"/>
              <a:gd name="T67" fmla="*/ 3605 h 4947"/>
              <a:gd name="T68" fmla="*/ 2177 w 2457"/>
              <a:gd name="T69" fmla="*/ 3347 h 4947"/>
              <a:gd name="T70" fmla="*/ 2107 w 2457"/>
              <a:gd name="T71" fmla="*/ 3091 h 4947"/>
              <a:gd name="T72" fmla="*/ 2028 w 2457"/>
              <a:gd name="T73" fmla="*/ 2835 h 4947"/>
              <a:gd name="T74" fmla="*/ 1941 w 2457"/>
              <a:gd name="T75" fmla="*/ 2581 h 4947"/>
              <a:gd name="T76" fmla="*/ 1844 w 2457"/>
              <a:gd name="T77" fmla="*/ 2330 h 4947"/>
              <a:gd name="T78" fmla="*/ 1738 w 2457"/>
              <a:gd name="T79" fmla="*/ 2081 h 4947"/>
              <a:gd name="T80" fmla="*/ 1621 w 2457"/>
              <a:gd name="T81" fmla="*/ 1839 h 4947"/>
              <a:gd name="T82" fmla="*/ 1493 w 2457"/>
              <a:gd name="T83" fmla="*/ 1601 h 4947"/>
              <a:gd name="T84" fmla="*/ 1353 w 2457"/>
              <a:gd name="T85" fmla="*/ 1370 h 4947"/>
              <a:gd name="T86" fmla="*/ 1279 w 2457"/>
              <a:gd name="T87" fmla="*/ 1257 h 4947"/>
              <a:gd name="T88" fmla="*/ 1202 w 2457"/>
              <a:gd name="T89" fmla="*/ 1146 h 4947"/>
              <a:gd name="T90" fmla="*/ 1122 w 2457"/>
              <a:gd name="T91" fmla="*/ 1036 h 4947"/>
              <a:gd name="T92" fmla="*/ 1039 w 2457"/>
              <a:gd name="T93" fmla="*/ 930 h 4947"/>
              <a:gd name="T94" fmla="*/ 952 w 2457"/>
              <a:gd name="T95" fmla="*/ 825 h 4947"/>
              <a:gd name="T96" fmla="*/ 863 w 2457"/>
              <a:gd name="T97" fmla="*/ 722 h 4947"/>
              <a:gd name="T98" fmla="*/ 769 w 2457"/>
              <a:gd name="T99" fmla="*/ 622 h 4947"/>
              <a:gd name="T100" fmla="*/ 673 w 2457"/>
              <a:gd name="T101" fmla="*/ 525 h 4947"/>
              <a:gd name="T102" fmla="*/ 572 w 2457"/>
              <a:gd name="T103" fmla="*/ 430 h 4947"/>
              <a:gd name="T104" fmla="*/ 469 w 2457"/>
              <a:gd name="T105" fmla="*/ 338 h 4947"/>
              <a:gd name="T106" fmla="*/ 362 w 2457"/>
              <a:gd name="T107" fmla="*/ 248 h 4947"/>
              <a:gd name="T108" fmla="*/ 251 w 2457"/>
              <a:gd name="T109" fmla="*/ 163 h 4947"/>
              <a:gd name="T110" fmla="*/ 136 w 2457"/>
              <a:gd name="T111" fmla="*/ 79 h 4947"/>
              <a:gd name="T112" fmla="*/ 18 w 2457"/>
              <a:gd name="T113" fmla="*/ 0 h 4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57" h="4947">
                <a:moveTo>
                  <a:pt x="0" y="28"/>
                </a:moveTo>
                <a:lnTo>
                  <a:pt x="20" y="41"/>
                </a:lnTo>
                <a:lnTo>
                  <a:pt x="39" y="54"/>
                </a:lnTo>
                <a:lnTo>
                  <a:pt x="58" y="68"/>
                </a:lnTo>
                <a:lnTo>
                  <a:pt x="78" y="80"/>
                </a:lnTo>
                <a:lnTo>
                  <a:pt x="97" y="94"/>
                </a:lnTo>
                <a:lnTo>
                  <a:pt x="117" y="108"/>
                </a:lnTo>
                <a:lnTo>
                  <a:pt x="136" y="120"/>
                </a:lnTo>
                <a:lnTo>
                  <a:pt x="156" y="134"/>
                </a:lnTo>
                <a:lnTo>
                  <a:pt x="174" y="148"/>
                </a:lnTo>
                <a:lnTo>
                  <a:pt x="193" y="162"/>
                </a:lnTo>
                <a:lnTo>
                  <a:pt x="212" y="176"/>
                </a:lnTo>
                <a:lnTo>
                  <a:pt x="231" y="190"/>
                </a:lnTo>
                <a:lnTo>
                  <a:pt x="250" y="204"/>
                </a:lnTo>
                <a:lnTo>
                  <a:pt x="268" y="218"/>
                </a:lnTo>
                <a:lnTo>
                  <a:pt x="286" y="232"/>
                </a:lnTo>
                <a:lnTo>
                  <a:pt x="304" y="246"/>
                </a:lnTo>
                <a:lnTo>
                  <a:pt x="323" y="261"/>
                </a:lnTo>
                <a:lnTo>
                  <a:pt x="341" y="275"/>
                </a:lnTo>
                <a:lnTo>
                  <a:pt x="358" y="290"/>
                </a:lnTo>
                <a:lnTo>
                  <a:pt x="376" y="304"/>
                </a:lnTo>
                <a:lnTo>
                  <a:pt x="394" y="319"/>
                </a:lnTo>
                <a:lnTo>
                  <a:pt x="412" y="334"/>
                </a:lnTo>
                <a:lnTo>
                  <a:pt x="429" y="349"/>
                </a:lnTo>
                <a:lnTo>
                  <a:pt x="447" y="364"/>
                </a:lnTo>
                <a:lnTo>
                  <a:pt x="465" y="379"/>
                </a:lnTo>
                <a:lnTo>
                  <a:pt x="482" y="394"/>
                </a:lnTo>
                <a:lnTo>
                  <a:pt x="499" y="409"/>
                </a:lnTo>
                <a:lnTo>
                  <a:pt x="516" y="425"/>
                </a:lnTo>
                <a:lnTo>
                  <a:pt x="533" y="439"/>
                </a:lnTo>
                <a:lnTo>
                  <a:pt x="549" y="455"/>
                </a:lnTo>
                <a:lnTo>
                  <a:pt x="566" y="470"/>
                </a:lnTo>
                <a:lnTo>
                  <a:pt x="583" y="486"/>
                </a:lnTo>
                <a:lnTo>
                  <a:pt x="599" y="501"/>
                </a:lnTo>
                <a:lnTo>
                  <a:pt x="616" y="517"/>
                </a:lnTo>
                <a:lnTo>
                  <a:pt x="633" y="533"/>
                </a:lnTo>
                <a:lnTo>
                  <a:pt x="649" y="549"/>
                </a:lnTo>
                <a:lnTo>
                  <a:pt x="665" y="565"/>
                </a:lnTo>
                <a:lnTo>
                  <a:pt x="681" y="581"/>
                </a:lnTo>
                <a:lnTo>
                  <a:pt x="697" y="597"/>
                </a:lnTo>
                <a:lnTo>
                  <a:pt x="713" y="613"/>
                </a:lnTo>
                <a:lnTo>
                  <a:pt x="729" y="629"/>
                </a:lnTo>
                <a:lnTo>
                  <a:pt x="745" y="645"/>
                </a:lnTo>
                <a:lnTo>
                  <a:pt x="760" y="662"/>
                </a:lnTo>
                <a:lnTo>
                  <a:pt x="776" y="678"/>
                </a:lnTo>
                <a:lnTo>
                  <a:pt x="792" y="696"/>
                </a:lnTo>
                <a:lnTo>
                  <a:pt x="807" y="712"/>
                </a:lnTo>
                <a:lnTo>
                  <a:pt x="821" y="729"/>
                </a:lnTo>
                <a:lnTo>
                  <a:pt x="837" y="745"/>
                </a:lnTo>
                <a:lnTo>
                  <a:pt x="852" y="762"/>
                </a:lnTo>
                <a:lnTo>
                  <a:pt x="867" y="779"/>
                </a:lnTo>
                <a:lnTo>
                  <a:pt x="882" y="795"/>
                </a:lnTo>
                <a:lnTo>
                  <a:pt x="897" y="812"/>
                </a:lnTo>
                <a:lnTo>
                  <a:pt x="912" y="829"/>
                </a:lnTo>
                <a:lnTo>
                  <a:pt x="927" y="847"/>
                </a:lnTo>
                <a:lnTo>
                  <a:pt x="940" y="864"/>
                </a:lnTo>
                <a:lnTo>
                  <a:pt x="955" y="881"/>
                </a:lnTo>
                <a:lnTo>
                  <a:pt x="969" y="898"/>
                </a:lnTo>
                <a:lnTo>
                  <a:pt x="984" y="916"/>
                </a:lnTo>
                <a:lnTo>
                  <a:pt x="998" y="933"/>
                </a:lnTo>
                <a:lnTo>
                  <a:pt x="1012" y="951"/>
                </a:lnTo>
                <a:lnTo>
                  <a:pt x="1026" y="968"/>
                </a:lnTo>
                <a:lnTo>
                  <a:pt x="1040" y="986"/>
                </a:lnTo>
                <a:lnTo>
                  <a:pt x="1054" y="1003"/>
                </a:lnTo>
                <a:lnTo>
                  <a:pt x="1067" y="1021"/>
                </a:lnTo>
                <a:lnTo>
                  <a:pt x="1081" y="1039"/>
                </a:lnTo>
                <a:lnTo>
                  <a:pt x="1095" y="1057"/>
                </a:lnTo>
                <a:lnTo>
                  <a:pt x="1108" y="1075"/>
                </a:lnTo>
                <a:lnTo>
                  <a:pt x="1122" y="1092"/>
                </a:lnTo>
                <a:lnTo>
                  <a:pt x="1135" y="1111"/>
                </a:lnTo>
                <a:lnTo>
                  <a:pt x="1148" y="1129"/>
                </a:lnTo>
                <a:lnTo>
                  <a:pt x="1161" y="1147"/>
                </a:lnTo>
                <a:lnTo>
                  <a:pt x="1175" y="1166"/>
                </a:lnTo>
                <a:lnTo>
                  <a:pt x="1187" y="1184"/>
                </a:lnTo>
                <a:lnTo>
                  <a:pt x="1200" y="1202"/>
                </a:lnTo>
                <a:lnTo>
                  <a:pt x="1213" y="1220"/>
                </a:lnTo>
                <a:lnTo>
                  <a:pt x="1226" y="1239"/>
                </a:lnTo>
                <a:lnTo>
                  <a:pt x="1239" y="1257"/>
                </a:lnTo>
                <a:lnTo>
                  <a:pt x="1251" y="1275"/>
                </a:lnTo>
                <a:lnTo>
                  <a:pt x="1264" y="1295"/>
                </a:lnTo>
                <a:lnTo>
                  <a:pt x="1275" y="1313"/>
                </a:lnTo>
                <a:lnTo>
                  <a:pt x="1288" y="1331"/>
                </a:lnTo>
                <a:lnTo>
                  <a:pt x="1301" y="1351"/>
                </a:lnTo>
                <a:lnTo>
                  <a:pt x="1312" y="1369"/>
                </a:lnTo>
                <a:lnTo>
                  <a:pt x="1325" y="1389"/>
                </a:lnTo>
                <a:lnTo>
                  <a:pt x="1349" y="1426"/>
                </a:lnTo>
                <a:lnTo>
                  <a:pt x="1372" y="1464"/>
                </a:lnTo>
                <a:lnTo>
                  <a:pt x="1396" y="1502"/>
                </a:lnTo>
                <a:lnTo>
                  <a:pt x="1418" y="1541"/>
                </a:lnTo>
                <a:lnTo>
                  <a:pt x="1440" y="1579"/>
                </a:lnTo>
                <a:lnTo>
                  <a:pt x="1463" y="1618"/>
                </a:lnTo>
                <a:lnTo>
                  <a:pt x="1485" y="1657"/>
                </a:lnTo>
                <a:lnTo>
                  <a:pt x="1506" y="1696"/>
                </a:lnTo>
                <a:lnTo>
                  <a:pt x="1528" y="1735"/>
                </a:lnTo>
                <a:lnTo>
                  <a:pt x="1549" y="1775"/>
                </a:lnTo>
                <a:lnTo>
                  <a:pt x="1569" y="1815"/>
                </a:lnTo>
                <a:lnTo>
                  <a:pt x="1590" y="1854"/>
                </a:lnTo>
                <a:lnTo>
                  <a:pt x="1611" y="1894"/>
                </a:lnTo>
                <a:lnTo>
                  <a:pt x="1630" y="1934"/>
                </a:lnTo>
                <a:lnTo>
                  <a:pt x="1649" y="1975"/>
                </a:lnTo>
                <a:lnTo>
                  <a:pt x="1669" y="2015"/>
                </a:lnTo>
                <a:lnTo>
                  <a:pt x="1688" y="2055"/>
                </a:lnTo>
                <a:lnTo>
                  <a:pt x="1707" y="2096"/>
                </a:lnTo>
                <a:lnTo>
                  <a:pt x="1725" y="2136"/>
                </a:lnTo>
                <a:lnTo>
                  <a:pt x="1743" y="2178"/>
                </a:lnTo>
                <a:lnTo>
                  <a:pt x="1760" y="2219"/>
                </a:lnTo>
                <a:lnTo>
                  <a:pt x="1779" y="2260"/>
                </a:lnTo>
                <a:lnTo>
                  <a:pt x="1796" y="2301"/>
                </a:lnTo>
                <a:lnTo>
                  <a:pt x="1813" y="2342"/>
                </a:lnTo>
                <a:lnTo>
                  <a:pt x="1829" y="2383"/>
                </a:lnTo>
                <a:lnTo>
                  <a:pt x="1846" y="2426"/>
                </a:lnTo>
                <a:lnTo>
                  <a:pt x="1862" y="2467"/>
                </a:lnTo>
                <a:lnTo>
                  <a:pt x="1878" y="2509"/>
                </a:lnTo>
                <a:lnTo>
                  <a:pt x="1893" y="2550"/>
                </a:lnTo>
                <a:lnTo>
                  <a:pt x="1909" y="2593"/>
                </a:lnTo>
                <a:lnTo>
                  <a:pt x="1924" y="2635"/>
                </a:lnTo>
                <a:lnTo>
                  <a:pt x="1939" y="2676"/>
                </a:lnTo>
                <a:lnTo>
                  <a:pt x="1954" y="2718"/>
                </a:lnTo>
                <a:lnTo>
                  <a:pt x="1967" y="2761"/>
                </a:lnTo>
                <a:lnTo>
                  <a:pt x="1982" y="2803"/>
                </a:lnTo>
                <a:lnTo>
                  <a:pt x="1996" y="2845"/>
                </a:lnTo>
                <a:lnTo>
                  <a:pt x="2010" y="2888"/>
                </a:lnTo>
                <a:lnTo>
                  <a:pt x="2022" y="2930"/>
                </a:lnTo>
                <a:lnTo>
                  <a:pt x="2036" y="2972"/>
                </a:lnTo>
                <a:lnTo>
                  <a:pt x="2049" y="3015"/>
                </a:lnTo>
                <a:lnTo>
                  <a:pt x="2061" y="3058"/>
                </a:lnTo>
                <a:lnTo>
                  <a:pt x="2074" y="3100"/>
                </a:lnTo>
                <a:lnTo>
                  <a:pt x="2086" y="3143"/>
                </a:lnTo>
                <a:lnTo>
                  <a:pt x="2098" y="3185"/>
                </a:lnTo>
                <a:lnTo>
                  <a:pt x="2110" y="3228"/>
                </a:lnTo>
                <a:lnTo>
                  <a:pt x="2122" y="3271"/>
                </a:lnTo>
                <a:lnTo>
                  <a:pt x="2133" y="3313"/>
                </a:lnTo>
                <a:lnTo>
                  <a:pt x="2144" y="3356"/>
                </a:lnTo>
                <a:lnTo>
                  <a:pt x="2155" y="3399"/>
                </a:lnTo>
                <a:lnTo>
                  <a:pt x="2165" y="3441"/>
                </a:lnTo>
                <a:lnTo>
                  <a:pt x="2176" y="3485"/>
                </a:lnTo>
                <a:lnTo>
                  <a:pt x="2186" y="3527"/>
                </a:lnTo>
                <a:lnTo>
                  <a:pt x="2196" y="3569"/>
                </a:lnTo>
                <a:lnTo>
                  <a:pt x="2205" y="3613"/>
                </a:lnTo>
                <a:lnTo>
                  <a:pt x="2216" y="3655"/>
                </a:lnTo>
                <a:lnTo>
                  <a:pt x="2225" y="3697"/>
                </a:lnTo>
                <a:lnTo>
                  <a:pt x="2234" y="3741"/>
                </a:lnTo>
                <a:lnTo>
                  <a:pt x="2243" y="3783"/>
                </a:lnTo>
                <a:lnTo>
                  <a:pt x="2252" y="3825"/>
                </a:lnTo>
                <a:lnTo>
                  <a:pt x="2260" y="3868"/>
                </a:lnTo>
                <a:lnTo>
                  <a:pt x="2268" y="3910"/>
                </a:lnTo>
                <a:lnTo>
                  <a:pt x="2277" y="3953"/>
                </a:lnTo>
                <a:lnTo>
                  <a:pt x="2285" y="3996"/>
                </a:lnTo>
                <a:lnTo>
                  <a:pt x="2292" y="4038"/>
                </a:lnTo>
                <a:lnTo>
                  <a:pt x="2300" y="4080"/>
                </a:lnTo>
                <a:lnTo>
                  <a:pt x="2308" y="4123"/>
                </a:lnTo>
                <a:lnTo>
                  <a:pt x="2315" y="4164"/>
                </a:lnTo>
                <a:lnTo>
                  <a:pt x="2322" y="4206"/>
                </a:lnTo>
                <a:lnTo>
                  <a:pt x="2329" y="4248"/>
                </a:lnTo>
                <a:lnTo>
                  <a:pt x="2336" y="4290"/>
                </a:lnTo>
                <a:lnTo>
                  <a:pt x="2343" y="4332"/>
                </a:lnTo>
                <a:lnTo>
                  <a:pt x="2349" y="4374"/>
                </a:lnTo>
                <a:lnTo>
                  <a:pt x="2355" y="4415"/>
                </a:lnTo>
                <a:lnTo>
                  <a:pt x="2362" y="4456"/>
                </a:lnTo>
                <a:lnTo>
                  <a:pt x="2368" y="4499"/>
                </a:lnTo>
                <a:lnTo>
                  <a:pt x="2373" y="4540"/>
                </a:lnTo>
                <a:lnTo>
                  <a:pt x="2379" y="4581"/>
                </a:lnTo>
                <a:lnTo>
                  <a:pt x="2385" y="4622"/>
                </a:lnTo>
                <a:lnTo>
                  <a:pt x="2389" y="4663"/>
                </a:lnTo>
                <a:lnTo>
                  <a:pt x="2395" y="4703"/>
                </a:lnTo>
                <a:lnTo>
                  <a:pt x="2400" y="4745"/>
                </a:lnTo>
                <a:lnTo>
                  <a:pt x="2405" y="4786"/>
                </a:lnTo>
                <a:lnTo>
                  <a:pt x="2410" y="4826"/>
                </a:lnTo>
                <a:lnTo>
                  <a:pt x="2415" y="4866"/>
                </a:lnTo>
                <a:lnTo>
                  <a:pt x="2419" y="4907"/>
                </a:lnTo>
                <a:lnTo>
                  <a:pt x="2424" y="4947"/>
                </a:lnTo>
                <a:lnTo>
                  <a:pt x="2457" y="4944"/>
                </a:lnTo>
                <a:lnTo>
                  <a:pt x="2452" y="4902"/>
                </a:lnTo>
                <a:lnTo>
                  <a:pt x="2448" y="4862"/>
                </a:lnTo>
                <a:lnTo>
                  <a:pt x="2443" y="4822"/>
                </a:lnTo>
                <a:lnTo>
                  <a:pt x="2439" y="4781"/>
                </a:lnTo>
                <a:lnTo>
                  <a:pt x="2434" y="4741"/>
                </a:lnTo>
                <a:lnTo>
                  <a:pt x="2428" y="4700"/>
                </a:lnTo>
                <a:lnTo>
                  <a:pt x="2424" y="4659"/>
                </a:lnTo>
                <a:lnTo>
                  <a:pt x="2418" y="4618"/>
                </a:lnTo>
                <a:lnTo>
                  <a:pt x="2412" y="4577"/>
                </a:lnTo>
                <a:lnTo>
                  <a:pt x="2407" y="4535"/>
                </a:lnTo>
                <a:lnTo>
                  <a:pt x="2401" y="4493"/>
                </a:lnTo>
                <a:lnTo>
                  <a:pt x="2395" y="4452"/>
                </a:lnTo>
                <a:lnTo>
                  <a:pt x="2389" y="4411"/>
                </a:lnTo>
                <a:lnTo>
                  <a:pt x="2383" y="4368"/>
                </a:lnTo>
                <a:lnTo>
                  <a:pt x="2376" y="4327"/>
                </a:lnTo>
                <a:lnTo>
                  <a:pt x="2370" y="4285"/>
                </a:lnTo>
                <a:lnTo>
                  <a:pt x="2363" y="4243"/>
                </a:lnTo>
                <a:lnTo>
                  <a:pt x="2356" y="4200"/>
                </a:lnTo>
                <a:lnTo>
                  <a:pt x="2348" y="4158"/>
                </a:lnTo>
                <a:lnTo>
                  <a:pt x="2341" y="4116"/>
                </a:lnTo>
                <a:lnTo>
                  <a:pt x="2333" y="4073"/>
                </a:lnTo>
                <a:lnTo>
                  <a:pt x="2327" y="4031"/>
                </a:lnTo>
                <a:lnTo>
                  <a:pt x="2319" y="3989"/>
                </a:lnTo>
                <a:lnTo>
                  <a:pt x="2311" y="3946"/>
                </a:lnTo>
                <a:lnTo>
                  <a:pt x="2303" y="3904"/>
                </a:lnTo>
                <a:lnTo>
                  <a:pt x="2293" y="3862"/>
                </a:lnTo>
                <a:lnTo>
                  <a:pt x="2285" y="3818"/>
                </a:lnTo>
                <a:lnTo>
                  <a:pt x="2276" y="3776"/>
                </a:lnTo>
                <a:lnTo>
                  <a:pt x="2267" y="3734"/>
                </a:lnTo>
                <a:lnTo>
                  <a:pt x="2258" y="3690"/>
                </a:lnTo>
                <a:lnTo>
                  <a:pt x="2249" y="3648"/>
                </a:lnTo>
                <a:lnTo>
                  <a:pt x="2238" y="3605"/>
                </a:lnTo>
                <a:lnTo>
                  <a:pt x="2229" y="3562"/>
                </a:lnTo>
                <a:lnTo>
                  <a:pt x="2219" y="3519"/>
                </a:lnTo>
                <a:lnTo>
                  <a:pt x="2209" y="3477"/>
                </a:lnTo>
                <a:lnTo>
                  <a:pt x="2198" y="3433"/>
                </a:lnTo>
                <a:lnTo>
                  <a:pt x="2187" y="3391"/>
                </a:lnTo>
                <a:lnTo>
                  <a:pt x="2177" y="3347"/>
                </a:lnTo>
                <a:lnTo>
                  <a:pt x="2165" y="3305"/>
                </a:lnTo>
                <a:lnTo>
                  <a:pt x="2154" y="3262"/>
                </a:lnTo>
                <a:lnTo>
                  <a:pt x="2142" y="3219"/>
                </a:lnTo>
                <a:lnTo>
                  <a:pt x="2131" y="3177"/>
                </a:lnTo>
                <a:lnTo>
                  <a:pt x="2118" y="3133"/>
                </a:lnTo>
                <a:lnTo>
                  <a:pt x="2107" y="3091"/>
                </a:lnTo>
                <a:lnTo>
                  <a:pt x="2094" y="3048"/>
                </a:lnTo>
                <a:lnTo>
                  <a:pt x="2082" y="3005"/>
                </a:lnTo>
                <a:lnTo>
                  <a:pt x="2068" y="2963"/>
                </a:lnTo>
                <a:lnTo>
                  <a:pt x="2055" y="2920"/>
                </a:lnTo>
                <a:lnTo>
                  <a:pt x="2042" y="2877"/>
                </a:lnTo>
                <a:lnTo>
                  <a:pt x="2028" y="2835"/>
                </a:lnTo>
                <a:lnTo>
                  <a:pt x="2014" y="2793"/>
                </a:lnTo>
                <a:lnTo>
                  <a:pt x="1999" y="2750"/>
                </a:lnTo>
                <a:lnTo>
                  <a:pt x="1986" y="2708"/>
                </a:lnTo>
                <a:lnTo>
                  <a:pt x="1971" y="2666"/>
                </a:lnTo>
                <a:lnTo>
                  <a:pt x="1956" y="2623"/>
                </a:lnTo>
                <a:lnTo>
                  <a:pt x="1941" y="2581"/>
                </a:lnTo>
                <a:lnTo>
                  <a:pt x="1925" y="2539"/>
                </a:lnTo>
                <a:lnTo>
                  <a:pt x="1909" y="2497"/>
                </a:lnTo>
                <a:lnTo>
                  <a:pt x="1893" y="2455"/>
                </a:lnTo>
                <a:lnTo>
                  <a:pt x="1877" y="2413"/>
                </a:lnTo>
                <a:lnTo>
                  <a:pt x="1861" y="2371"/>
                </a:lnTo>
                <a:lnTo>
                  <a:pt x="1844" y="2330"/>
                </a:lnTo>
                <a:lnTo>
                  <a:pt x="1827" y="2288"/>
                </a:lnTo>
                <a:lnTo>
                  <a:pt x="1810" y="2246"/>
                </a:lnTo>
                <a:lnTo>
                  <a:pt x="1792" y="2205"/>
                </a:lnTo>
                <a:lnTo>
                  <a:pt x="1774" y="2164"/>
                </a:lnTo>
                <a:lnTo>
                  <a:pt x="1756" y="2123"/>
                </a:lnTo>
                <a:lnTo>
                  <a:pt x="1738" y="2081"/>
                </a:lnTo>
                <a:lnTo>
                  <a:pt x="1718" y="2041"/>
                </a:lnTo>
                <a:lnTo>
                  <a:pt x="1700" y="2000"/>
                </a:lnTo>
                <a:lnTo>
                  <a:pt x="1680" y="1960"/>
                </a:lnTo>
                <a:lnTo>
                  <a:pt x="1661" y="1919"/>
                </a:lnTo>
                <a:lnTo>
                  <a:pt x="1640" y="1879"/>
                </a:lnTo>
                <a:lnTo>
                  <a:pt x="1621" y="1839"/>
                </a:lnTo>
                <a:lnTo>
                  <a:pt x="1600" y="1799"/>
                </a:lnTo>
                <a:lnTo>
                  <a:pt x="1579" y="1759"/>
                </a:lnTo>
                <a:lnTo>
                  <a:pt x="1558" y="1719"/>
                </a:lnTo>
                <a:lnTo>
                  <a:pt x="1536" y="1680"/>
                </a:lnTo>
                <a:lnTo>
                  <a:pt x="1514" y="1640"/>
                </a:lnTo>
                <a:lnTo>
                  <a:pt x="1493" y="1601"/>
                </a:lnTo>
                <a:lnTo>
                  <a:pt x="1470" y="1562"/>
                </a:lnTo>
                <a:lnTo>
                  <a:pt x="1447" y="1523"/>
                </a:lnTo>
                <a:lnTo>
                  <a:pt x="1424" y="1485"/>
                </a:lnTo>
                <a:lnTo>
                  <a:pt x="1401" y="1447"/>
                </a:lnTo>
                <a:lnTo>
                  <a:pt x="1377" y="1408"/>
                </a:lnTo>
                <a:lnTo>
                  <a:pt x="1353" y="1370"/>
                </a:lnTo>
                <a:lnTo>
                  <a:pt x="1341" y="1351"/>
                </a:lnTo>
                <a:lnTo>
                  <a:pt x="1329" y="1332"/>
                </a:lnTo>
                <a:lnTo>
                  <a:pt x="1317" y="1313"/>
                </a:lnTo>
                <a:lnTo>
                  <a:pt x="1304" y="1295"/>
                </a:lnTo>
                <a:lnTo>
                  <a:pt x="1291" y="1275"/>
                </a:lnTo>
                <a:lnTo>
                  <a:pt x="1279" y="1257"/>
                </a:lnTo>
                <a:lnTo>
                  <a:pt x="1266" y="1239"/>
                </a:lnTo>
                <a:lnTo>
                  <a:pt x="1254" y="1219"/>
                </a:lnTo>
                <a:lnTo>
                  <a:pt x="1241" y="1201"/>
                </a:lnTo>
                <a:lnTo>
                  <a:pt x="1229" y="1183"/>
                </a:lnTo>
                <a:lnTo>
                  <a:pt x="1215" y="1164"/>
                </a:lnTo>
                <a:lnTo>
                  <a:pt x="1202" y="1146"/>
                </a:lnTo>
                <a:lnTo>
                  <a:pt x="1189" y="1128"/>
                </a:lnTo>
                <a:lnTo>
                  <a:pt x="1176" y="1110"/>
                </a:lnTo>
                <a:lnTo>
                  <a:pt x="1162" y="1091"/>
                </a:lnTo>
                <a:lnTo>
                  <a:pt x="1148" y="1073"/>
                </a:lnTo>
                <a:lnTo>
                  <a:pt x="1136" y="1055"/>
                </a:lnTo>
                <a:lnTo>
                  <a:pt x="1122" y="1036"/>
                </a:lnTo>
                <a:lnTo>
                  <a:pt x="1108" y="1018"/>
                </a:lnTo>
                <a:lnTo>
                  <a:pt x="1095" y="1001"/>
                </a:lnTo>
                <a:lnTo>
                  <a:pt x="1081" y="983"/>
                </a:lnTo>
                <a:lnTo>
                  <a:pt x="1066" y="965"/>
                </a:lnTo>
                <a:lnTo>
                  <a:pt x="1052" y="947"/>
                </a:lnTo>
                <a:lnTo>
                  <a:pt x="1039" y="930"/>
                </a:lnTo>
                <a:lnTo>
                  <a:pt x="1024" y="912"/>
                </a:lnTo>
                <a:lnTo>
                  <a:pt x="1010" y="895"/>
                </a:lnTo>
                <a:lnTo>
                  <a:pt x="995" y="877"/>
                </a:lnTo>
                <a:lnTo>
                  <a:pt x="982" y="859"/>
                </a:lnTo>
                <a:lnTo>
                  <a:pt x="967" y="842"/>
                </a:lnTo>
                <a:lnTo>
                  <a:pt x="952" y="825"/>
                </a:lnTo>
                <a:lnTo>
                  <a:pt x="937" y="808"/>
                </a:lnTo>
                <a:lnTo>
                  <a:pt x="922" y="790"/>
                </a:lnTo>
                <a:lnTo>
                  <a:pt x="907" y="773"/>
                </a:lnTo>
                <a:lnTo>
                  <a:pt x="892" y="756"/>
                </a:lnTo>
                <a:lnTo>
                  <a:pt x="877" y="739"/>
                </a:lnTo>
                <a:lnTo>
                  <a:pt x="863" y="722"/>
                </a:lnTo>
                <a:lnTo>
                  <a:pt x="847" y="706"/>
                </a:lnTo>
                <a:lnTo>
                  <a:pt x="832" y="689"/>
                </a:lnTo>
                <a:lnTo>
                  <a:pt x="816" y="672"/>
                </a:lnTo>
                <a:lnTo>
                  <a:pt x="801" y="656"/>
                </a:lnTo>
                <a:lnTo>
                  <a:pt x="785" y="638"/>
                </a:lnTo>
                <a:lnTo>
                  <a:pt x="769" y="622"/>
                </a:lnTo>
                <a:lnTo>
                  <a:pt x="753" y="605"/>
                </a:lnTo>
                <a:lnTo>
                  <a:pt x="737" y="589"/>
                </a:lnTo>
                <a:lnTo>
                  <a:pt x="721" y="573"/>
                </a:lnTo>
                <a:lnTo>
                  <a:pt x="705" y="557"/>
                </a:lnTo>
                <a:lnTo>
                  <a:pt x="689" y="541"/>
                </a:lnTo>
                <a:lnTo>
                  <a:pt x="673" y="525"/>
                </a:lnTo>
                <a:lnTo>
                  <a:pt x="656" y="509"/>
                </a:lnTo>
                <a:lnTo>
                  <a:pt x="640" y="493"/>
                </a:lnTo>
                <a:lnTo>
                  <a:pt x="622" y="477"/>
                </a:lnTo>
                <a:lnTo>
                  <a:pt x="606" y="461"/>
                </a:lnTo>
                <a:lnTo>
                  <a:pt x="589" y="445"/>
                </a:lnTo>
                <a:lnTo>
                  <a:pt x="572" y="430"/>
                </a:lnTo>
                <a:lnTo>
                  <a:pt x="555" y="414"/>
                </a:lnTo>
                <a:lnTo>
                  <a:pt x="539" y="399"/>
                </a:lnTo>
                <a:lnTo>
                  <a:pt x="521" y="383"/>
                </a:lnTo>
                <a:lnTo>
                  <a:pt x="503" y="369"/>
                </a:lnTo>
                <a:lnTo>
                  <a:pt x="486" y="353"/>
                </a:lnTo>
                <a:lnTo>
                  <a:pt x="469" y="338"/>
                </a:lnTo>
                <a:lnTo>
                  <a:pt x="451" y="323"/>
                </a:lnTo>
                <a:lnTo>
                  <a:pt x="434" y="308"/>
                </a:lnTo>
                <a:lnTo>
                  <a:pt x="415" y="293"/>
                </a:lnTo>
                <a:lnTo>
                  <a:pt x="398" y="278"/>
                </a:lnTo>
                <a:lnTo>
                  <a:pt x="380" y="263"/>
                </a:lnTo>
                <a:lnTo>
                  <a:pt x="362" y="248"/>
                </a:lnTo>
                <a:lnTo>
                  <a:pt x="343" y="235"/>
                </a:lnTo>
                <a:lnTo>
                  <a:pt x="325" y="220"/>
                </a:lnTo>
                <a:lnTo>
                  <a:pt x="307" y="205"/>
                </a:lnTo>
                <a:lnTo>
                  <a:pt x="288" y="191"/>
                </a:lnTo>
                <a:lnTo>
                  <a:pt x="270" y="176"/>
                </a:lnTo>
                <a:lnTo>
                  <a:pt x="251" y="163"/>
                </a:lnTo>
                <a:lnTo>
                  <a:pt x="232" y="149"/>
                </a:lnTo>
                <a:lnTo>
                  <a:pt x="213" y="134"/>
                </a:lnTo>
                <a:lnTo>
                  <a:pt x="195" y="120"/>
                </a:lnTo>
                <a:lnTo>
                  <a:pt x="175" y="107"/>
                </a:lnTo>
                <a:lnTo>
                  <a:pt x="156" y="93"/>
                </a:lnTo>
                <a:lnTo>
                  <a:pt x="136" y="79"/>
                </a:lnTo>
                <a:lnTo>
                  <a:pt x="117" y="67"/>
                </a:lnTo>
                <a:lnTo>
                  <a:pt x="97" y="53"/>
                </a:lnTo>
                <a:lnTo>
                  <a:pt x="78" y="39"/>
                </a:lnTo>
                <a:lnTo>
                  <a:pt x="58" y="27"/>
                </a:lnTo>
                <a:lnTo>
                  <a:pt x="38" y="13"/>
                </a:lnTo>
                <a:lnTo>
                  <a:pt x="18" y="0"/>
                </a:lnTo>
                <a:lnTo>
                  <a:pt x="0" y="28"/>
                </a:lnTo>
                <a:close/>
              </a:path>
            </a:pathLst>
          </a:custGeom>
          <a:solidFill>
            <a:srgbClr val="0070C0"/>
          </a:solidFill>
          <a:ln>
            <a:solidFill>
              <a:srgbClr val="C00000"/>
            </a:solidFill>
          </a:ln>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39" name="Freeform 78"/>
          <p:cNvSpPr>
            <a:spLocks/>
          </p:cNvSpPr>
          <p:nvPr/>
        </p:nvSpPr>
        <p:spPr bwMode="auto">
          <a:xfrm>
            <a:off x="5828061" y="4382990"/>
            <a:ext cx="1155700" cy="233363"/>
          </a:xfrm>
          <a:custGeom>
            <a:avLst/>
            <a:gdLst>
              <a:gd name="T0" fmla="*/ 148 w 4369"/>
              <a:gd name="T1" fmla="*/ 798 h 882"/>
              <a:gd name="T2" fmla="*/ 311 w 4369"/>
              <a:gd name="T3" fmla="*/ 700 h 882"/>
              <a:gd name="T4" fmla="*/ 478 w 4369"/>
              <a:gd name="T5" fmla="*/ 609 h 882"/>
              <a:gd name="T6" fmla="*/ 648 w 4369"/>
              <a:gd name="T7" fmla="*/ 525 h 882"/>
              <a:gd name="T8" fmla="*/ 819 w 4369"/>
              <a:gd name="T9" fmla="*/ 447 h 882"/>
              <a:gd name="T10" fmla="*/ 994 w 4369"/>
              <a:gd name="T11" fmla="*/ 378 h 882"/>
              <a:gd name="T12" fmla="*/ 1170 w 4369"/>
              <a:gd name="T13" fmla="*/ 315 h 882"/>
              <a:gd name="T14" fmla="*/ 1348 w 4369"/>
              <a:gd name="T15" fmla="*/ 257 h 882"/>
              <a:gd name="T16" fmla="*/ 1526 w 4369"/>
              <a:gd name="T17" fmla="*/ 207 h 882"/>
              <a:gd name="T18" fmla="*/ 1706 w 4369"/>
              <a:gd name="T19" fmla="*/ 164 h 882"/>
              <a:gd name="T20" fmla="*/ 1885 w 4369"/>
              <a:gd name="T21" fmla="*/ 127 h 882"/>
              <a:gd name="T22" fmla="*/ 2066 w 4369"/>
              <a:gd name="T23" fmla="*/ 96 h 882"/>
              <a:gd name="T24" fmla="*/ 2245 w 4369"/>
              <a:gd name="T25" fmla="*/ 72 h 882"/>
              <a:gd name="T26" fmla="*/ 2424 w 4369"/>
              <a:gd name="T27" fmla="*/ 54 h 882"/>
              <a:gd name="T28" fmla="*/ 2601 w 4369"/>
              <a:gd name="T29" fmla="*/ 41 h 882"/>
              <a:gd name="T30" fmla="*/ 2778 w 4369"/>
              <a:gd name="T31" fmla="*/ 35 h 882"/>
              <a:gd name="T32" fmla="*/ 2952 w 4369"/>
              <a:gd name="T33" fmla="*/ 35 h 882"/>
              <a:gd name="T34" fmla="*/ 3125 w 4369"/>
              <a:gd name="T35" fmla="*/ 40 h 882"/>
              <a:gd name="T36" fmla="*/ 3295 w 4369"/>
              <a:gd name="T37" fmla="*/ 52 h 882"/>
              <a:gd name="T38" fmla="*/ 3462 w 4369"/>
              <a:gd name="T39" fmla="*/ 68 h 882"/>
              <a:gd name="T40" fmla="*/ 3627 w 4369"/>
              <a:gd name="T41" fmla="*/ 91 h 882"/>
              <a:gd name="T42" fmla="*/ 3787 w 4369"/>
              <a:gd name="T43" fmla="*/ 118 h 882"/>
              <a:gd name="T44" fmla="*/ 3944 w 4369"/>
              <a:gd name="T45" fmla="*/ 151 h 882"/>
              <a:gd name="T46" fmla="*/ 4096 w 4369"/>
              <a:gd name="T47" fmla="*/ 189 h 882"/>
              <a:gd name="T48" fmla="*/ 4244 w 4369"/>
              <a:gd name="T49" fmla="*/ 232 h 882"/>
              <a:gd name="T50" fmla="*/ 4369 w 4369"/>
              <a:gd name="T51" fmla="*/ 238 h 882"/>
              <a:gd name="T52" fmla="*/ 4224 w 4369"/>
              <a:gd name="T53" fmla="*/ 191 h 882"/>
              <a:gd name="T54" fmla="*/ 4074 w 4369"/>
              <a:gd name="T55" fmla="*/ 148 h 882"/>
              <a:gd name="T56" fmla="*/ 3920 w 4369"/>
              <a:gd name="T57" fmla="*/ 110 h 882"/>
              <a:gd name="T58" fmla="*/ 3761 w 4369"/>
              <a:gd name="T59" fmla="*/ 78 h 882"/>
              <a:gd name="T60" fmla="*/ 3599 w 4369"/>
              <a:gd name="T61" fmla="*/ 52 h 882"/>
              <a:gd name="T62" fmla="*/ 3433 w 4369"/>
              <a:gd name="T63" fmla="*/ 30 h 882"/>
              <a:gd name="T64" fmla="*/ 3265 w 4369"/>
              <a:gd name="T65" fmla="*/ 15 h 882"/>
              <a:gd name="T66" fmla="*/ 3092 w 4369"/>
              <a:gd name="T67" fmla="*/ 5 h 882"/>
              <a:gd name="T68" fmla="*/ 2918 w 4369"/>
              <a:gd name="T69" fmla="*/ 0 h 882"/>
              <a:gd name="T70" fmla="*/ 2742 w 4369"/>
              <a:gd name="T71" fmla="*/ 1 h 882"/>
              <a:gd name="T72" fmla="*/ 2565 w 4369"/>
              <a:gd name="T73" fmla="*/ 9 h 882"/>
              <a:gd name="T74" fmla="*/ 2385 w 4369"/>
              <a:gd name="T75" fmla="*/ 23 h 882"/>
              <a:gd name="T76" fmla="*/ 2204 w 4369"/>
              <a:gd name="T77" fmla="*/ 43 h 882"/>
              <a:gd name="T78" fmla="*/ 2025 w 4369"/>
              <a:gd name="T79" fmla="*/ 69 h 882"/>
              <a:gd name="T80" fmla="*/ 1843 w 4369"/>
              <a:gd name="T81" fmla="*/ 101 h 882"/>
              <a:gd name="T82" fmla="*/ 1662 w 4369"/>
              <a:gd name="T83" fmla="*/ 140 h 882"/>
              <a:gd name="T84" fmla="*/ 1481 w 4369"/>
              <a:gd name="T85" fmla="*/ 184 h 882"/>
              <a:gd name="T86" fmla="*/ 1302 w 4369"/>
              <a:gd name="T87" fmla="*/ 236 h 882"/>
              <a:gd name="T88" fmla="*/ 1123 w 4369"/>
              <a:gd name="T89" fmla="*/ 294 h 882"/>
              <a:gd name="T90" fmla="*/ 947 w 4369"/>
              <a:gd name="T91" fmla="*/ 359 h 882"/>
              <a:gd name="T92" fmla="*/ 771 w 4369"/>
              <a:gd name="T93" fmla="*/ 431 h 882"/>
              <a:gd name="T94" fmla="*/ 598 w 4369"/>
              <a:gd name="T95" fmla="*/ 510 h 882"/>
              <a:gd name="T96" fmla="*/ 428 w 4369"/>
              <a:gd name="T97" fmla="*/ 596 h 882"/>
              <a:gd name="T98" fmla="*/ 261 w 4369"/>
              <a:gd name="T99" fmla="*/ 690 h 882"/>
              <a:gd name="T100" fmla="*/ 97 w 4369"/>
              <a:gd name="T101" fmla="*/ 790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69" h="882">
                <a:moveTo>
                  <a:pt x="20" y="882"/>
                </a:moveTo>
                <a:lnTo>
                  <a:pt x="52" y="860"/>
                </a:lnTo>
                <a:lnTo>
                  <a:pt x="84" y="840"/>
                </a:lnTo>
                <a:lnTo>
                  <a:pt x="116" y="819"/>
                </a:lnTo>
                <a:lnTo>
                  <a:pt x="148" y="798"/>
                </a:lnTo>
                <a:lnTo>
                  <a:pt x="180" y="778"/>
                </a:lnTo>
                <a:lnTo>
                  <a:pt x="213" y="758"/>
                </a:lnTo>
                <a:lnTo>
                  <a:pt x="245" y="738"/>
                </a:lnTo>
                <a:lnTo>
                  <a:pt x="278" y="719"/>
                </a:lnTo>
                <a:lnTo>
                  <a:pt x="311" y="700"/>
                </a:lnTo>
                <a:lnTo>
                  <a:pt x="345" y="681"/>
                </a:lnTo>
                <a:lnTo>
                  <a:pt x="378" y="662"/>
                </a:lnTo>
                <a:lnTo>
                  <a:pt x="411" y="644"/>
                </a:lnTo>
                <a:lnTo>
                  <a:pt x="444" y="627"/>
                </a:lnTo>
                <a:lnTo>
                  <a:pt x="478" y="609"/>
                </a:lnTo>
                <a:lnTo>
                  <a:pt x="512" y="591"/>
                </a:lnTo>
                <a:lnTo>
                  <a:pt x="546" y="574"/>
                </a:lnTo>
                <a:lnTo>
                  <a:pt x="579" y="557"/>
                </a:lnTo>
                <a:lnTo>
                  <a:pt x="613" y="541"/>
                </a:lnTo>
                <a:lnTo>
                  <a:pt x="648" y="525"/>
                </a:lnTo>
                <a:lnTo>
                  <a:pt x="682" y="509"/>
                </a:lnTo>
                <a:lnTo>
                  <a:pt x="716" y="493"/>
                </a:lnTo>
                <a:lnTo>
                  <a:pt x="751" y="478"/>
                </a:lnTo>
                <a:lnTo>
                  <a:pt x="785" y="462"/>
                </a:lnTo>
                <a:lnTo>
                  <a:pt x="819" y="447"/>
                </a:lnTo>
                <a:lnTo>
                  <a:pt x="855" y="434"/>
                </a:lnTo>
                <a:lnTo>
                  <a:pt x="889" y="419"/>
                </a:lnTo>
                <a:lnTo>
                  <a:pt x="924" y="405"/>
                </a:lnTo>
                <a:lnTo>
                  <a:pt x="959" y="391"/>
                </a:lnTo>
                <a:lnTo>
                  <a:pt x="994" y="378"/>
                </a:lnTo>
                <a:lnTo>
                  <a:pt x="1030" y="364"/>
                </a:lnTo>
                <a:lnTo>
                  <a:pt x="1064" y="351"/>
                </a:lnTo>
                <a:lnTo>
                  <a:pt x="1099" y="339"/>
                </a:lnTo>
                <a:lnTo>
                  <a:pt x="1135" y="326"/>
                </a:lnTo>
                <a:lnTo>
                  <a:pt x="1170" y="315"/>
                </a:lnTo>
                <a:lnTo>
                  <a:pt x="1206" y="302"/>
                </a:lnTo>
                <a:lnTo>
                  <a:pt x="1241" y="291"/>
                </a:lnTo>
                <a:lnTo>
                  <a:pt x="1277" y="279"/>
                </a:lnTo>
                <a:lnTo>
                  <a:pt x="1312" y="269"/>
                </a:lnTo>
                <a:lnTo>
                  <a:pt x="1348" y="257"/>
                </a:lnTo>
                <a:lnTo>
                  <a:pt x="1383" y="247"/>
                </a:lnTo>
                <a:lnTo>
                  <a:pt x="1419" y="237"/>
                </a:lnTo>
                <a:lnTo>
                  <a:pt x="1455" y="227"/>
                </a:lnTo>
                <a:lnTo>
                  <a:pt x="1491" y="217"/>
                </a:lnTo>
                <a:lnTo>
                  <a:pt x="1526" y="207"/>
                </a:lnTo>
                <a:lnTo>
                  <a:pt x="1563" y="198"/>
                </a:lnTo>
                <a:lnTo>
                  <a:pt x="1598" y="189"/>
                </a:lnTo>
                <a:lnTo>
                  <a:pt x="1634" y="181"/>
                </a:lnTo>
                <a:lnTo>
                  <a:pt x="1670" y="173"/>
                </a:lnTo>
                <a:lnTo>
                  <a:pt x="1706" y="164"/>
                </a:lnTo>
                <a:lnTo>
                  <a:pt x="1742" y="156"/>
                </a:lnTo>
                <a:lnTo>
                  <a:pt x="1778" y="149"/>
                </a:lnTo>
                <a:lnTo>
                  <a:pt x="1813" y="141"/>
                </a:lnTo>
                <a:lnTo>
                  <a:pt x="1850" y="134"/>
                </a:lnTo>
                <a:lnTo>
                  <a:pt x="1885" y="127"/>
                </a:lnTo>
                <a:lnTo>
                  <a:pt x="1922" y="120"/>
                </a:lnTo>
                <a:lnTo>
                  <a:pt x="1957" y="115"/>
                </a:lnTo>
                <a:lnTo>
                  <a:pt x="1994" y="108"/>
                </a:lnTo>
                <a:lnTo>
                  <a:pt x="2029" y="102"/>
                </a:lnTo>
                <a:lnTo>
                  <a:pt x="2066" y="96"/>
                </a:lnTo>
                <a:lnTo>
                  <a:pt x="2101" y="91"/>
                </a:lnTo>
                <a:lnTo>
                  <a:pt x="2137" y="86"/>
                </a:lnTo>
                <a:lnTo>
                  <a:pt x="2173" y="81"/>
                </a:lnTo>
                <a:lnTo>
                  <a:pt x="2209" y="76"/>
                </a:lnTo>
                <a:lnTo>
                  <a:pt x="2245" y="72"/>
                </a:lnTo>
                <a:lnTo>
                  <a:pt x="2281" y="68"/>
                </a:lnTo>
                <a:lnTo>
                  <a:pt x="2316" y="64"/>
                </a:lnTo>
                <a:lnTo>
                  <a:pt x="2352" y="60"/>
                </a:lnTo>
                <a:lnTo>
                  <a:pt x="2388" y="56"/>
                </a:lnTo>
                <a:lnTo>
                  <a:pt x="2424" y="54"/>
                </a:lnTo>
                <a:lnTo>
                  <a:pt x="2459" y="51"/>
                </a:lnTo>
                <a:lnTo>
                  <a:pt x="2495" y="48"/>
                </a:lnTo>
                <a:lnTo>
                  <a:pt x="2530" y="46"/>
                </a:lnTo>
                <a:lnTo>
                  <a:pt x="2566" y="44"/>
                </a:lnTo>
                <a:lnTo>
                  <a:pt x="2601" y="41"/>
                </a:lnTo>
                <a:lnTo>
                  <a:pt x="2637" y="39"/>
                </a:lnTo>
                <a:lnTo>
                  <a:pt x="2672" y="38"/>
                </a:lnTo>
                <a:lnTo>
                  <a:pt x="2708" y="37"/>
                </a:lnTo>
                <a:lnTo>
                  <a:pt x="2743" y="36"/>
                </a:lnTo>
                <a:lnTo>
                  <a:pt x="2778" y="35"/>
                </a:lnTo>
                <a:lnTo>
                  <a:pt x="2813" y="35"/>
                </a:lnTo>
                <a:lnTo>
                  <a:pt x="2848" y="35"/>
                </a:lnTo>
                <a:lnTo>
                  <a:pt x="2883" y="35"/>
                </a:lnTo>
                <a:lnTo>
                  <a:pt x="2918" y="35"/>
                </a:lnTo>
                <a:lnTo>
                  <a:pt x="2952" y="35"/>
                </a:lnTo>
                <a:lnTo>
                  <a:pt x="2988" y="36"/>
                </a:lnTo>
                <a:lnTo>
                  <a:pt x="3022" y="36"/>
                </a:lnTo>
                <a:lnTo>
                  <a:pt x="3056" y="37"/>
                </a:lnTo>
                <a:lnTo>
                  <a:pt x="3091" y="38"/>
                </a:lnTo>
                <a:lnTo>
                  <a:pt x="3125" y="40"/>
                </a:lnTo>
                <a:lnTo>
                  <a:pt x="3159" y="41"/>
                </a:lnTo>
                <a:lnTo>
                  <a:pt x="3194" y="44"/>
                </a:lnTo>
                <a:lnTo>
                  <a:pt x="3228" y="46"/>
                </a:lnTo>
                <a:lnTo>
                  <a:pt x="3261" y="48"/>
                </a:lnTo>
                <a:lnTo>
                  <a:pt x="3295" y="52"/>
                </a:lnTo>
                <a:lnTo>
                  <a:pt x="3329" y="54"/>
                </a:lnTo>
                <a:lnTo>
                  <a:pt x="3363" y="57"/>
                </a:lnTo>
                <a:lnTo>
                  <a:pt x="3396" y="61"/>
                </a:lnTo>
                <a:lnTo>
                  <a:pt x="3429" y="64"/>
                </a:lnTo>
                <a:lnTo>
                  <a:pt x="3462" y="68"/>
                </a:lnTo>
                <a:lnTo>
                  <a:pt x="3496" y="72"/>
                </a:lnTo>
                <a:lnTo>
                  <a:pt x="3529" y="76"/>
                </a:lnTo>
                <a:lnTo>
                  <a:pt x="3561" y="80"/>
                </a:lnTo>
                <a:lnTo>
                  <a:pt x="3594" y="85"/>
                </a:lnTo>
                <a:lnTo>
                  <a:pt x="3627" y="91"/>
                </a:lnTo>
                <a:lnTo>
                  <a:pt x="3659" y="95"/>
                </a:lnTo>
                <a:lnTo>
                  <a:pt x="3691" y="101"/>
                </a:lnTo>
                <a:lnTo>
                  <a:pt x="3723" y="107"/>
                </a:lnTo>
                <a:lnTo>
                  <a:pt x="3755" y="112"/>
                </a:lnTo>
                <a:lnTo>
                  <a:pt x="3787" y="118"/>
                </a:lnTo>
                <a:lnTo>
                  <a:pt x="3819" y="124"/>
                </a:lnTo>
                <a:lnTo>
                  <a:pt x="3850" y="131"/>
                </a:lnTo>
                <a:lnTo>
                  <a:pt x="3881" y="137"/>
                </a:lnTo>
                <a:lnTo>
                  <a:pt x="3913" y="143"/>
                </a:lnTo>
                <a:lnTo>
                  <a:pt x="3944" y="151"/>
                </a:lnTo>
                <a:lnTo>
                  <a:pt x="3975" y="158"/>
                </a:lnTo>
                <a:lnTo>
                  <a:pt x="4006" y="165"/>
                </a:lnTo>
                <a:lnTo>
                  <a:pt x="4035" y="173"/>
                </a:lnTo>
                <a:lnTo>
                  <a:pt x="4066" y="181"/>
                </a:lnTo>
                <a:lnTo>
                  <a:pt x="4096" y="189"/>
                </a:lnTo>
                <a:lnTo>
                  <a:pt x="4126" y="197"/>
                </a:lnTo>
                <a:lnTo>
                  <a:pt x="4156" y="206"/>
                </a:lnTo>
                <a:lnTo>
                  <a:pt x="4185" y="214"/>
                </a:lnTo>
                <a:lnTo>
                  <a:pt x="4215" y="223"/>
                </a:lnTo>
                <a:lnTo>
                  <a:pt x="4244" y="232"/>
                </a:lnTo>
                <a:lnTo>
                  <a:pt x="4273" y="241"/>
                </a:lnTo>
                <a:lnTo>
                  <a:pt x="4302" y="251"/>
                </a:lnTo>
                <a:lnTo>
                  <a:pt x="4331" y="261"/>
                </a:lnTo>
                <a:lnTo>
                  <a:pt x="4358" y="270"/>
                </a:lnTo>
                <a:lnTo>
                  <a:pt x="4369" y="238"/>
                </a:lnTo>
                <a:lnTo>
                  <a:pt x="4341" y="229"/>
                </a:lnTo>
                <a:lnTo>
                  <a:pt x="4312" y="219"/>
                </a:lnTo>
                <a:lnTo>
                  <a:pt x="4284" y="209"/>
                </a:lnTo>
                <a:lnTo>
                  <a:pt x="4254" y="200"/>
                </a:lnTo>
                <a:lnTo>
                  <a:pt x="4224" y="191"/>
                </a:lnTo>
                <a:lnTo>
                  <a:pt x="4196" y="182"/>
                </a:lnTo>
                <a:lnTo>
                  <a:pt x="4165" y="173"/>
                </a:lnTo>
                <a:lnTo>
                  <a:pt x="4135" y="165"/>
                </a:lnTo>
                <a:lnTo>
                  <a:pt x="4105" y="156"/>
                </a:lnTo>
                <a:lnTo>
                  <a:pt x="4074" y="148"/>
                </a:lnTo>
                <a:lnTo>
                  <a:pt x="4045" y="140"/>
                </a:lnTo>
                <a:lnTo>
                  <a:pt x="4014" y="133"/>
                </a:lnTo>
                <a:lnTo>
                  <a:pt x="3983" y="125"/>
                </a:lnTo>
                <a:lnTo>
                  <a:pt x="3951" y="118"/>
                </a:lnTo>
                <a:lnTo>
                  <a:pt x="3920" y="110"/>
                </a:lnTo>
                <a:lnTo>
                  <a:pt x="3889" y="103"/>
                </a:lnTo>
                <a:lnTo>
                  <a:pt x="3857" y="97"/>
                </a:lnTo>
                <a:lnTo>
                  <a:pt x="3825" y="91"/>
                </a:lnTo>
                <a:lnTo>
                  <a:pt x="3793" y="85"/>
                </a:lnTo>
                <a:lnTo>
                  <a:pt x="3761" y="78"/>
                </a:lnTo>
                <a:lnTo>
                  <a:pt x="3729" y="72"/>
                </a:lnTo>
                <a:lnTo>
                  <a:pt x="3697" y="67"/>
                </a:lnTo>
                <a:lnTo>
                  <a:pt x="3665" y="62"/>
                </a:lnTo>
                <a:lnTo>
                  <a:pt x="3632" y="56"/>
                </a:lnTo>
                <a:lnTo>
                  <a:pt x="3599" y="52"/>
                </a:lnTo>
                <a:lnTo>
                  <a:pt x="3566" y="47"/>
                </a:lnTo>
                <a:lnTo>
                  <a:pt x="3533" y="43"/>
                </a:lnTo>
                <a:lnTo>
                  <a:pt x="3500" y="38"/>
                </a:lnTo>
                <a:lnTo>
                  <a:pt x="3466" y="35"/>
                </a:lnTo>
                <a:lnTo>
                  <a:pt x="3433" y="30"/>
                </a:lnTo>
                <a:lnTo>
                  <a:pt x="3400" y="27"/>
                </a:lnTo>
                <a:lnTo>
                  <a:pt x="3365" y="23"/>
                </a:lnTo>
                <a:lnTo>
                  <a:pt x="3332" y="21"/>
                </a:lnTo>
                <a:lnTo>
                  <a:pt x="3298" y="17"/>
                </a:lnTo>
                <a:lnTo>
                  <a:pt x="3265" y="15"/>
                </a:lnTo>
                <a:lnTo>
                  <a:pt x="3230" y="12"/>
                </a:lnTo>
                <a:lnTo>
                  <a:pt x="3196" y="10"/>
                </a:lnTo>
                <a:lnTo>
                  <a:pt x="3162" y="8"/>
                </a:lnTo>
                <a:lnTo>
                  <a:pt x="3127" y="6"/>
                </a:lnTo>
                <a:lnTo>
                  <a:pt x="3092" y="5"/>
                </a:lnTo>
                <a:lnTo>
                  <a:pt x="3058" y="4"/>
                </a:lnTo>
                <a:lnTo>
                  <a:pt x="3023" y="2"/>
                </a:lnTo>
                <a:lnTo>
                  <a:pt x="2988" y="1"/>
                </a:lnTo>
                <a:lnTo>
                  <a:pt x="2953" y="0"/>
                </a:lnTo>
                <a:lnTo>
                  <a:pt x="2918" y="0"/>
                </a:lnTo>
                <a:lnTo>
                  <a:pt x="2883" y="0"/>
                </a:lnTo>
                <a:lnTo>
                  <a:pt x="2848" y="0"/>
                </a:lnTo>
                <a:lnTo>
                  <a:pt x="2813" y="0"/>
                </a:lnTo>
                <a:lnTo>
                  <a:pt x="2777" y="1"/>
                </a:lnTo>
                <a:lnTo>
                  <a:pt x="2742" y="1"/>
                </a:lnTo>
                <a:lnTo>
                  <a:pt x="2706" y="2"/>
                </a:lnTo>
                <a:lnTo>
                  <a:pt x="2671" y="4"/>
                </a:lnTo>
                <a:lnTo>
                  <a:pt x="2635" y="6"/>
                </a:lnTo>
                <a:lnTo>
                  <a:pt x="2600" y="7"/>
                </a:lnTo>
                <a:lnTo>
                  <a:pt x="2565" y="9"/>
                </a:lnTo>
                <a:lnTo>
                  <a:pt x="2528" y="12"/>
                </a:lnTo>
                <a:lnTo>
                  <a:pt x="2493" y="14"/>
                </a:lnTo>
                <a:lnTo>
                  <a:pt x="2457" y="16"/>
                </a:lnTo>
                <a:lnTo>
                  <a:pt x="2420" y="20"/>
                </a:lnTo>
                <a:lnTo>
                  <a:pt x="2385" y="23"/>
                </a:lnTo>
                <a:lnTo>
                  <a:pt x="2350" y="27"/>
                </a:lnTo>
                <a:lnTo>
                  <a:pt x="2313" y="30"/>
                </a:lnTo>
                <a:lnTo>
                  <a:pt x="2277" y="35"/>
                </a:lnTo>
                <a:lnTo>
                  <a:pt x="2241" y="38"/>
                </a:lnTo>
                <a:lnTo>
                  <a:pt x="2204" y="43"/>
                </a:lnTo>
                <a:lnTo>
                  <a:pt x="2169" y="47"/>
                </a:lnTo>
                <a:lnTo>
                  <a:pt x="2132" y="52"/>
                </a:lnTo>
                <a:lnTo>
                  <a:pt x="2097" y="57"/>
                </a:lnTo>
                <a:lnTo>
                  <a:pt x="2060" y="63"/>
                </a:lnTo>
                <a:lnTo>
                  <a:pt x="2025" y="69"/>
                </a:lnTo>
                <a:lnTo>
                  <a:pt x="1988" y="75"/>
                </a:lnTo>
                <a:lnTo>
                  <a:pt x="1952" y="80"/>
                </a:lnTo>
                <a:lnTo>
                  <a:pt x="1916" y="87"/>
                </a:lnTo>
                <a:lnTo>
                  <a:pt x="1879" y="94"/>
                </a:lnTo>
                <a:lnTo>
                  <a:pt x="1843" y="101"/>
                </a:lnTo>
                <a:lnTo>
                  <a:pt x="1807" y="108"/>
                </a:lnTo>
                <a:lnTo>
                  <a:pt x="1771" y="116"/>
                </a:lnTo>
                <a:lnTo>
                  <a:pt x="1734" y="123"/>
                </a:lnTo>
                <a:lnTo>
                  <a:pt x="1699" y="131"/>
                </a:lnTo>
                <a:lnTo>
                  <a:pt x="1662" y="140"/>
                </a:lnTo>
                <a:lnTo>
                  <a:pt x="1627" y="148"/>
                </a:lnTo>
                <a:lnTo>
                  <a:pt x="1590" y="157"/>
                </a:lnTo>
                <a:lnTo>
                  <a:pt x="1553" y="166"/>
                </a:lnTo>
                <a:lnTo>
                  <a:pt x="1518" y="175"/>
                </a:lnTo>
                <a:lnTo>
                  <a:pt x="1481" y="184"/>
                </a:lnTo>
                <a:lnTo>
                  <a:pt x="1446" y="195"/>
                </a:lnTo>
                <a:lnTo>
                  <a:pt x="1409" y="204"/>
                </a:lnTo>
                <a:lnTo>
                  <a:pt x="1374" y="214"/>
                </a:lnTo>
                <a:lnTo>
                  <a:pt x="1338" y="225"/>
                </a:lnTo>
                <a:lnTo>
                  <a:pt x="1302" y="236"/>
                </a:lnTo>
                <a:lnTo>
                  <a:pt x="1266" y="247"/>
                </a:lnTo>
                <a:lnTo>
                  <a:pt x="1231" y="259"/>
                </a:lnTo>
                <a:lnTo>
                  <a:pt x="1194" y="270"/>
                </a:lnTo>
                <a:lnTo>
                  <a:pt x="1159" y="283"/>
                </a:lnTo>
                <a:lnTo>
                  <a:pt x="1123" y="294"/>
                </a:lnTo>
                <a:lnTo>
                  <a:pt x="1088" y="307"/>
                </a:lnTo>
                <a:lnTo>
                  <a:pt x="1053" y="319"/>
                </a:lnTo>
                <a:lnTo>
                  <a:pt x="1017" y="333"/>
                </a:lnTo>
                <a:lnTo>
                  <a:pt x="982" y="346"/>
                </a:lnTo>
                <a:lnTo>
                  <a:pt x="947" y="359"/>
                </a:lnTo>
                <a:lnTo>
                  <a:pt x="912" y="373"/>
                </a:lnTo>
                <a:lnTo>
                  <a:pt x="876" y="388"/>
                </a:lnTo>
                <a:lnTo>
                  <a:pt x="841" y="402"/>
                </a:lnTo>
                <a:lnTo>
                  <a:pt x="807" y="416"/>
                </a:lnTo>
                <a:lnTo>
                  <a:pt x="771" y="431"/>
                </a:lnTo>
                <a:lnTo>
                  <a:pt x="737" y="446"/>
                </a:lnTo>
                <a:lnTo>
                  <a:pt x="703" y="462"/>
                </a:lnTo>
                <a:lnTo>
                  <a:pt x="667" y="478"/>
                </a:lnTo>
                <a:lnTo>
                  <a:pt x="633" y="494"/>
                </a:lnTo>
                <a:lnTo>
                  <a:pt x="598" y="510"/>
                </a:lnTo>
                <a:lnTo>
                  <a:pt x="564" y="527"/>
                </a:lnTo>
                <a:lnTo>
                  <a:pt x="530" y="545"/>
                </a:lnTo>
                <a:lnTo>
                  <a:pt x="497" y="562"/>
                </a:lnTo>
                <a:lnTo>
                  <a:pt x="462" y="579"/>
                </a:lnTo>
                <a:lnTo>
                  <a:pt x="428" y="596"/>
                </a:lnTo>
                <a:lnTo>
                  <a:pt x="395" y="614"/>
                </a:lnTo>
                <a:lnTo>
                  <a:pt x="362" y="633"/>
                </a:lnTo>
                <a:lnTo>
                  <a:pt x="327" y="651"/>
                </a:lnTo>
                <a:lnTo>
                  <a:pt x="294" y="670"/>
                </a:lnTo>
                <a:lnTo>
                  <a:pt x="261" y="690"/>
                </a:lnTo>
                <a:lnTo>
                  <a:pt x="228" y="709"/>
                </a:lnTo>
                <a:lnTo>
                  <a:pt x="195" y="729"/>
                </a:lnTo>
                <a:lnTo>
                  <a:pt x="163" y="749"/>
                </a:lnTo>
                <a:lnTo>
                  <a:pt x="130" y="770"/>
                </a:lnTo>
                <a:lnTo>
                  <a:pt x="97" y="790"/>
                </a:lnTo>
                <a:lnTo>
                  <a:pt x="64" y="811"/>
                </a:lnTo>
                <a:lnTo>
                  <a:pt x="32" y="833"/>
                </a:lnTo>
                <a:lnTo>
                  <a:pt x="0" y="853"/>
                </a:lnTo>
                <a:lnTo>
                  <a:pt x="20" y="882"/>
                </a:lnTo>
                <a:close/>
              </a:path>
            </a:pathLst>
          </a:custGeom>
          <a:solidFill>
            <a:srgbClr val="0070C0"/>
          </a:solidFill>
          <a:ln>
            <a:solidFill>
              <a:srgbClr val="C00000"/>
            </a:solidFill>
          </a:ln>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40" name="Freeform 80"/>
          <p:cNvSpPr>
            <a:spLocks/>
          </p:cNvSpPr>
          <p:nvPr/>
        </p:nvSpPr>
        <p:spPr bwMode="auto">
          <a:xfrm>
            <a:off x="6166199" y="4449665"/>
            <a:ext cx="819150" cy="1209675"/>
          </a:xfrm>
          <a:custGeom>
            <a:avLst/>
            <a:gdLst>
              <a:gd name="T0" fmla="*/ 42 w 3097"/>
              <a:gd name="T1" fmla="*/ 4457 h 4575"/>
              <a:gd name="T2" fmla="*/ 56 w 3097"/>
              <a:gd name="T3" fmla="*/ 4318 h 4575"/>
              <a:gd name="T4" fmla="*/ 75 w 3097"/>
              <a:gd name="T5" fmla="*/ 4179 h 4575"/>
              <a:gd name="T6" fmla="*/ 98 w 3097"/>
              <a:gd name="T7" fmla="*/ 4043 h 4575"/>
              <a:gd name="T8" fmla="*/ 125 w 3097"/>
              <a:gd name="T9" fmla="*/ 3908 h 4575"/>
              <a:gd name="T10" fmla="*/ 156 w 3097"/>
              <a:gd name="T11" fmla="*/ 3776 h 4575"/>
              <a:gd name="T12" fmla="*/ 193 w 3097"/>
              <a:gd name="T13" fmla="*/ 3644 h 4575"/>
              <a:gd name="T14" fmla="*/ 232 w 3097"/>
              <a:gd name="T15" fmla="*/ 3514 h 4575"/>
              <a:gd name="T16" fmla="*/ 275 w 3097"/>
              <a:gd name="T17" fmla="*/ 3386 h 4575"/>
              <a:gd name="T18" fmla="*/ 322 w 3097"/>
              <a:gd name="T19" fmla="*/ 3259 h 4575"/>
              <a:gd name="T20" fmla="*/ 372 w 3097"/>
              <a:gd name="T21" fmla="*/ 3134 h 4575"/>
              <a:gd name="T22" fmla="*/ 427 w 3097"/>
              <a:gd name="T23" fmla="*/ 3011 h 4575"/>
              <a:gd name="T24" fmla="*/ 485 w 3097"/>
              <a:gd name="T25" fmla="*/ 2889 h 4575"/>
              <a:gd name="T26" fmla="*/ 544 w 3097"/>
              <a:gd name="T27" fmla="*/ 2769 h 4575"/>
              <a:gd name="T28" fmla="*/ 663 w 3097"/>
              <a:gd name="T29" fmla="*/ 2554 h 4575"/>
              <a:gd name="T30" fmla="*/ 804 w 3097"/>
              <a:gd name="T31" fmla="*/ 2326 h 4575"/>
              <a:gd name="T32" fmla="*/ 953 w 3097"/>
              <a:gd name="T33" fmla="*/ 2103 h 4575"/>
              <a:gd name="T34" fmla="*/ 1114 w 3097"/>
              <a:gd name="T35" fmla="*/ 1888 h 4575"/>
              <a:gd name="T36" fmla="*/ 1281 w 3097"/>
              <a:gd name="T37" fmla="*/ 1678 h 4575"/>
              <a:gd name="T38" fmla="*/ 1456 w 3097"/>
              <a:gd name="T39" fmla="*/ 1476 h 4575"/>
              <a:gd name="T40" fmla="*/ 1637 w 3097"/>
              <a:gd name="T41" fmla="*/ 1280 h 4575"/>
              <a:gd name="T42" fmla="*/ 1824 w 3097"/>
              <a:gd name="T43" fmla="*/ 1092 h 4575"/>
              <a:gd name="T44" fmla="*/ 2015 w 3097"/>
              <a:gd name="T45" fmla="*/ 910 h 4575"/>
              <a:gd name="T46" fmla="*/ 2209 w 3097"/>
              <a:gd name="T47" fmla="*/ 734 h 4575"/>
              <a:gd name="T48" fmla="*/ 2406 w 3097"/>
              <a:gd name="T49" fmla="*/ 566 h 4575"/>
              <a:gd name="T50" fmla="*/ 2604 w 3097"/>
              <a:gd name="T51" fmla="*/ 403 h 4575"/>
              <a:gd name="T52" fmla="*/ 2802 w 3097"/>
              <a:gd name="T53" fmla="*/ 248 h 4575"/>
              <a:gd name="T54" fmla="*/ 3000 w 3097"/>
              <a:gd name="T55" fmla="*/ 99 h 4575"/>
              <a:gd name="T56" fmla="*/ 3012 w 3097"/>
              <a:gd name="T57" fmla="*/ 48 h 4575"/>
              <a:gd name="T58" fmla="*/ 2814 w 3097"/>
              <a:gd name="T59" fmla="*/ 195 h 4575"/>
              <a:gd name="T60" fmla="*/ 2615 w 3097"/>
              <a:gd name="T61" fmla="*/ 351 h 4575"/>
              <a:gd name="T62" fmla="*/ 2417 w 3097"/>
              <a:gd name="T63" fmla="*/ 512 h 4575"/>
              <a:gd name="T64" fmla="*/ 2220 w 3097"/>
              <a:gd name="T65" fmla="*/ 680 h 4575"/>
              <a:gd name="T66" fmla="*/ 2024 w 3097"/>
              <a:gd name="T67" fmla="*/ 855 h 4575"/>
              <a:gd name="T68" fmla="*/ 1832 w 3097"/>
              <a:gd name="T69" fmla="*/ 1037 h 4575"/>
              <a:gd name="T70" fmla="*/ 1644 w 3097"/>
              <a:gd name="T71" fmla="*/ 1224 h 4575"/>
              <a:gd name="T72" fmla="*/ 1461 w 3097"/>
              <a:gd name="T73" fmla="*/ 1420 h 4575"/>
              <a:gd name="T74" fmla="*/ 1284 w 3097"/>
              <a:gd name="T75" fmla="*/ 1622 h 4575"/>
              <a:gd name="T76" fmla="*/ 1114 w 3097"/>
              <a:gd name="T77" fmla="*/ 1832 h 4575"/>
              <a:gd name="T78" fmla="*/ 952 w 3097"/>
              <a:gd name="T79" fmla="*/ 2047 h 4575"/>
              <a:gd name="T80" fmla="*/ 799 w 3097"/>
              <a:gd name="T81" fmla="*/ 2270 h 4575"/>
              <a:gd name="T82" fmla="*/ 656 w 3097"/>
              <a:gd name="T83" fmla="*/ 2498 h 4575"/>
              <a:gd name="T84" fmla="*/ 525 w 3097"/>
              <a:gd name="T85" fmla="*/ 2734 h 4575"/>
              <a:gd name="T86" fmla="*/ 464 w 3097"/>
              <a:gd name="T87" fmla="*/ 2854 h 4575"/>
              <a:gd name="T88" fmla="*/ 406 w 3097"/>
              <a:gd name="T89" fmla="*/ 2976 h 4575"/>
              <a:gd name="T90" fmla="*/ 351 w 3097"/>
              <a:gd name="T91" fmla="*/ 3101 h 4575"/>
              <a:gd name="T92" fmla="*/ 299 w 3097"/>
              <a:gd name="T93" fmla="*/ 3226 h 4575"/>
              <a:gd name="T94" fmla="*/ 251 w 3097"/>
              <a:gd name="T95" fmla="*/ 3354 h 4575"/>
              <a:gd name="T96" fmla="*/ 207 w 3097"/>
              <a:gd name="T97" fmla="*/ 3482 h 4575"/>
              <a:gd name="T98" fmla="*/ 167 w 3097"/>
              <a:gd name="T99" fmla="*/ 3612 h 4575"/>
              <a:gd name="T100" fmla="*/ 130 w 3097"/>
              <a:gd name="T101" fmla="*/ 3745 h 4575"/>
              <a:gd name="T102" fmla="*/ 97 w 3097"/>
              <a:gd name="T103" fmla="*/ 3878 h 4575"/>
              <a:gd name="T104" fmla="*/ 68 w 3097"/>
              <a:gd name="T105" fmla="*/ 4015 h 4575"/>
              <a:gd name="T106" fmla="*/ 44 w 3097"/>
              <a:gd name="T107" fmla="*/ 4152 h 4575"/>
              <a:gd name="T108" fmla="*/ 25 w 3097"/>
              <a:gd name="T109" fmla="*/ 4290 h 4575"/>
              <a:gd name="T110" fmla="*/ 10 w 3097"/>
              <a:gd name="T111" fmla="*/ 4431 h 4575"/>
              <a:gd name="T112" fmla="*/ 0 w 3097"/>
              <a:gd name="T113" fmla="*/ 4573 h 4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7" h="4575">
                <a:moveTo>
                  <a:pt x="33" y="4575"/>
                </a:moveTo>
                <a:lnTo>
                  <a:pt x="35" y="4551"/>
                </a:lnTo>
                <a:lnTo>
                  <a:pt x="36" y="4528"/>
                </a:lnTo>
                <a:lnTo>
                  <a:pt x="37" y="4504"/>
                </a:lnTo>
                <a:lnTo>
                  <a:pt x="40" y="4481"/>
                </a:lnTo>
                <a:lnTo>
                  <a:pt x="42" y="4457"/>
                </a:lnTo>
                <a:lnTo>
                  <a:pt x="43" y="4434"/>
                </a:lnTo>
                <a:lnTo>
                  <a:pt x="45" y="4410"/>
                </a:lnTo>
                <a:lnTo>
                  <a:pt x="48" y="4387"/>
                </a:lnTo>
                <a:lnTo>
                  <a:pt x="51" y="4363"/>
                </a:lnTo>
                <a:lnTo>
                  <a:pt x="53" y="4340"/>
                </a:lnTo>
                <a:lnTo>
                  <a:pt x="56" y="4318"/>
                </a:lnTo>
                <a:lnTo>
                  <a:pt x="59" y="4295"/>
                </a:lnTo>
                <a:lnTo>
                  <a:pt x="61" y="4272"/>
                </a:lnTo>
                <a:lnTo>
                  <a:pt x="65" y="4248"/>
                </a:lnTo>
                <a:lnTo>
                  <a:pt x="68" y="4225"/>
                </a:lnTo>
                <a:lnTo>
                  <a:pt x="72" y="4202"/>
                </a:lnTo>
                <a:lnTo>
                  <a:pt x="75" y="4179"/>
                </a:lnTo>
                <a:lnTo>
                  <a:pt x="78" y="4156"/>
                </a:lnTo>
                <a:lnTo>
                  <a:pt x="82" y="4133"/>
                </a:lnTo>
                <a:lnTo>
                  <a:pt x="85" y="4111"/>
                </a:lnTo>
                <a:lnTo>
                  <a:pt x="90" y="4089"/>
                </a:lnTo>
                <a:lnTo>
                  <a:pt x="93" y="4066"/>
                </a:lnTo>
                <a:lnTo>
                  <a:pt x="98" y="4043"/>
                </a:lnTo>
                <a:lnTo>
                  <a:pt x="102" y="4020"/>
                </a:lnTo>
                <a:lnTo>
                  <a:pt x="106" y="3997"/>
                </a:lnTo>
                <a:lnTo>
                  <a:pt x="111" y="3976"/>
                </a:lnTo>
                <a:lnTo>
                  <a:pt x="115" y="3953"/>
                </a:lnTo>
                <a:lnTo>
                  <a:pt x="121" y="3931"/>
                </a:lnTo>
                <a:lnTo>
                  <a:pt x="125" y="3908"/>
                </a:lnTo>
                <a:lnTo>
                  <a:pt x="130" y="3886"/>
                </a:lnTo>
                <a:lnTo>
                  <a:pt x="136" y="3864"/>
                </a:lnTo>
                <a:lnTo>
                  <a:pt x="140" y="3842"/>
                </a:lnTo>
                <a:lnTo>
                  <a:pt x="146" y="3819"/>
                </a:lnTo>
                <a:lnTo>
                  <a:pt x="152" y="3797"/>
                </a:lnTo>
                <a:lnTo>
                  <a:pt x="156" y="3776"/>
                </a:lnTo>
                <a:lnTo>
                  <a:pt x="162" y="3753"/>
                </a:lnTo>
                <a:lnTo>
                  <a:pt x="168" y="3731"/>
                </a:lnTo>
                <a:lnTo>
                  <a:pt x="175" y="3709"/>
                </a:lnTo>
                <a:lnTo>
                  <a:pt x="180" y="3688"/>
                </a:lnTo>
                <a:lnTo>
                  <a:pt x="186" y="3666"/>
                </a:lnTo>
                <a:lnTo>
                  <a:pt x="193" y="3644"/>
                </a:lnTo>
                <a:lnTo>
                  <a:pt x="199" y="3622"/>
                </a:lnTo>
                <a:lnTo>
                  <a:pt x="205" y="3601"/>
                </a:lnTo>
                <a:lnTo>
                  <a:pt x="211" y="3579"/>
                </a:lnTo>
                <a:lnTo>
                  <a:pt x="218" y="3557"/>
                </a:lnTo>
                <a:lnTo>
                  <a:pt x="225" y="3535"/>
                </a:lnTo>
                <a:lnTo>
                  <a:pt x="232" y="3514"/>
                </a:lnTo>
                <a:lnTo>
                  <a:pt x="239" y="3492"/>
                </a:lnTo>
                <a:lnTo>
                  <a:pt x="245" y="3471"/>
                </a:lnTo>
                <a:lnTo>
                  <a:pt x="253" y="3450"/>
                </a:lnTo>
                <a:lnTo>
                  <a:pt x="260" y="3428"/>
                </a:lnTo>
                <a:lnTo>
                  <a:pt x="268" y="3407"/>
                </a:lnTo>
                <a:lnTo>
                  <a:pt x="275" y="3386"/>
                </a:lnTo>
                <a:lnTo>
                  <a:pt x="283" y="3365"/>
                </a:lnTo>
                <a:lnTo>
                  <a:pt x="290" y="3343"/>
                </a:lnTo>
                <a:lnTo>
                  <a:pt x="298" y="3323"/>
                </a:lnTo>
                <a:lnTo>
                  <a:pt x="306" y="3301"/>
                </a:lnTo>
                <a:lnTo>
                  <a:pt x="314" y="3280"/>
                </a:lnTo>
                <a:lnTo>
                  <a:pt x="322" y="3259"/>
                </a:lnTo>
                <a:lnTo>
                  <a:pt x="330" y="3238"/>
                </a:lnTo>
                <a:lnTo>
                  <a:pt x="339" y="3218"/>
                </a:lnTo>
                <a:lnTo>
                  <a:pt x="347" y="3197"/>
                </a:lnTo>
                <a:lnTo>
                  <a:pt x="355" y="3175"/>
                </a:lnTo>
                <a:lnTo>
                  <a:pt x="364" y="3155"/>
                </a:lnTo>
                <a:lnTo>
                  <a:pt x="372" y="3134"/>
                </a:lnTo>
                <a:lnTo>
                  <a:pt x="382" y="3113"/>
                </a:lnTo>
                <a:lnTo>
                  <a:pt x="391" y="3093"/>
                </a:lnTo>
                <a:lnTo>
                  <a:pt x="400" y="3072"/>
                </a:lnTo>
                <a:lnTo>
                  <a:pt x="409" y="3052"/>
                </a:lnTo>
                <a:lnTo>
                  <a:pt x="418" y="3031"/>
                </a:lnTo>
                <a:lnTo>
                  <a:pt x="427" y="3011"/>
                </a:lnTo>
                <a:lnTo>
                  <a:pt x="436" y="2991"/>
                </a:lnTo>
                <a:lnTo>
                  <a:pt x="446" y="2971"/>
                </a:lnTo>
                <a:lnTo>
                  <a:pt x="455" y="2950"/>
                </a:lnTo>
                <a:lnTo>
                  <a:pt x="465" y="2929"/>
                </a:lnTo>
                <a:lnTo>
                  <a:pt x="474" y="2910"/>
                </a:lnTo>
                <a:lnTo>
                  <a:pt x="485" y="2889"/>
                </a:lnTo>
                <a:lnTo>
                  <a:pt x="494" y="2870"/>
                </a:lnTo>
                <a:lnTo>
                  <a:pt x="504" y="2849"/>
                </a:lnTo>
                <a:lnTo>
                  <a:pt x="514" y="2830"/>
                </a:lnTo>
                <a:lnTo>
                  <a:pt x="525" y="2809"/>
                </a:lnTo>
                <a:lnTo>
                  <a:pt x="534" y="2790"/>
                </a:lnTo>
                <a:lnTo>
                  <a:pt x="544" y="2769"/>
                </a:lnTo>
                <a:lnTo>
                  <a:pt x="554" y="2750"/>
                </a:lnTo>
                <a:lnTo>
                  <a:pt x="576" y="2710"/>
                </a:lnTo>
                <a:lnTo>
                  <a:pt x="597" y="2671"/>
                </a:lnTo>
                <a:lnTo>
                  <a:pt x="618" y="2632"/>
                </a:lnTo>
                <a:lnTo>
                  <a:pt x="641" y="2593"/>
                </a:lnTo>
                <a:lnTo>
                  <a:pt x="663" y="2554"/>
                </a:lnTo>
                <a:lnTo>
                  <a:pt x="686" y="2515"/>
                </a:lnTo>
                <a:lnTo>
                  <a:pt x="709" y="2477"/>
                </a:lnTo>
                <a:lnTo>
                  <a:pt x="732" y="2439"/>
                </a:lnTo>
                <a:lnTo>
                  <a:pt x="756" y="2401"/>
                </a:lnTo>
                <a:lnTo>
                  <a:pt x="780" y="2363"/>
                </a:lnTo>
                <a:lnTo>
                  <a:pt x="804" y="2326"/>
                </a:lnTo>
                <a:lnTo>
                  <a:pt x="828" y="2288"/>
                </a:lnTo>
                <a:lnTo>
                  <a:pt x="852" y="2250"/>
                </a:lnTo>
                <a:lnTo>
                  <a:pt x="877" y="2214"/>
                </a:lnTo>
                <a:lnTo>
                  <a:pt x="902" y="2176"/>
                </a:lnTo>
                <a:lnTo>
                  <a:pt x="927" y="2139"/>
                </a:lnTo>
                <a:lnTo>
                  <a:pt x="953" y="2103"/>
                </a:lnTo>
                <a:lnTo>
                  <a:pt x="980" y="2066"/>
                </a:lnTo>
                <a:lnTo>
                  <a:pt x="1006" y="2031"/>
                </a:lnTo>
                <a:lnTo>
                  <a:pt x="1032" y="1994"/>
                </a:lnTo>
                <a:lnTo>
                  <a:pt x="1059" y="1959"/>
                </a:lnTo>
                <a:lnTo>
                  <a:pt x="1086" y="1923"/>
                </a:lnTo>
                <a:lnTo>
                  <a:pt x="1114" y="1888"/>
                </a:lnTo>
                <a:lnTo>
                  <a:pt x="1141" y="1852"/>
                </a:lnTo>
                <a:lnTo>
                  <a:pt x="1168" y="1817"/>
                </a:lnTo>
                <a:lnTo>
                  <a:pt x="1196" y="1782"/>
                </a:lnTo>
                <a:lnTo>
                  <a:pt x="1225" y="1747"/>
                </a:lnTo>
                <a:lnTo>
                  <a:pt x="1252" y="1713"/>
                </a:lnTo>
                <a:lnTo>
                  <a:pt x="1281" y="1678"/>
                </a:lnTo>
                <a:lnTo>
                  <a:pt x="1309" y="1644"/>
                </a:lnTo>
                <a:lnTo>
                  <a:pt x="1339" y="1610"/>
                </a:lnTo>
                <a:lnTo>
                  <a:pt x="1367" y="1577"/>
                </a:lnTo>
                <a:lnTo>
                  <a:pt x="1397" y="1542"/>
                </a:lnTo>
                <a:lnTo>
                  <a:pt x="1427" y="1509"/>
                </a:lnTo>
                <a:lnTo>
                  <a:pt x="1456" y="1476"/>
                </a:lnTo>
                <a:lnTo>
                  <a:pt x="1486" y="1443"/>
                </a:lnTo>
                <a:lnTo>
                  <a:pt x="1516" y="1410"/>
                </a:lnTo>
                <a:lnTo>
                  <a:pt x="1546" y="1378"/>
                </a:lnTo>
                <a:lnTo>
                  <a:pt x="1577" y="1345"/>
                </a:lnTo>
                <a:lnTo>
                  <a:pt x="1607" y="1312"/>
                </a:lnTo>
                <a:lnTo>
                  <a:pt x="1637" y="1280"/>
                </a:lnTo>
                <a:lnTo>
                  <a:pt x="1668" y="1248"/>
                </a:lnTo>
                <a:lnTo>
                  <a:pt x="1699" y="1216"/>
                </a:lnTo>
                <a:lnTo>
                  <a:pt x="1730" y="1186"/>
                </a:lnTo>
                <a:lnTo>
                  <a:pt x="1761" y="1154"/>
                </a:lnTo>
                <a:lnTo>
                  <a:pt x="1793" y="1123"/>
                </a:lnTo>
                <a:lnTo>
                  <a:pt x="1824" y="1092"/>
                </a:lnTo>
                <a:lnTo>
                  <a:pt x="1856" y="1061"/>
                </a:lnTo>
                <a:lnTo>
                  <a:pt x="1888" y="1030"/>
                </a:lnTo>
                <a:lnTo>
                  <a:pt x="1919" y="999"/>
                </a:lnTo>
                <a:lnTo>
                  <a:pt x="1951" y="969"/>
                </a:lnTo>
                <a:lnTo>
                  <a:pt x="1983" y="940"/>
                </a:lnTo>
                <a:lnTo>
                  <a:pt x="2015" y="910"/>
                </a:lnTo>
                <a:lnTo>
                  <a:pt x="2047" y="880"/>
                </a:lnTo>
                <a:lnTo>
                  <a:pt x="2080" y="851"/>
                </a:lnTo>
                <a:lnTo>
                  <a:pt x="2112" y="821"/>
                </a:lnTo>
                <a:lnTo>
                  <a:pt x="2144" y="792"/>
                </a:lnTo>
                <a:lnTo>
                  <a:pt x="2177" y="762"/>
                </a:lnTo>
                <a:lnTo>
                  <a:pt x="2209" y="734"/>
                </a:lnTo>
                <a:lnTo>
                  <a:pt x="2242" y="705"/>
                </a:lnTo>
                <a:lnTo>
                  <a:pt x="2274" y="677"/>
                </a:lnTo>
                <a:lnTo>
                  <a:pt x="2308" y="649"/>
                </a:lnTo>
                <a:lnTo>
                  <a:pt x="2340" y="621"/>
                </a:lnTo>
                <a:lnTo>
                  <a:pt x="2373" y="593"/>
                </a:lnTo>
                <a:lnTo>
                  <a:pt x="2406" y="566"/>
                </a:lnTo>
                <a:lnTo>
                  <a:pt x="2439" y="537"/>
                </a:lnTo>
                <a:lnTo>
                  <a:pt x="2471" y="511"/>
                </a:lnTo>
                <a:lnTo>
                  <a:pt x="2504" y="483"/>
                </a:lnTo>
                <a:lnTo>
                  <a:pt x="2538" y="456"/>
                </a:lnTo>
                <a:lnTo>
                  <a:pt x="2571" y="430"/>
                </a:lnTo>
                <a:lnTo>
                  <a:pt x="2604" y="403"/>
                </a:lnTo>
                <a:lnTo>
                  <a:pt x="2637" y="377"/>
                </a:lnTo>
                <a:lnTo>
                  <a:pt x="2670" y="351"/>
                </a:lnTo>
                <a:lnTo>
                  <a:pt x="2702" y="325"/>
                </a:lnTo>
                <a:lnTo>
                  <a:pt x="2735" y="299"/>
                </a:lnTo>
                <a:lnTo>
                  <a:pt x="2769" y="273"/>
                </a:lnTo>
                <a:lnTo>
                  <a:pt x="2802" y="248"/>
                </a:lnTo>
                <a:lnTo>
                  <a:pt x="2835" y="223"/>
                </a:lnTo>
                <a:lnTo>
                  <a:pt x="2868" y="198"/>
                </a:lnTo>
                <a:lnTo>
                  <a:pt x="2900" y="172"/>
                </a:lnTo>
                <a:lnTo>
                  <a:pt x="2933" y="148"/>
                </a:lnTo>
                <a:lnTo>
                  <a:pt x="2966" y="123"/>
                </a:lnTo>
                <a:lnTo>
                  <a:pt x="3000" y="99"/>
                </a:lnTo>
                <a:lnTo>
                  <a:pt x="3032" y="75"/>
                </a:lnTo>
                <a:lnTo>
                  <a:pt x="3065" y="51"/>
                </a:lnTo>
                <a:lnTo>
                  <a:pt x="3097" y="27"/>
                </a:lnTo>
                <a:lnTo>
                  <a:pt x="3077" y="0"/>
                </a:lnTo>
                <a:lnTo>
                  <a:pt x="3044" y="24"/>
                </a:lnTo>
                <a:lnTo>
                  <a:pt x="3012" y="48"/>
                </a:lnTo>
                <a:lnTo>
                  <a:pt x="2979" y="72"/>
                </a:lnTo>
                <a:lnTo>
                  <a:pt x="2946" y="97"/>
                </a:lnTo>
                <a:lnTo>
                  <a:pt x="2913" y="121"/>
                </a:lnTo>
                <a:lnTo>
                  <a:pt x="2881" y="146"/>
                </a:lnTo>
                <a:lnTo>
                  <a:pt x="2847" y="170"/>
                </a:lnTo>
                <a:lnTo>
                  <a:pt x="2814" y="195"/>
                </a:lnTo>
                <a:lnTo>
                  <a:pt x="2781" y="220"/>
                </a:lnTo>
                <a:lnTo>
                  <a:pt x="2748" y="247"/>
                </a:lnTo>
                <a:lnTo>
                  <a:pt x="2715" y="272"/>
                </a:lnTo>
                <a:lnTo>
                  <a:pt x="2682" y="298"/>
                </a:lnTo>
                <a:lnTo>
                  <a:pt x="2648" y="325"/>
                </a:lnTo>
                <a:lnTo>
                  <a:pt x="2615" y="351"/>
                </a:lnTo>
                <a:lnTo>
                  <a:pt x="2582" y="377"/>
                </a:lnTo>
                <a:lnTo>
                  <a:pt x="2549" y="403"/>
                </a:lnTo>
                <a:lnTo>
                  <a:pt x="2516" y="430"/>
                </a:lnTo>
                <a:lnTo>
                  <a:pt x="2484" y="457"/>
                </a:lnTo>
                <a:lnTo>
                  <a:pt x="2451" y="485"/>
                </a:lnTo>
                <a:lnTo>
                  <a:pt x="2417" y="512"/>
                </a:lnTo>
                <a:lnTo>
                  <a:pt x="2384" y="539"/>
                </a:lnTo>
                <a:lnTo>
                  <a:pt x="2351" y="567"/>
                </a:lnTo>
                <a:lnTo>
                  <a:pt x="2318" y="594"/>
                </a:lnTo>
                <a:lnTo>
                  <a:pt x="2286" y="623"/>
                </a:lnTo>
                <a:lnTo>
                  <a:pt x="2253" y="652"/>
                </a:lnTo>
                <a:lnTo>
                  <a:pt x="2220" y="680"/>
                </a:lnTo>
                <a:lnTo>
                  <a:pt x="2188" y="709"/>
                </a:lnTo>
                <a:lnTo>
                  <a:pt x="2154" y="737"/>
                </a:lnTo>
                <a:lnTo>
                  <a:pt x="2121" y="766"/>
                </a:lnTo>
                <a:lnTo>
                  <a:pt x="2089" y="796"/>
                </a:lnTo>
                <a:lnTo>
                  <a:pt x="2057" y="825"/>
                </a:lnTo>
                <a:lnTo>
                  <a:pt x="2024" y="855"/>
                </a:lnTo>
                <a:lnTo>
                  <a:pt x="1992" y="885"/>
                </a:lnTo>
                <a:lnTo>
                  <a:pt x="1960" y="915"/>
                </a:lnTo>
                <a:lnTo>
                  <a:pt x="1928" y="944"/>
                </a:lnTo>
                <a:lnTo>
                  <a:pt x="1896" y="975"/>
                </a:lnTo>
                <a:lnTo>
                  <a:pt x="1864" y="1006"/>
                </a:lnTo>
                <a:lnTo>
                  <a:pt x="1832" y="1037"/>
                </a:lnTo>
                <a:lnTo>
                  <a:pt x="1801" y="1068"/>
                </a:lnTo>
                <a:lnTo>
                  <a:pt x="1769" y="1099"/>
                </a:lnTo>
                <a:lnTo>
                  <a:pt x="1737" y="1130"/>
                </a:lnTo>
                <a:lnTo>
                  <a:pt x="1706" y="1162"/>
                </a:lnTo>
                <a:lnTo>
                  <a:pt x="1675" y="1194"/>
                </a:lnTo>
                <a:lnTo>
                  <a:pt x="1644" y="1224"/>
                </a:lnTo>
                <a:lnTo>
                  <a:pt x="1613" y="1258"/>
                </a:lnTo>
                <a:lnTo>
                  <a:pt x="1583" y="1290"/>
                </a:lnTo>
                <a:lnTo>
                  <a:pt x="1552" y="1322"/>
                </a:lnTo>
                <a:lnTo>
                  <a:pt x="1521" y="1355"/>
                </a:lnTo>
                <a:lnTo>
                  <a:pt x="1491" y="1387"/>
                </a:lnTo>
                <a:lnTo>
                  <a:pt x="1461" y="1420"/>
                </a:lnTo>
                <a:lnTo>
                  <a:pt x="1430" y="1453"/>
                </a:lnTo>
                <a:lnTo>
                  <a:pt x="1401" y="1487"/>
                </a:lnTo>
                <a:lnTo>
                  <a:pt x="1371" y="1521"/>
                </a:lnTo>
                <a:lnTo>
                  <a:pt x="1342" y="1554"/>
                </a:lnTo>
                <a:lnTo>
                  <a:pt x="1313" y="1588"/>
                </a:lnTo>
                <a:lnTo>
                  <a:pt x="1284" y="1622"/>
                </a:lnTo>
                <a:lnTo>
                  <a:pt x="1255" y="1657"/>
                </a:lnTo>
                <a:lnTo>
                  <a:pt x="1227" y="1691"/>
                </a:lnTo>
                <a:lnTo>
                  <a:pt x="1198" y="1726"/>
                </a:lnTo>
                <a:lnTo>
                  <a:pt x="1170" y="1761"/>
                </a:lnTo>
                <a:lnTo>
                  <a:pt x="1141" y="1796"/>
                </a:lnTo>
                <a:lnTo>
                  <a:pt x="1114" y="1832"/>
                </a:lnTo>
                <a:lnTo>
                  <a:pt x="1086" y="1867"/>
                </a:lnTo>
                <a:lnTo>
                  <a:pt x="1059" y="1903"/>
                </a:lnTo>
                <a:lnTo>
                  <a:pt x="1031" y="1938"/>
                </a:lnTo>
                <a:lnTo>
                  <a:pt x="1005" y="1975"/>
                </a:lnTo>
                <a:lnTo>
                  <a:pt x="979" y="2010"/>
                </a:lnTo>
                <a:lnTo>
                  <a:pt x="952" y="2047"/>
                </a:lnTo>
                <a:lnTo>
                  <a:pt x="926" y="2083"/>
                </a:lnTo>
                <a:lnTo>
                  <a:pt x="900" y="2120"/>
                </a:lnTo>
                <a:lnTo>
                  <a:pt x="875" y="2158"/>
                </a:lnTo>
                <a:lnTo>
                  <a:pt x="849" y="2194"/>
                </a:lnTo>
                <a:lnTo>
                  <a:pt x="824" y="2232"/>
                </a:lnTo>
                <a:lnTo>
                  <a:pt x="799" y="2270"/>
                </a:lnTo>
                <a:lnTo>
                  <a:pt x="775" y="2307"/>
                </a:lnTo>
                <a:lnTo>
                  <a:pt x="750" y="2345"/>
                </a:lnTo>
                <a:lnTo>
                  <a:pt x="726" y="2383"/>
                </a:lnTo>
                <a:lnTo>
                  <a:pt x="703" y="2421"/>
                </a:lnTo>
                <a:lnTo>
                  <a:pt x="679" y="2459"/>
                </a:lnTo>
                <a:lnTo>
                  <a:pt x="656" y="2498"/>
                </a:lnTo>
                <a:lnTo>
                  <a:pt x="633" y="2537"/>
                </a:lnTo>
                <a:lnTo>
                  <a:pt x="611" y="2576"/>
                </a:lnTo>
                <a:lnTo>
                  <a:pt x="589" y="2615"/>
                </a:lnTo>
                <a:lnTo>
                  <a:pt x="567" y="2655"/>
                </a:lnTo>
                <a:lnTo>
                  <a:pt x="546" y="2694"/>
                </a:lnTo>
                <a:lnTo>
                  <a:pt x="525" y="2734"/>
                </a:lnTo>
                <a:lnTo>
                  <a:pt x="514" y="2754"/>
                </a:lnTo>
                <a:lnTo>
                  <a:pt x="504" y="2774"/>
                </a:lnTo>
                <a:lnTo>
                  <a:pt x="494" y="2794"/>
                </a:lnTo>
                <a:lnTo>
                  <a:pt x="483" y="2814"/>
                </a:lnTo>
                <a:lnTo>
                  <a:pt x="473" y="2834"/>
                </a:lnTo>
                <a:lnTo>
                  <a:pt x="464" y="2854"/>
                </a:lnTo>
                <a:lnTo>
                  <a:pt x="454" y="2874"/>
                </a:lnTo>
                <a:lnTo>
                  <a:pt x="443" y="2895"/>
                </a:lnTo>
                <a:lnTo>
                  <a:pt x="434" y="2916"/>
                </a:lnTo>
                <a:lnTo>
                  <a:pt x="424" y="2935"/>
                </a:lnTo>
                <a:lnTo>
                  <a:pt x="415" y="2956"/>
                </a:lnTo>
                <a:lnTo>
                  <a:pt x="406" y="2976"/>
                </a:lnTo>
                <a:lnTo>
                  <a:pt x="396" y="2997"/>
                </a:lnTo>
                <a:lnTo>
                  <a:pt x="386" y="3017"/>
                </a:lnTo>
                <a:lnTo>
                  <a:pt x="377" y="3038"/>
                </a:lnTo>
                <a:lnTo>
                  <a:pt x="368" y="3059"/>
                </a:lnTo>
                <a:lnTo>
                  <a:pt x="360" y="3079"/>
                </a:lnTo>
                <a:lnTo>
                  <a:pt x="351" y="3101"/>
                </a:lnTo>
                <a:lnTo>
                  <a:pt x="342" y="3121"/>
                </a:lnTo>
                <a:lnTo>
                  <a:pt x="332" y="3142"/>
                </a:lnTo>
                <a:lnTo>
                  <a:pt x="324" y="3163"/>
                </a:lnTo>
                <a:lnTo>
                  <a:pt x="315" y="3184"/>
                </a:lnTo>
                <a:lnTo>
                  <a:pt x="307" y="3205"/>
                </a:lnTo>
                <a:lnTo>
                  <a:pt x="299" y="3226"/>
                </a:lnTo>
                <a:lnTo>
                  <a:pt x="291" y="3247"/>
                </a:lnTo>
                <a:lnTo>
                  <a:pt x="282" y="3268"/>
                </a:lnTo>
                <a:lnTo>
                  <a:pt x="274" y="3290"/>
                </a:lnTo>
                <a:lnTo>
                  <a:pt x="266" y="3310"/>
                </a:lnTo>
                <a:lnTo>
                  <a:pt x="259" y="3332"/>
                </a:lnTo>
                <a:lnTo>
                  <a:pt x="251" y="3354"/>
                </a:lnTo>
                <a:lnTo>
                  <a:pt x="243" y="3374"/>
                </a:lnTo>
                <a:lnTo>
                  <a:pt x="236" y="3396"/>
                </a:lnTo>
                <a:lnTo>
                  <a:pt x="228" y="3418"/>
                </a:lnTo>
                <a:lnTo>
                  <a:pt x="221" y="3438"/>
                </a:lnTo>
                <a:lnTo>
                  <a:pt x="213" y="3460"/>
                </a:lnTo>
                <a:lnTo>
                  <a:pt x="207" y="3482"/>
                </a:lnTo>
                <a:lnTo>
                  <a:pt x="200" y="3503"/>
                </a:lnTo>
                <a:lnTo>
                  <a:pt x="193" y="3525"/>
                </a:lnTo>
                <a:lnTo>
                  <a:pt x="186" y="3547"/>
                </a:lnTo>
                <a:lnTo>
                  <a:pt x="179" y="3569"/>
                </a:lnTo>
                <a:lnTo>
                  <a:pt x="172" y="3590"/>
                </a:lnTo>
                <a:lnTo>
                  <a:pt x="167" y="3612"/>
                </a:lnTo>
                <a:lnTo>
                  <a:pt x="160" y="3635"/>
                </a:lnTo>
                <a:lnTo>
                  <a:pt x="154" y="3657"/>
                </a:lnTo>
                <a:lnTo>
                  <a:pt x="147" y="3678"/>
                </a:lnTo>
                <a:lnTo>
                  <a:pt x="141" y="3700"/>
                </a:lnTo>
                <a:lnTo>
                  <a:pt x="136" y="3723"/>
                </a:lnTo>
                <a:lnTo>
                  <a:pt x="130" y="3745"/>
                </a:lnTo>
                <a:lnTo>
                  <a:pt x="124" y="3766"/>
                </a:lnTo>
                <a:lnTo>
                  <a:pt x="119" y="3789"/>
                </a:lnTo>
                <a:lnTo>
                  <a:pt x="113" y="3811"/>
                </a:lnTo>
                <a:lnTo>
                  <a:pt x="107" y="3834"/>
                </a:lnTo>
                <a:lnTo>
                  <a:pt x="102" y="3856"/>
                </a:lnTo>
                <a:lnTo>
                  <a:pt x="97" y="3878"/>
                </a:lnTo>
                <a:lnTo>
                  <a:pt x="92" y="3901"/>
                </a:lnTo>
                <a:lnTo>
                  <a:pt x="88" y="3923"/>
                </a:lnTo>
                <a:lnTo>
                  <a:pt x="82" y="3946"/>
                </a:lnTo>
                <a:lnTo>
                  <a:pt x="77" y="3969"/>
                </a:lnTo>
                <a:lnTo>
                  <a:pt x="73" y="3992"/>
                </a:lnTo>
                <a:lnTo>
                  <a:pt x="68" y="4015"/>
                </a:lnTo>
                <a:lnTo>
                  <a:pt x="65" y="4036"/>
                </a:lnTo>
                <a:lnTo>
                  <a:pt x="60" y="4059"/>
                </a:lnTo>
                <a:lnTo>
                  <a:pt x="56" y="4082"/>
                </a:lnTo>
                <a:lnTo>
                  <a:pt x="52" y="4105"/>
                </a:lnTo>
                <a:lnTo>
                  <a:pt x="49" y="4129"/>
                </a:lnTo>
                <a:lnTo>
                  <a:pt x="44" y="4152"/>
                </a:lnTo>
                <a:lnTo>
                  <a:pt x="41" y="4175"/>
                </a:lnTo>
                <a:lnTo>
                  <a:pt x="37" y="4198"/>
                </a:lnTo>
                <a:lnTo>
                  <a:pt x="34" y="4220"/>
                </a:lnTo>
                <a:lnTo>
                  <a:pt x="30" y="4243"/>
                </a:lnTo>
                <a:lnTo>
                  <a:pt x="28" y="4267"/>
                </a:lnTo>
                <a:lnTo>
                  <a:pt x="25" y="4290"/>
                </a:lnTo>
                <a:lnTo>
                  <a:pt x="22" y="4313"/>
                </a:lnTo>
                <a:lnTo>
                  <a:pt x="19" y="4337"/>
                </a:lnTo>
                <a:lnTo>
                  <a:pt x="17" y="4360"/>
                </a:lnTo>
                <a:lnTo>
                  <a:pt x="14" y="4384"/>
                </a:lnTo>
                <a:lnTo>
                  <a:pt x="12" y="4407"/>
                </a:lnTo>
                <a:lnTo>
                  <a:pt x="10" y="4431"/>
                </a:lnTo>
                <a:lnTo>
                  <a:pt x="8" y="4455"/>
                </a:lnTo>
                <a:lnTo>
                  <a:pt x="5" y="4478"/>
                </a:lnTo>
                <a:lnTo>
                  <a:pt x="4" y="4502"/>
                </a:lnTo>
                <a:lnTo>
                  <a:pt x="2" y="4526"/>
                </a:lnTo>
                <a:lnTo>
                  <a:pt x="1" y="4550"/>
                </a:lnTo>
                <a:lnTo>
                  <a:pt x="0" y="4573"/>
                </a:lnTo>
                <a:lnTo>
                  <a:pt x="33" y="4575"/>
                </a:lnTo>
                <a:close/>
              </a:path>
            </a:pathLst>
          </a:custGeom>
          <a:solidFill>
            <a:srgbClr val="0070C0"/>
          </a:solidFill>
          <a:ln>
            <a:solidFill>
              <a:srgbClr val="C00000"/>
            </a:solidFill>
          </a:ln>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41" name="Freeform 82"/>
          <p:cNvSpPr>
            <a:spLocks/>
          </p:cNvSpPr>
          <p:nvPr/>
        </p:nvSpPr>
        <p:spPr bwMode="auto">
          <a:xfrm>
            <a:off x="4818411" y="4263928"/>
            <a:ext cx="2171700" cy="508000"/>
          </a:xfrm>
          <a:custGeom>
            <a:avLst/>
            <a:gdLst>
              <a:gd name="T0" fmla="*/ 360 w 8205"/>
              <a:gd name="T1" fmla="*/ 1679 h 1921"/>
              <a:gd name="T2" fmla="*/ 765 w 8205"/>
              <a:gd name="T3" fmla="*/ 1411 h 1921"/>
              <a:gd name="T4" fmla="*/ 1189 w 8205"/>
              <a:gd name="T5" fmla="*/ 1157 h 1921"/>
              <a:gd name="T6" fmla="*/ 1491 w 8205"/>
              <a:gd name="T7" fmla="*/ 992 h 1921"/>
              <a:gd name="T8" fmla="*/ 1715 w 8205"/>
              <a:gd name="T9" fmla="*/ 877 h 1921"/>
              <a:gd name="T10" fmla="*/ 1944 w 8205"/>
              <a:gd name="T11" fmla="*/ 769 h 1921"/>
              <a:gd name="T12" fmla="*/ 2178 w 8205"/>
              <a:gd name="T13" fmla="*/ 664 h 1921"/>
              <a:gd name="T14" fmla="*/ 2414 w 8205"/>
              <a:gd name="T15" fmla="*/ 567 h 1921"/>
              <a:gd name="T16" fmla="*/ 2656 w 8205"/>
              <a:gd name="T17" fmla="*/ 477 h 1921"/>
              <a:gd name="T18" fmla="*/ 2902 w 8205"/>
              <a:gd name="T19" fmla="*/ 393 h 1921"/>
              <a:gd name="T20" fmla="*/ 3151 w 8205"/>
              <a:gd name="T21" fmla="*/ 318 h 1921"/>
              <a:gd name="T22" fmla="*/ 3404 w 8205"/>
              <a:gd name="T23" fmla="*/ 251 h 1921"/>
              <a:gd name="T24" fmla="*/ 3660 w 8205"/>
              <a:gd name="T25" fmla="*/ 191 h 1921"/>
              <a:gd name="T26" fmla="*/ 3921 w 8205"/>
              <a:gd name="T27" fmla="*/ 140 h 1921"/>
              <a:gd name="T28" fmla="*/ 4185 w 8205"/>
              <a:gd name="T29" fmla="*/ 98 h 1921"/>
              <a:gd name="T30" fmla="*/ 4452 w 8205"/>
              <a:gd name="T31" fmla="*/ 68 h 1921"/>
              <a:gd name="T32" fmla="*/ 4724 w 8205"/>
              <a:gd name="T33" fmla="*/ 46 h 1921"/>
              <a:gd name="T34" fmla="*/ 4998 w 8205"/>
              <a:gd name="T35" fmla="*/ 36 h 1921"/>
              <a:gd name="T36" fmla="*/ 5277 w 8205"/>
              <a:gd name="T37" fmla="*/ 36 h 1921"/>
              <a:gd name="T38" fmla="*/ 5558 w 8205"/>
              <a:gd name="T39" fmla="*/ 48 h 1921"/>
              <a:gd name="T40" fmla="*/ 5843 w 8205"/>
              <a:gd name="T41" fmla="*/ 72 h 1921"/>
              <a:gd name="T42" fmla="*/ 6130 w 8205"/>
              <a:gd name="T43" fmla="*/ 109 h 1921"/>
              <a:gd name="T44" fmla="*/ 6422 w 8205"/>
              <a:gd name="T45" fmla="*/ 158 h 1921"/>
              <a:gd name="T46" fmla="*/ 6716 w 8205"/>
              <a:gd name="T47" fmla="*/ 221 h 1921"/>
              <a:gd name="T48" fmla="*/ 7012 w 8205"/>
              <a:gd name="T49" fmla="*/ 297 h 1921"/>
              <a:gd name="T50" fmla="*/ 7313 w 8205"/>
              <a:gd name="T51" fmla="*/ 388 h 1921"/>
              <a:gd name="T52" fmla="*/ 7616 w 8205"/>
              <a:gd name="T53" fmla="*/ 493 h 1921"/>
              <a:gd name="T54" fmla="*/ 7921 w 8205"/>
              <a:gd name="T55" fmla="*/ 614 h 1921"/>
              <a:gd name="T56" fmla="*/ 8205 w 8205"/>
              <a:gd name="T57" fmla="*/ 701 h 1921"/>
              <a:gd name="T58" fmla="*/ 7896 w 8205"/>
              <a:gd name="T59" fmla="*/ 567 h 1921"/>
              <a:gd name="T60" fmla="*/ 7589 w 8205"/>
              <a:gd name="T61" fmla="*/ 447 h 1921"/>
              <a:gd name="T62" fmla="*/ 7286 w 8205"/>
              <a:gd name="T63" fmla="*/ 343 h 1921"/>
              <a:gd name="T64" fmla="*/ 6985 w 8205"/>
              <a:gd name="T65" fmla="*/ 254 h 1921"/>
              <a:gd name="T66" fmla="*/ 6686 w 8205"/>
              <a:gd name="T67" fmla="*/ 178 h 1921"/>
              <a:gd name="T68" fmla="*/ 6391 w 8205"/>
              <a:gd name="T69" fmla="*/ 118 h 1921"/>
              <a:gd name="T70" fmla="*/ 6099 w 8205"/>
              <a:gd name="T71" fmla="*/ 70 h 1921"/>
              <a:gd name="T72" fmla="*/ 5810 w 8205"/>
              <a:gd name="T73" fmla="*/ 34 h 1921"/>
              <a:gd name="T74" fmla="*/ 5524 w 8205"/>
              <a:gd name="T75" fmla="*/ 12 h 1921"/>
              <a:gd name="T76" fmla="*/ 5243 w 8205"/>
              <a:gd name="T77" fmla="*/ 1 h 1921"/>
              <a:gd name="T78" fmla="*/ 4964 w 8205"/>
              <a:gd name="T79" fmla="*/ 2 h 1921"/>
              <a:gd name="T80" fmla="*/ 4688 w 8205"/>
              <a:gd name="T81" fmla="*/ 14 h 1921"/>
              <a:gd name="T82" fmla="*/ 4416 w 8205"/>
              <a:gd name="T83" fmla="*/ 37 h 1921"/>
              <a:gd name="T84" fmla="*/ 4147 w 8205"/>
              <a:gd name="T85" fmla="*/ 70 h 1921"/>
              <a:gd name="T86" fmla="*/ 3882 w 8205"/>
              <a:gd name="T87" fmla="*/ 112 h 1921"/>
              <a:gd name="T88" fmla="*/ 3621 w 8205"/>
              <a:gd name="T89" fmla="*/ 165 h 1921"/>
              <a:gd name="T90" fmla="*/ 3364 w 8205"/>
              <a:gd name="T91" fmla="*/ 225 h 1921"/>
              <a:gd name="T92" fmla="*/ 3110 w 8205"/>
              <a:gd name="T93" fmla="*/ 294 h 1921"/>
              <a:gd name="T94" fmla="*/ 2859 w 8205"/>
              <a:gd name="T95" fmla="*/ 372 h 1921"/>
              <a:gd name="T96" fmla="*/ 2614 w 8205"/>
              <a:gd name="T97" fmla="*/ 456 h 1921"/>
              <a:gd name="T98" fmla="*/ 2372 w 8205"/>
              <a:gd name="T99" fmla="*/ 548 h 1921"/>
              <a:gd name="T100" fmla="*/ 2135 w 8205"/>
              <a:gd name="T101" fmla="*/ 646 h 1921"/>
              <a:gd name="T102" fmla="*/ 1902 w 8205"/>
              <a:gd name="T103" fmla="*/ 751 h 1921"/>
              <a:gd name="T104" fmla="*/ 1672 w 8205"/>
              <a:gd name="T105" fmla="*/ 861 h 1921"/>
              <a:gd name="T106" fmla="*/ 1448 w 8205"/>
              <a:gd name="T107" fmla="*/ 977 h 1921"/>
              <a:gd name="T108" fmla="*/ 1118 w 8205"/>
              <a:gd name="T109" fmla="*/ 1158 h 1921"/>
              <a:gd name="T110" fmla="*/ 695 w 8205"/>
              <a:gd name="T111" fmla="*/ 1416 h 1921"/>
              <a:gd name="T112" fmla="*/ 292 w 8205"/>
              <a:gd name="T113" fmla="*/ 1686 h 1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205" h="1921">
                <a:moveTo>
                  <a:pt x="20" y="1921"/>
                </a:moveTo>
                <a:lnTo>
                  <a:pt x="68" y="1887"/>
                </a:lnTo>
                <a:lnTo>
                  <a:pt x="115" y="1851"/>
                </a:lnTo>
                <a:lnTo>
                  <a:pt x="165" y="1817"/>
                </a:lnTo>
                <a:lnTo>
                  <a:pt x="213" y="1782"/>
                </a:lnTo>
                <a:lnTo>
                  <a:pt x="262" y="1747"/>
                </a:lnTo>
                <a:lnTo>
                  <a:pt x="311" y="1713"/>
                </a:lnTo>
                <a:lnTo>
                  <a:pt x="360" y="1679"/>
                </a:lnTo>
                <a:lnTo>
                  <a:pt x="409" y="1644"/>
                </a:lnTo>
                <a:lnTo>
                  <a:pt x="460" y="1611"/>
                </a:lnTo>
                <a:lnTo>
                  <a:pt x="510" y="1577"/>
                </a:lnTo>
                <a:lnTo>
                  <a:pt x="560" y="1544"/>
                </a:lnTo>
                <a:lnTo>
                  <a:pt x="611" y="1511"/>
                </a:lnTo>
                <a:lnTo>
                  <a:pt x="662" y="1477"/>
                </a:lnTo>
                <a:lnTo>
                  <a:pt x="714" y="1444"/>
                </a:lnTo>
                <a:lnTo>
                  <a:pt x="765" y="1411"/>
                </a:lnTo>
                <a:lnTo>
                  <a:pt x="818" y="1379"/>
                </a:lnTo>
                <a:lnTo>
                  <a:pt x="870" y="1346"/>
                </a:lnTo>
                <a:lnTo>
                  <a:pt x="922" y="1314"/>
                </a:lnTo>
                <a:lnTo>
                  <a:pt x="975" y="1282"/>
                </a:lnTo>
                <a:lnTo>
                  <a:pt x="1028" y="1251"/>
                </a:lnTo>
                <a:lnTo>
                  <a:pt x="1082" y="1219"/>
                </a:lnTo>
                <a:lnTo>
                  <a:pt x="1136" y="1188"/>
                </a:lnTo>
                <a:lnTo>
                  <a:pt x="1189" y="1157"/>
                </a:lnTo>
                <a:lnTo>
                  <a:pt x="1243" y="1126"/>
                </a:lnTo>
                <a:lnTo>
                  <a:pt x="1298" y="1096"/>
                </a:lnTo>
                <a:lnTo>
                  <a:pt x="1353" y="1066"/>
                </a:lnTo>
                <a:lnTo>
                  <a:pt x="1380" y="1051"/>
                </a:lnTo>
                <a:lnTo>
                  <a:pt x="1408" y="1036"/>
                </a:lnTo>
                <a:lnTo>
                  <a:pt x="1435" y="1021"/>
                </a:lnTo>
                <a:lnTo>
                  <a:pt x="1463" y="1006"/>
                </a:lnTo>
                <a:lnTo>
                  <a:pt x="1491" y="992"/>
                </a:lnTo>
                <a:lnTo>
                  <a:pt x="1519" y="978"/>
                </a:lnTo>
                <a:lnTo>
                  <a:pt x="1546" y="963"/>
                </a:lnTo>
                <a:lnTo>
                  <a:pt x="1575" y="948"/>
                </a:lnTo>
                <a:lnTo>
                  <a:pt x="1602" y="934"/>
                </a:lnTo>
                <a:lnTo>
                  <a:pt x="1631" y="919"/>
                </a:lnTo>
                <a:lnTo>
                  <a:pt x="1659" y="906"/>
                </a:lnTo>
                <a:lnTo>
                  <a:pt x="1687" y="892"/>
                </a:lnTo>
                <a:lnTo>
                  <a:pt x="1715" y="877"/>
                </a:lnTo>
                <a:lnTo>
                  <a:pt x="1744" y="863"/>
                </a:lnTo>
                <a:lnTo>
                  <a:pt x="1773" y="850"/>
                </a:lnTo>
                <a:lnTo>
                  <a:pt x="1801" y="836"/>
                </a:lnTo>
                <a:lnTo>
                  <a:pt x="1830" y="822"/>
                </a:lnTo>
                <a:lnTo>
                  <a:pt x="1858" y="809"/>
                </a:lnTo>
                <a:lnTo>
                  <a:pt x="1887" y="795"/>
                </a:lnTo>
                <a:lnTo>
                  <a:pt x="1916" y="782"/>
                </a:lnTo>
                <a:lnTo>
                  <a:pt x="1944" y="769"/>
                </a:lnTo>
                <a:lnTo>
                  <a:pt x="1973" y="755"/>
                </a:lnTo>
                <a:lnTo>
                  <a:pt x="2003" y="742"/>
                </a:lnTo>
                <a:lnTo>
                  <a:pt x="2031" y="728"/>
                </a:lnTo>
                <a:lnTo>
                  <a:pt x="2061" y="716"/>
                </a:lnTo>
                <a:lnTo>
                  <a:pt x="2090" y="703"/>
                </a:lnTo>
                <a:lnTo>
                  <a:pt x="2119" y="691"/>
                </a:lnTo>
                <a:lnTo>
                  <a:pt x="2148" y="677"/>
                </a:lnTo>
                <a:lnTo>
                  <a:pt x="2178" y="664"/>
                </a:lnTo>
                <a:lnTo>
                  <a:pt x="2207" y="653"/>
                </a:lnTo>
                <a:lnTo>
                  <a:pt x="2236" y="640"/>
                </a:lnTo>
                <a:lnTo>
                  <a:pt x="2266" y="628"/>
                </a:lnTo>
                <a:lnTo>
                  <a:pt x="2295" y="615"/>
                </a:lnTo>
                <a:lnTo>
                  <a:pt x="2325" y="604"/>
                </a:lnTo>
                <a:lnTo>
                  <a:pt x="2355" y="591"/>
                </a:lnTo>
                <a:lnTo>
                  <a:pt x="2385" y="580"/>
                </a:lnTo>
                <a:lnTo>
                  <a:pt x="2414" y="567"/>
                </a:lnTo>
                <a:lnTo>
                  <a:pt x="2444" y="556"/>
                </a:lnTo>
                <a:lnTo>
                  <a:pt x="2475" y="544"/>
                </a:lnTo>
                <a:lnTo>
                  <a:pt x="2505" y="533"/>
                </a:lnTo>
                <a:lnTo>
                  <a:pt x="2534" y="522"/>
                </a:lnTo>
                <a:lnTo>
                  <a:pt x="2565" y="510"/>
                </a:lnTo>
                <a:lnTo>
                  <a:pt x="2595" y="500"/>
                </a:lnTo>
                <a:lnTo>
                  <a:pt x="2626" y="488"/>
                </a:lnTo>
                <a:lnTo>
                  <a:pt x="2656" y="477"/>
                </a:lnTo>
                <a:lnTo>
                  <a:pt x="2687" y="467"/>
                </a:lnTo>
                <a:lnTo>
                  <a:pt x="2717" y="455"/>
                </a:lnTo>
                <a:lnTo>
                  <a:pt x="2747" y="445"/>
                </a:lnTo>
                <a:lnTo>
                  <a:pt x="2778" y="435"/>
                </a:lnTo>
                <a:lnTo>
                  <a:pt x="2809" y="424"/>
                </a:lnTo>
                <a:lnTo>
                  <a:pt x="2840" y="414"/>
                </a:lnTo>
                <a:lnTo>
                  <a:pt x="2871" y="404"/>
                </a:lnTo>
                <a:lnTo>
                  <a:pt x="2902" y="393"/>
                </a:lnTo>
                <a:lnTo>
                  <a:pt x="2932" y="384"/>
                </a:lnTo>
                <a:lnTo>
                  <a:pt x="2963" y="374"/>
                </a:lnTo>
                <a:lnTo>
                  <a:pt x="2994" y="365"/>
                </a:lnTo>
                <a:lnTo>
                  <a:pt x="3025" y="355"/>
                </a:lnTo>
                <a:lnTo>
                  <a:pt x="3056" y="345"/>
                </a:lnTo>
                <a:lnTo>
                  <a:pt x="3088" y="336"/>
                </a:lnTo>
                <a:lnTo>
                  <a:pt x="3119" y="327"/>
                </a:lnTo>
                <a:lnTo>
                  <a:pt x="3151" y="318"/>
                </a:lnTo>
                <a:lnTo>
                  <a:pt x="3182" y="309"/>
                </a:lnTo>
                <a:lnTo>
                  <a:pt x="3213" y="300"/>
                </a:lnTo>
                <a:lnTo>
                  <a:pt x="3245" y="292"/>
                </a:lnTo>
                <a:lnTo>
                  <a:pt x="3277" y="283"/>
                </a:lnTo>
                <a:lnTo>
                  <a:pt x="3308" y="275"/>
                </a:lnTo>
                <a:lnTo>
                  <a:pt x="3340" y="267"/>
                </a:lnTo>
                <a:lnTo>
                  <a:pt x="3372" y="259"/>
                </a:lnTo>
                <a:lnTo>
                  <a:pt x="3404" y="251"/>
                </a:lnTo>
                <a:lnTo>
                  <a:pt x="3436" y="243"/>
                </a:lnTo>
                <a:lnTo>
                  <a:pt x="3468" y="235"/>
                </a:lnTo>
                <a:lnTo>
                  <a:pt x="3499" y="227"/>
                </a:lnTo>
                <a:lnTo>
                  <a:pt x="3532" y="220"/>
                </a:lnTo>
                <a:lnTo>
                  <a:pt x="3564" y="212"/>
                </a:lnTo>
                <a:lnTo>
                  <a:pt x="3596" y="205"/>
                </a:lnTo>
                <a:lnTo>
                  <a:pt x="3628" y="198"/>
                </a:lnTo>
                <a:lnTo>
                  <a:pt x="3660" y="191"/>
                </a:lnTo>
                <a:lnTo>
                  <a:pt x="3693" y="184"/>
                </a:lnTo>
                <a:lnTo>
                  <a:pt x="3725" y="177"/>
                </a:lnTo>
                <a:lnTo>
                  <a:pt x="3757" y="170"/>
                </a:lnTo>
                <a:lnTo>
                  <a:pt x="3790" y="164"/>
                </a:lnTo>
                <a:lnTo>
                  <a:pt x="3822" y="158"/>
                </a:lnTo>
                <a:lnTo>
                  <a:pt x="3855" y="152"/>
                </a:lnTo>
                <a:lnTo>
                  <a:pt x="3887" y="145"/>
                </a:lnTo>
                <a:lnTo>
                  <a:pt x="3921" y="140"/>
                </a:lnTo>
                <a:lnTo>
                  <a:pt x="3954" y="134"/>
                </a:lnTo>
                <a:lnTo>
                  <a:pt x="3986" y="128"/>
                </a:lnTo>
                <a:lnTo>
                  <a:pt x="4019" y="124"/>
                </a:lnTo>
                <a:lnTo>
                  <a:pt x="4052" y="118"/>
                </a:lnTo>
                <a:lnTo>
                  <a:pt x="4085" y="113"/>
                </a:lnTo>
                <a:lnTo>
                  <a:pt x="4119" y="108"/>
                </a:lnTo>
                <a:lnTo>
                  <a:pt x="4152" y="103"/>
                </a:lnTo>
                <a:lnTo>
                  <a:pt x="4185" y="98"/>
                </a:lnTo>
                <a:lnTo>
                  <a:pt x="4218" y="94"/>
                </a:lnTo>
                <a:lnTo>
                  <a:pt x="4251" y="89"/>
                </a:lnTo>
                <a:lnTo>
                  <a:pt x="4284" y="86"/>
                </a:lnTo>
                <a:lnTo>
                  <a:pt x="4319" y="81"/>
                </a:lnTo>
                <a:lnTo>
                  <a:pt x="4352" y="78"/>
                </a:lnTo>
                <a:lnTo>
                  <a:pt x="4385" y="74"/>
                </a:lnTo>
                <a:lnTo>
                  <a:pt x="4419" y="71"/>
                </a:lnTo>
                <a:lnTo>
                  <a:pt x="4452" y="68"/>
                </a:lnTo>
                <a:lnTo>
                  <a:pt x="4487" y="64"/>
                </a:lnTo>
                <a:lnTo>
                  <a:pt x="4520" y="61"/>
                </a:lnTo>
                <a:lnTo>
                  <a:pt x="4554" y="58"/>
                </a:lnTo>
                <a:lnTo>
                  <a:pt x="4587" y="55"/>
                </a:lnTo>
                <a:lnTo>
                  <a:pt x="4622" y="53"/>
                </a:lnTo>
                <a:lnTo>
                  <a:pt x="4656" y="50"/>
                </a:lnTo>
                <a:lnTo>
                  <a:pt x="4689" y="48"/>
                </a:lnTo>
                <a:lnTo>
                  <a:pt x="4724" y="46"/>
                </a:lnTo>
                <a:lnTo>
                  <a:pt x="4758" y="44"/>
                </a:lnTo>
                <a:lnTo>
                  <a:pt x="4792" y="42"/>
                </a:lnTo>
                <a:lnTo>
                  <a:pt x="4826" y="40"/>
                </a:lnTo>
                <a:lnTo>
                  <a:pt x="4861" y="39"/>
                </a:lnTo>
                <a:lnTo>
                  <a:pt x="4895" y="38"/>
                </a:lnTo>
                <a:lnTo>
                  <a:pt x="4929" y="37"/>
                </a:lnTo>
                <a:lnTo>
                  <a:pt x="4964" y="36"/>
                </a:lnTo>
                <a:lnTo>
                  <a:pt x="4998" y="36"/>
                </a:lnTo>
                <a:lnTo>
                  <a:pt x="5034" y="34"/>
                </a:lnTo>
                <a:lnTo>
                  <a:pt x="5068" y="34"/>
                </a:lnTo>
                <a:lnTo>
                  <a:pt x="5102" y="34"/>
                </a:lnTo>
                <a:lnTo>
                  <a:pt x="5138" y="34"/>
                </a:lnTo>
                <a:lnTo>
                  <a:pt x="5172" y="34"/>
                </a:lnTo>
                <a:lnTo>
                  <a:pt x="5207" y="34"/>
                </a:lnTo>
                <a:lnTo>
                  <a:pt x="5242" y="36"/>
                </a:lnTo>
                <a:lnTo>
                  <a:pt x="5277" y="36"/>
                </a:lnTo>
                <a:lnTo>
                  <a:pt x="5311" y="37"/>
                </a:lnTo>
                <a:lnTo>
                  <a:pt x="5347" y="38"/>
                </a:lnTo>
                <a:lnTo>
                  <a:pt x="5382" y="39"/>
                </a:lnTo>
                <a:lnTo>
                  <a:pt x="5417" y="40"/>
                </a:lnTo>
                <a:lnTo>
                  <a:pt x="5452" y="42"/>
                </a:lnTo>
                <a:lnTo>
                  <a:pt x="5488" y="44"/>
                </a:lnTo>
                <a:lnTo>
                  <a:pt x="5523" y="46"/>
                </a:lnTo>
                <a:lnTo>
                  <a:pt x="5558" y="48"/>
                </a:lnTo>
                <a:lnTo>
                  <a:pt x="5594" y="50"/>
                </a:lnTo>
                <a:lnTo>
                  <a:pt x="5629" y="53"/>
                </a:lnTo>
                <a:lnTo>
                  <a:pt x="5665" y="55"/>
                </a:lnTo>
                <a:lnTo>
                  <a:pt x="5700" y="58"/>
                </a:lnTo>
                <a:lnTo>
                  <a:pt x="5736" y="62"/>
                </a:lnTo>
                <a:lnTo>
                  <a:pt x="5771" y="64"/>
                </a:lnTo>
                <a:lnTo>
                  <a:pt x="5807" y="68"/>
                </a:lnTo>
                <a:lnTo>
                  <a:pt x="5843" y="72"/>
                </a:lnTo>
                <a:lnTo>
                  <a:pt x="5879" y="76"/>
                </a:lnTo>
                <a:lnTo>
                  <a:pt x="5914" y="80"/>
                </a:lnTo>
                <a:lnTo>
                  <a:pt x="5951" y="84"/>
                </a:lnTo>
                <a:lnTo>
                  <a:pt x="5986" y="88"/>
                </a:lnTo>
                <a:lnTo>
                  <a:pt x="6023" y="93"/>
                </a:lnTo>
                <a:lnTo>
                  <a:pt x="6058" y="98"/>
                </a:lnTo>
                <a:lnTo>
                  <a:pt x="6095" y="103"/>
                </a:lnTo>
                <a:lnTo>
                  <a:pt x="6130" y="109"/>
                </a:lnTo>
                <a:lnTo>
                  <a:pt x="6167" y="113"/>
                </a:lnTo>
                <a:lnTo>
                  <a:pt x="6204" y="119"/>
                </a:lnTo>
                <a:lnTo>
                  <a:pt x="6239" y="125"/>
                </a:lnTo>
                <a:lnTo>
                  <a:pt x="6276" y="132"/>
                </a:lnTo>
                <a:lnTo>
                  <a:pt x="6312" y="137"/>
                </a:lnTo>
                <a:lnTo>
                  <a:pt x="6349" y="144"/>
                </a:lnTo>
                <a:lnTo>
                  <a:pt x="6385" y="151"/>
                </a:lnTo>
                <a:lnTo>
                  <a:pt x="6422" y="158"/>
                </a:lnTo>
                <a:lnTo>
                  <a:pt x="6459" y="165"/>
                </a:lnTo>
                <a:lnTo>
                  <a:pt x="6495" y="172"/>
                </a:lnTo>
                <a:lnTo>
                  <a:pt x="6532" y="180"/>
                </a:lnTo>
                <a:lnTo>
                  <a:pt x="6568" y="188"/>
                </a:lnTo>
                <a:lnTo>
                  <a:pt x="6605" y="196"/>
                </a:lnTo>
                <a:lnTo>
                  <a:pt x="6642" y="204"/>
                </a:lnTo>
                <a:lnTo>
                  <a:pt x="6678" y="212"/>
                </a:lnTo>
                <a:lnTo>
                  <a:pt x="6716" y="221"/>
                </a:lnTo>
                <a:lnTo>
                  <a:pt x="6753" y="229"/>
                </a:lnTo>
                <a:lnTo>
                  <a:pt x="6789" y="238"/>
                </a:lnTo>
                <a:lnTo>
                  <a:pt x="6827" y="247"/>
                </a:lnTo>
                <a:lnTo>
                  <a:pt x="6864" y="257"/>
                </a:lnTo>
                <a:lnTo>
                  <a:pt x="6901" y="267"/>
                </a:lnTo>
                <a:lnTo>
                  <a:pt x="6938" y="277"/>
                </a:lnTo>
                <a:lnTo>
                  <a:pt x="6976" y="287"/>
                </a:lnTo>
                <a:lnTo>
                  <a:pt x="7012" y="297"/>
                </a:lnTo>
                <a:lnTo>
                  <a:pt x="7050" y="308"/>
                </a:lnTo>
                <a:lnTo>
                  <a:pt x="7088" y="318"/>
                </a:lnTo>
                <a:lnTo>
                  <a:pt x="7125" y="329"/>
                </a:lnTo>
                <a:lnTo>
                  <a:pt x="7162" y="341"/>
                </a:lnTo>
                <a:lnTo>
                  <a:pt x="7200" y="352"/>
                </a:lnTo>
                <a:lnTo>
                  <a:pt x="7238" y="364"/>
                </a:lnTo>
                <a:lnTo>
                  <a:pt x="7275" y="375"/>
                </a:lnTo>
                <a:lnTo>
                  <a:pt x="7313" y="388"/>
                </a:lnTo>
                <a:lnTo>
                  <a:pt x="7351" y="400"/>
                </a:lnTo>
                <a:lnTo>
                  <a:pt x="7388" y="413"/>
                </a:lnTo>
                <a:lnTo>
                  <a:pt x="7426" y="425"/>
                </a:lnTo>
                <a:lnTo>
                  <a:pt x="7464" y="439"/>
                </a:lnTo>
                <a:lnTo>
                  <a:pt x="7502" y="452"/>
                </a:lnTo>
                <a:lnTo>
                  <a:pt x="7539" y="465"/>
                </a:lnTo>
                <a:lnTo>
                  <a:pt x="7577" y="479"/>
                </a:lnTo>
                <a:lnTo>
                  <a:pt x="7616" y="493"/>
                </a:lnTo>
                <a:lnTo>
                  <a:pt x="7654" y="508"/>
                </a:lnTo>
                <a:lnTo>
                  <a:pt x="7692" y="523"/>
                </a:lnTo>
                <a:lnTo>
                  <a:pt x="7730" y="536"/>
                </a:lnTo>
                <a:lnTo>
                  <a:pt x="7768" y="551"/>
                </a:lnTo>
                <a:lnTo>
                  <a:pt x="7806" y="567"/>
                </a:lnTo>
                <a:lnTo>
                  <a:pt x="7845" y="582"/>
                </a:lnTo>
                <a:lnTo>
                  <a:pt x="7883" y="598"/>
                </a:lnTo>
                <a:lnTo>
                  <a:pt x="7921" y="614"/>
                </a:lnTo>
                <a:lnTo>
                  <a:pt x="7959" y="630"/>
                </a:lnTo>
                <a:lnTo>
                  <a:pt x="7998" y="646"/>
                </a:lnTo>
                <a:lnTo>
                  <a:pt x="8037" y="663"/>
                </a:lnTo>
                <a:lnTo>
                  <a:pt x="8075" y="680"/>
                </a:lnTo>
                <a:lnTo>
                  <a:pt x="8114" y="698"/>
                </a:lnTo>
                <a:lnTo>
                  <a:pt x="8153" y="715"/>
                </a:lnTo>
                <a:lnTo>
                  <a:pt x="8191" y="732"/>
                </a:lnTo>
                <a:lnTo>
                  <a:pt x="8205" y="701"/>
                </a:lnTo>
                <a:lnTo>
                  <a:pt x="8166" y="684"/>
                </a:lnTo>
                <a:lnTo>
                  <a:pt x="8127" y="667"/>
                </a:lnTo>
                <a:lnTo>
                  <a:pt x="8088" y="650"/>
                </a:lnTo>
                <a:lnTo>
                  <a:pt x="8050" y="632"/>
                </a:lnTo>
                <a:lnTo>
                  <a:pt x="8012" y="615"/>
                </a:lnTo>
                <a:lnTo>
                  <a:pt x="7973" y="599"/>
                </a:lnTo>
                <a:lnTo>
                  <a:pt x="7934" y="582"/>
                </a:lnTo>
                <a:lnTo>
                  <a:pt x="7896" y="567"/>
                </a:lnTo>
                <a:lnTo>
                  <a:pt x="7857" y="551"/>
                </a:lnTo>
                <a:lnTo>
                  <a:pt x="7819" y="535"/>
                </a:lnTo>
                <a:lnTo>
                  <a:pt x="7781" y="520"/>
                </a:lnTo>
                <a:lnTo>
                  <a:pt x="7742" y="506"/>
                </a:lnTo>
                <a:lnTo>
                  <a:pt x="7704" y="491"/>
                </a:lnTo>
                <a:lnTo>
                  <a:pt x="7665" y="476"/>
                </a:lnTo>
                <a:lnTo>
                  <a:pt x="7628" y="462"/>
                </a:lnTo>
                <a:lnTo>
                  <a:pt x="7589" y="447"/>
                </a:lnTo>
                <a:lnTo>
                  <a:pt x="7551" y="433"/>
                </a:lnTo>
                <a:lnTo>
                  <a:pt x="7513" y="420"/>
                </a:lnTo>
                <a:lnTo>
                  <a:pt x="7475" y="407"/>
                </a:lnTo>
                <a:lnTo>
                  <a:pt x="7437" y="393"/>
                </a:lnTo>
                <a:lnTo>
                  <a:pt x="7399" y="381"/>
                </a:lnTo>
                <a:lnTo>
                  <a:pt x="7361" y="368"/>
                </a:lnTo>
                <a:lnTo>
                  <a:pt x="7323" y="356"/>
                </a:lnTo>
                <a:lnTo>
                  <a:pt x="7286" y="343"/>
                </a:lnTo>
                <a:lnTo>
                  <a:pt x="7248" y="332"/>
                </a:lnTo>
                <a:lnTo>
                  <a:pt x="7210" y="319"/>
                </a:lnTo>
                <a:lnTo>
                  <a:pt x="7172" y="308"/>
                </a:lnTo>
                <a:lnTo>
                  <a:pt x="7135" y="297"/>
                </a:lnTo>
                <a:lnTo>
                  <a:pt x="7097" y="286"/>
                </a:lnTo>
                <a:lnTo>
                  <a:pt x="7059" y="275"/>
                </a:lnTo>
                <a:lnTo>
                  <a:pt x="7021" y="264"/>
                </a:lnTo>
                <a:lnTo>
                  <a:pt x="6985" y="254"/>
                </a:lnTo>
                <a:lnTo>
                  <a:pt x="6947" y="244"/>
                </a:lnTo>
                <a:lnTo>
                  <a:pt x="6909" y="233"/>
                </a:lnTo>
                <a:lnTo>
                  <a:pt x="6873" y="224"/>
                </a:lnTo>
                <a:lnTo>
                  <a:pt x="6835" y="215"/>
                </a:lnTo>
                <a:lnTo>
                  <a:pt x="6798" y="206"/>
                </a:lnTo>
                <a:lnTo>
                  <a:pt x="6761" y="197"/>
                </a:lnTo>
                <a:lnTo>
                  <a:pt x="6724" y="188"/>
                </a:lnTo>
                <a:lnTo>
                  <a:pt x="6686" y="178"/>
                </a:lnTo>
                <a:lnTo>
                  <a:pt x="6650" y="170"/>
                </a:lnTo>
                <a:lnTo>
                  <a:pt x="6612" y="162"/>
                </a:lnTo>
                <a:lnTo>
                  <a:pt x="6575" y="154"/>
                </a:lnTo>
                <a:lnTo>
                  <a:pt x="6539" y="146"/>
                </a:lnTo>
                <a:lnTo>
                  <a:pt x="6502" y="138"/>
                </a:lnTo>
                <a:lnTo>
                  <a:pt x="6464" y="132"/>
                </a:lnTo>
                <a:lnTo>
                  <a:pt x="6428" y="125"/>
                </a:lnTo>
                <a:lnTo>
                  <a:pt x="6391" y="118"/>
                </a:lnTo>
                <a:lnTo>
                  <a:pt x="6355" y="111"/>
                </a:lnTo>
                <a:lnTo>
                  <a:pt x="6318" y="104"/>
                </a:lnTo>
                <a:lnTo>
                  <a:pt x="6281" y="98"/>
                </a:lnTo>
                <a:lnTo>
                  <a:pt x="6245" y="92"/>
                </a:lnTo>
                <a:lnTo>
                  <a:pt x="6208" y="86"/>
                </a:lnTo>
                <a:lnTo>
                  <a:pt x="6172" y="80"/>
                </a:lnTo>
                <a:lnTo>
                  <a:pt x="6136" y="74"/>
                </a:lnTo>
                <a:lnTo>
                  <a:pt x="6099" y="70"/>
                </a:lnTo>
                <a:lnTo>
                  <a:pt x="6063" y="64"/>
                </a:lnTo>
                <a:lnTo>
                  <a:pt x="6026" y="60"/>
                </a:lnTo>
                <a:lnTo>
                  <a:pt x="5991" y="55"/>
                </a:lnTo>
                <a:lnTo>
                  <a:pt x="5954" y="50"/>
                </a:lnTo>
                <a:lnTo>
                  <a:pt x="5919" y="46"/>
                </a:lnTo>
                <a:lnTo>
                  <a:pt x="5882" y="42"/>
                </a:lnTo>
                <a:lnTo>
                  <a:pt x="5847" y="38"/>
                </a:lnTo>
                <a:lnTo>
                  <a:pt x="5810" y="34"/>
                </a:lnTo>
                <a:lnTo>
                  <a:pt x="5775" y="31"/>
                </a:lnTo>
                <a:lnTo>
                  <a:pt x="5738" y="28"/>
                </a:lnTo>
                <a:lnTo>
                  <a:pt x="5703" y="24"/>
                </a:lnTo>
                <a:lnTo>
                  <a:pt x="5667" y="22"/>
                </a:lnTo>
                <a:lnTo>
                  <a:pt x="5632" y="18"/>
                </a:lnTo>
                <a:lnTo>
                  <a:pt x="5596" y="16"/>
                </a:lnTo>
                <a:lnTo>
                  <a:pt x="5561" y="14"/>
                </a:lnTo>
                <a:lnTo>
                  <a:pt x="5524" y="12"/>
                </a:lnTo>
                <a:lnTo>
                  <a:pt x="5489" y="9"/>
                </a:lnTo>
                <a:lnTo>
                  <a:pt x="5453" y="8"/>
                </a:lnTo>
                <a:lnTo>
                  <a:pt x="5418" y="6"/>
                </a:lnTo>
                <a:lnTo>
                  <a:pt x="5384" y="5"/>
                </a:lnTo>
                <a:lnTo>
                  <a:pt x="5348" y="4"/>
                </a:lnTo>
                <a:lnTo>
                  <a:pt x="5313" y="2"/>
                </a:lnTo>
                <a:lnTo>
                  <a:pt x="5277" y="2"/>
                </a:lnTo>
                <a:lnTo>
                  <a:pt x="5243" y="1"/>
                </a:lnTo>
                <a:lnTo>
                  <a:pt x="5207" y="0"/>
                </a:lnTo>
                <a:lnTo>
                  <a:pt x="5172" y="0"/>
                </a:lnTo>
                <a:lnTo>
                  <a:pt x="5138" y="0"/>
                </a:lnTo>
                <a:lnTo>
                  <a:pt x="5102" y="0"/>
                </a:lnTo>
                <a:lnTo>
                  <a:pt x="5068" y="0"/>
                </a:lnTo>
                <a:lnTo>
                  <a:pt x="5032" y="1"/>
                </a:lnTo>
                <a:lnTo>
                  <a:pt x="4998" y="1"/>
                </a:lnTo>
                <a:lnTo>
                  <a:pt x="4964" y="2"/>
                </a:lnTo>
                <a:lnTo>
                  <a:pt x="4928" y="4"/>
                </a:lnTo>
                <a:lnTo>
                  <a:pt x="4894" y="4"/>
                </a:lnTo>
                <a:lnTo>
                  <a:pt x="4860" y="6"/>
                </a:lnTo>
                <a:lnTo>
                  <a:pt x="4825" y="7"/>
                </a:lnTo>
                <a:lnTo>
                  <a:pt x="4791" y="8"/>
                </a:lnTo>
                <a:lnTo>
                  <a:pt x="4757" y="10"/>
                </a:lnTo>
                <a:lnTo>
                  <a:pt x="4722" y="12"/>
                </a:lnTo>
                <a:lnTo>
                  <a:pt x="4688" y="14"/>
                </a:lnTo>
                <a:lnTo>
                  <a:pt x="4654" y="16"/>
                </a:lnTo>
                <a:lnTo>
                  <a:pt x="4619" y="18"/>
                </a:lnTo>
                <a:lnTo>
                  <a:pt x="4585" y="22"/>
                </a:lnTo>
                <a:lnTo>
                  <a:pt x="4551" y="24"/>
                </a:lnTo>
                <a:lnTo>
                  <a:pt x="4518" y="28"/>
                </a:lnTo>
                <a:lnTo>
                  <a:pt x="4483" y="30"/>
                </a:lnTo>
                <a:lnTo>
                  <a:pt x="4449" y="33"/>
                </a:lnTo>
                <a:lnTo>
                  <a:pt x="4416" y="37"/>
                </a:lnTo>
                <a:lnTo>
                  <a:pt x="4382" y="40"/>
                </a:lnTo>
                <a:lnTo>
                  <a:pt x="4348" y="44"/>
                </a:lnTo>
                <a:lnTo>
                  <a:pt x="4314" y="48"/>
                </a:lnTo>
                <a:lnTo>
                  <a:pt x="4281" y="52"/>
                </a:lnTo>
                <a:lnTo>
                  <a:pt x="4247" y="56"/>
                </a:lnTo>
                <a:lnTo>
                  <a:pt x="4213" y="61"/>
                </a:lnTo>
                <a:lnTo>
                  <a:pt x="4180" y="65"/>
                </a:lnTo>
                <a:lnTo>
                  <a:pt x="4147" y="70"/>
                </a:lnTo>
                <a:lnTo>
                  <a:pt x="4114" y="74"/>
                </a:lnTo>
                <a:lnTo>
                  <a:pt x="4081" y="79"/>
                </a:lnTo>
                <a:lnTo>
                  <a:pt x="4048" y="85"/>
                </a:lnTo>
                <a:lnTo>
                  <a:pt x="4014" y="90"/>
                </a:lnTo>
                <a:lnTo>
                  <a:pt x="3981" y="95"/>
                </a:lnTo>
                <a:lnTo>
                  <a:pt x="3948" y="101"/>
                </a:lnTo>
                <a:lnTo>
                  <a:pt x="3915" y="106"/>
                </a:lnTo>
                <a:lnTo>
                  <a:pt x="3882" y="112"/>
                </a:lnTo>
                <a:lnTo>
                  <a:pt x="3849" y="118"/>
                </a:lnTo>
                <a:lnTo>
                  <a:pt x="3817" y="125"/>
                </a:lnTo>
                <a:lnTo>
                  <a:pt x="3783" y="130"/>
                </a:lnTo>
                <a:lnTo>
                  <a:pt x="3750" y="137"/>
                </a:lnTo>
                <a:lnTo>
                  <a:pt x="3718" y="144"/>
                </a:lnTo>
                <a:lnTo>
                  <a:pt x="3686" y="151"/>
                </a:lnTo>
                <a:lnTo>
                  <a:pt x="3653" y="158"/>
                </a:lnTo>
                <a:lnTo>
                  <a:pt x="3621" y="165"/>
                </a:lnTo>
                <a:lnTo>
                  <a:pt x="3588" y="172"/>
                </a:lnTo>
                <a:lnTo>
                  <a:pt x="3556" y="178"/>
                </a:lnTo>
                <a:lnTo>
                  <a:pt x="3524" y="186"/>
                </a:lnTo>
                <a:lnTo>
                  <a:pt x="3492" y="193"/>
                </a:lnTo>
                <a:lnTo>
                  <a:pt x="3460" y="201"/>
                </a:lnTo>
                <a:lnTo>
                  <a:pt x="3428" y="209"/>
                </a:lnTo>
                <a:lnTo>
                  <a:pt x="3396" y="217"/>
                </a:lnTo>
                <a:lnTo>
                  <a:pt x="3364" y="225"/>
                </a:lnTo>
                <a:lnTo>
                  <a:pt x="3332" y="233"/>
                </a:lnTo>
                <a:lnTo>
                  <a:pt x="3300" y="241"/>
                </a:lnTo>
                <a:lnTo>
                  <a:pt x="3268" y="251"/>
                </a:lnTo>
                <a:lnTo>
                  <a:pt x="3236" y="259"/>
                </a:lnTo>
                <a:lnTo>
                  <a:pt x="3205" y="268"/>
                </a:lnTo>
                <a:lnTo>
                  <a:pt x="3173" y="277"/>
                </a:lnTo>
                <a:lnTo>
                  <a:pt x="3141" y="285"/>
                </a:lnTo>
                <a:lnTo>
                  <a:pt x="3110" y="294"/>
                </a:lnTo>
                <a:lnTo>
                  <a:pt x="3078" y="303"/>
                </a:lnTo>
                <a:lnTo>
                  <a:pt x="3047" y="313"/>
                </a:lnTo>
                <a:lnTo>
                  <a:pt x="3016" y="323"/>
                </a:lnTo>
                <a:lnTo>
                  <a:pt x="2984" y="332"/>
                </a:lnTo>
                <a:lnTo>
                  <a:pt x="2953" y="342"/>
                </a:lnTo>
                <a:lnTo>
                  <a:pt x="2922" y="351"/>
                </a:lnTo>
                <a:lnTo>
                  <a:pt x="2891" y="361"/>
                </a:lnTo>
                <a:lnTo>
                  <a:pt x="2859" y="372"/>
                </a:lnTo>
                <a:lnTo>
                  <a:pt x="2828" y="382"/>
                </a:lnTo>
                <a:lnTo>
                  <a:pt x="2797" y="392"/>
                </a:lnTo>
                <a:lnTo>
                  <a:pt x="2768" y="403"/>
                </a:lnTo>
                <a:lnTo>
                  <a:pt x="2737" y="413"/>
                </a:lnTo>
                <a:lnTo>
                  <a:pt x="2706" y="423"/>
                </a:lnTo>
                <a:lnTo>
                  <a:pt x="2675" y="435"/>
                </a:lnTo>
                <a:lnTo>
                  <a:pt x="2644" y="445"/>
                </a:lnTo>
                <a:lnTo>
                  <a:pt x="2614" y="456"/>
                </a:lnTo>
                <a:lnTo>
                  <a:pt x="2584" y="468"/>
                </a:lnTo>
                <a:lnTo>
                  <a:pt x="2553" y="478"/>
                </a:lnTo>
                <a:lnTo>
                  <a:pt x="2523" y="490"/>
                </a:lnTo>
                <a:lnTo>
                  <a:pt x="2493" y="501"/>
                </a:lnTo>
                <a:lnTo>
                  <a:pt x="2462" y="512"/>
                </a:lnTo>
                <a:lnTo>
                  <a:pt x="2433" y="525"/>
                </a:lnTo>
                <a:lnTo>
                  <a:pt x="2403" y="536"/>
                </a:lnTo>
                <a:lnTo>
                  <a:pt x="2372" y="548"/>
                </a:lnTo>
                <a:lnTo>
                  <a:pt x="2342" y="560"/>
                </a:lnTo>
                <a:lnTo>
                  <a:pt x="2313" y="572"/>
                </a:lnTo>
                <a:lnTo>
                  <a:pt x="2283" y="584"/>
                </a:lnTo>
                <a:lnTo>
                  <a:pt x="2253" y="597"/>
                </a:lnTo>
                <a:lnTo>
                  <a:pt x="2223" y="608"/>
                </a:lnTo>
                <a:lnTo>
                  <a:pt x="2194" y="621"/>
                </a:lnTo>
                <a:lnTo>
                  <a:pt x="2164" y="634"/>
                </a:lnTo>
                <a:lnTo>
                  <a:pt x="2135" y="646"/>
                </a:lnTo>
                <a:lnTo>
                  <a:pt x="2106" y="659"/>
                </a:lnTo>
                <a:lnTo>
                  <a:pt x="2076" y="672"/>
                </a:lnTo>
                <a:lnTo>
                  <a:pt x="2047" y="685"/>
                </a:lnTo>
                <a:lnTo>
                  <a:pt x="2017" y="698"/>
                </a:lnTo>
                <a:lnTo>
                  <a:pt x="1989" y="711"/>
                </a:lnTo>
                <a:lnTo>
                  <a:pt x="1959" y="724"/>
                </a:lnTo>
                <a:lnTo>
                  <a:pt x="1931" y="738"/>
                </a:lnTo>
                <a:lnTo>
                  <a:pt x="1902" y="751"/>
                </a:lnTo>
                <a:lnTo>
                  <a:pt x="1872" y="764"/>
                </a:lnTo>
                <a:lnTo>
                  <a:pt x="1844" y="778"/>
                </a:lnTo>
                <a:lnTo>
                  <a:pt x="1815" y="791"/>
                </a:lnTo>
                <a:lnTo>
                  <a:pt x="1786" y="805"/>
                </a:lnTo>
                <a:lnTo>
                  <a:pt x="1758" y="819"/>
                </a:lnTo>
                <a:lnTo>
                  <a:pt x="1729" y="833"/>
                </a:lnTo>
                <a:lnTo>
                  <a:pt x="1701" y="847"/>
                </a:lnTo>
                <a:lnTo>
                  <a:pt x="1672" y="861"/>
                </a:lnTo>
                <a:lnTo>
                  <a:pt x="1643" y="875"/>
                </a:lnTo>
                <a:lnTo>
                  <a:pt x="1616" y="890"/>
                </a:lnTo>
                <a:lnTo>
                  <a:pt x="1587" y="903"/>
                </a:lnTo>
                <a:lnTo>
                  <a:pt x="1559" y="918"/>
                </a:lnTo>
                <a:lnTo>
                  <a:pt x="1531" y="933"/>
                </a:lnTo>
                <a:lnTo>
                  <a:pt x="1503" y="947"/>
                </a:lnTo>
                <a:lnTo>
                  <a:pt x="1475" y="962"/>
                </a:lnTo>
                <a:lnTo>
                  <a:pt x="1448" y="977"/>
                </a:lnTo>
                <a:lnTo>
                  <a:pt x="1419" y="992"/>
                </a:lnTo>
                <a:lnTo>
                  <a:pt x="1392" y="1006"/>
                </a:lnTo>
                <a:lnTo>
                  <a:pt x="1364" y="1021"/>
                </a:lnTo>
                <a:lnTo>
                  <a:pt x="1337" y="1036"/>
                </a:lnTo>
                <a:lnTo>
                  <a:pt x="1282" y="1066"/>
                </a:lnTo>
                <a:lnTo>
                  <a:pt x="1227" y="1097"/>
                </a:lnTo>
                <a:lnTo>
                  <a:pt x="1172" y="1128"/>
                </a:lnTo>
                <a:lnTo>
                  <a:pt x="1118" y="1158"/>
                </a:lnTo>
                <a:lnTo>
                  <a:pt x="1065" y="1190"/>
                </a:lnTo>
                <a:lnTo>
                  <a:pt x="1011" y="1221"/>
                </a:lnTo>
                <a:lnTo>
                  <a:pt x="957" y="1253"/>
                </a:lnTo>
                <a:lnTo>
                  <a:pt x="905" y="1285"/>
                </a:lnTo>
                <a:lnTo>
                  <a:pt x="852" y="1317"/>
                </a:lnTo>
                <a:lnTo>
                  <a:pt x="799" y="1351"/>
                </a:lnTo>
                <a:lnTo>
                  <a:pt x="748" y="1383"/>
                </a:lnTo>
                <a:lnTo>
                  <a:pt x="695" y="1416"/>
                </a:lnTo>
                <a:lnTo>
                  <a:pt x="644" y="1449"/>
                </a:lnTo>
                <a:lnTo>
                  <a:pt x="592" y="1482"/>
                </a:lnTo>
                <a:lnTo>
                  <a:pt x="542" y="1515"/>
                </a:lnTo>
                <a:lnTo>
                  <a:pt x="491" y="1550"/>
                </a:lnTo>
                <a:lnTo>
                  <a:pt x="440" y="1583"/>
                </a:lnTo>
                <a:lnTo>
                  <a:pt x="390" y="1617"/>
                </a:lnTo>
                <a:lnTo>
                  <a:pt x="341" y="1651"/>
                </a:lnTo>
                <a:lnTo>
                  <a:pt x="292" y="1686"/>
                </a:lnTo>
                <a:lnTo>
                  <a:pt x="242" y="1720"/>
                </a:lnTo>
                <a:lnTo>
                  <a:pt x="193" y="1754"/>
                </a:lnTo>
                <a:lnTo>
                  <a:pt x="144" y="1790"/>
                </a:lnTo>
                <a:lnTo>
                  <a:pt x="96" y="1824"/>
                </a:lnTo>
                <a:lnTo>
                  <a:pt x="48" y="1859"/>
                </a:lnTo>
                <a:lnTo>
                  <a:pt x="0" y="1894"/>
                </a:lnTo>
                <a:lnTo>
                  <a:pt x="20" y="1921"/>
                </a:lnTo>
                <a:close/>
              </a:path>
            </a:pathLst>
          </a:custGeom>
          <a:solidFill>
            <a:srgbClr val="0070C0"/>
          </a:solidFill>
          <a:ln>
            <a:solidFill>
              <a:srgbClr val="C00000"/>
            </a:solidFill>
          </a:ln>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42" name="Freeform 85"/>
          <p:cNvSpPr>
            <a:spLocks/>
          </p:cNvSpPr>
          <p:nvPr/>
        </p:nvSpPr>
        <p:spPr bwMode="auto">
          <a:xfrm>
            <a:off x="5508974" y="3601940"/>
            <a:ext cx="1466850" cy="839788"/>
          </a:xfrm>
          <a:custGeom>
            <a:avLst/>
            <a:gdLst>
              <a:gd name="T0" fmla="*/ 195 w 5541"/>
              <a:gd name="T1" fmla="*/ 40 h 3174"/>
              <a:gd name="T2" fmla="*/ 418 w 5541"/>
              <a:gd name="T3" fmla="*/ 55 h 3174"/>
              <a:gd name="T4" fmla="*/ 640 w 5541"/>
              <a:gd name="T5" fmla="*/ 78 h 3174"/>
              <a:gd name="T6" fmla="*/ 862 w 5541"/>
              <a:gd name="T7" fmla="*/ 110 h 3174"/>
              <a:gd name="T8" fmla="*/ 1083 w 5541"/>
              <a:gd name="T9" fmla="*/ 150 h 3174"/>
              <a:gd name="T10" fmla="*/ 1301 w 5541"/>
              <a:gd name="T11" fmla="*/ 198 h 3174"/>
              <a:gd name="T12" fmla="*/ 1517 w 5541"/>
              <a:gd name="T13" fmla="*/ 254 h 3174"/>
              <a:gd name="T14" fmla="*/ 1732 w 5541"/>
              <a:gd name="T15" fmla="*/ 316 h 3174"/>
              <a:gd name="T16" fmla="*/ 1944 w 5541"/>
              <a:gd name="T17" fmla="*/ 386 h 3174"/>
              <a:gd name="T18" fmla="*/ 2153 w 5541"/>
              <a:gd name="T19" fmla="*/ 461 h 3174"/>
              <a:gd name="T20" fmla="*/ 2360 w 5541"/>
              <a:gd name="T21" fmla="*/ 543 h 3174"/>
              <a:gd name="T22" fmla="*/ 2563 w 5541"/>
              <a:gd name="T23" fmla="*/ 631 h 3174"/>
              <a:gd name="T24" fmla="*/ 2763 w 5541"/>
              <a:gd name="T25" fmla="*/ 725 h 3174"/>
              <a:gd name="T26" fmla="*/ 2959 w 5541"/>
              <a:gd name="T27" fmla="*/ 823 h 3174"/>
              <a:gd name="T28" fmla="*/ 3150 w 5541"/>
              <a:gd name="T29" fmla="*/ 928 h 3174"/>
              <a:gd name="T30" fmla="*/ 3337 w 5541"/>
              <a:gd name="T31" fmla="*/ 1036 h 3174"/>
              <a:gd name="T32" fmla="*/ 3519 w 5541"/>
              <a:gd name="T33" fmla="*/ 1149 h 3174"/>
              <a:gd name="T34" fmla="*/ 3763 w 5541"/>
              <a:gd name="T35" fmla="*/ 1311 h 3174"/>
              <a:gd name="T36" fmla="*/ 4097 w 5541"/>
              <a:gd name="T37" fmla="*/ 1558 h 3174"/>
              <a:gd name="T38" fmla="*/ 4352 w 5541"/>
              <a:gd name="T39" fmla="*/ 1768 h 3174"/>
              <a:gd name="T40" fmla="*/ 4500 w 5541"/>
              <a:gd name="T41" fmla="*/ 1901 h 3174"/>
              <a:gd name="T42" fmla="*/ 4642 w 5541"/>
              <a:gd name="T43" fmla="*/ 2036 h 3174"/>
              <a:gd name="T44" fmla="*/ 4777 w 5541"/>
              <a:gd name="T45" fmla="*/ 2173 h 3174"/>
              <a:gd name="T46" fmla="*/ 4904 w 5541"/>
              <a:gd name="T47" fmla="*/ 2311 h 3174"/>
              <a:gd name="T48" fmla="*/ 5024 w 5541"/>
              <a:gd name="T49" fmla="*/ 2451 h 3174"/>
              <a:gd name="T50" fmla="*/ 5136 w 5541"/>
              <a:gd name="T51" fmla="*/ 2591 h 3174"/>
              <a:gd name="T52" fmla="*/ 5240 w 5541"/>
              <a:gd name="T53" fmla="*/ 2732 h 3174"/>
              <a:gd name="T54" fmla="*/ 5336 w 5541"/>
              <a:gd name="T55" fmla="*/ 2874 h 3174"/>
              <a:gd name="T56" fmla="*/ 5423 w 5541"/>
              <a:gd name="T57" fmla="*/ 3016 h 3174"/>
              <a:gd name="T58" fmla="*/ 5502 w 5541"/>
              <a:gd name="T59" fmla="*/ 3157 h 3174"/>
              <a:gd name="T60" fmla="*/ 5484 w 5541"/>
              <a:gd name="T61" fmla="*/ 3052 h 3174"/>
              <a:gd name="T62" fmla="*/ 5399 w 5541"/>
              <a:gd name="T63" fmla="*/ 2909 h 3174"/>
              <a:gd name="T64" fmla="*/ 5305 w 5541"/>
              <a:gd name="T65" fmla="*/ 2766 h 3174"/>
              <a:gd name="T66" fmla="*/ 5204 w 5541"/>
              <a:gd name="T67" fmla="*/ 2623 h 3174"/>
              <a:gd name="T68" fmla="*/ 5094 w 5541"/>
              <a:gd name="T69" fmla="*/ 2482 h 3174"/>
              <a:gd name="T70" fmla="*/ 4976 w 5541"/>
              <a:gd name="T71" fmla="*/ 2341 h 3174"/>
              <a:gd name="T72" fmla="*/ 4850 w 5541"/>
              <a:gd name="T73" fmla="*/ 2201 h 3174"/>
              <a:gd name="T74" fmla="*/ 4718 w 5541"/>
              <a:gd name="T75" fmla="*/ 2063 h 3174"/>
              <a:gd name="T76" fmla="*/ 4577 w 5541"/>
              <a:gd name="T77" fmla="*/ 1927 h 3174"/>
              <a:gd name="T78" fmla="*/ 4431 w 5541"/>
              <a:gd name="T79" fmla="*/ 1792 h 3174"/>
              <a:gd name="T80" fmla="*/ 4238 w 5541"/>
              <a:gd name="T81" fmla="*/ 1628 h 3174"/>
              <a:gd name="T82" fmla="*/ 3910 w 5541"/>
              <a:gd name="T83" fmla="*/ 1375 h 3174"/>
              <a:gd name="T84" fmla="*/ 3605 w 5541"/>
              <a:gd name="T85" fmla="*/ 1164 h 3174"/>
              <a:gd name="T86" fmla="*/ 3424 w 5541"/>
              <a:gd name="T87" fmla="*/ 1049 h 3174"/>
              <a:gd name="T88" fmla="*/ 3238 w 5541"/>
              <a:gd name="T89" fmla="*/ 938 h 3174"/>
              <a:gd name="T90" fmla="*/ 3047 w 5541"/>
              <a:gd name="T91" fmla="*/ 833 h 3174"/>
              <a:gd name="T92" fmla="*/ 2852 w 5541"/>
              <a:gd name="T93" fmla="*/ 731 h 3174"/>
              <a:gd name="T94" fmla="*/ 2652 w 5541"/>
              <a:gd name="T95" fmla="*/ 635 h 3174"/>
              <a:gd name="T96" fmla="*/ 2450 w 5541"/>
              <a:gd name="T97" fmla="*/ 544 h 3174"/>
              <a:gd name="T98" fmla="*/ 2244 w 5541"/>
              <a:gd name="T99" fmla="*/ 460 h 3174"/>
              <a:gd name="T100" fmla="*/ 2034 w 5541"/>
              <a:gd name="T101" fmla="*/ 381 h 3174"/>
              <a:gd name="T102" fmla="*/ 1823 w 5541"/>
              <a:gd name="T103" fmla="*/ 309 h 3174"/>
              <a:gd name="T104" fmla="*/ 1608 w 5541"/>
              <a:gd name="T105" fmla="*/ 244 h 3174"/>
              <a:gd name="T106" fmla="*/ 1390 w 5541"/>
              <a:gd name="T107" fmla="*/ 185 h 3174"/>
              <a:gd name="T108" fmla="*/ 1172 w 5541"/>
              <a:gd name="T109" fmla="*/ 134 h 3174"/>
              <a:gd name="T110" fmla="*/ 951 w 5541"/>
              <a:gd name="T111" fmla="*/ 92 h 3174"/>
              <a:gd name="T112" fmla="*/ 728 w 5541"/>
              <a:gd name="T113" fmla="*/ 56 h 3174"/>
              <a:gd name="T114" fmla="*/ 505 w 5541"/>
              <a:gd name="T115" fmla="*/ 29 h 3174"/>
              <a:gd name="T116" fmla="*/ 281 w 5541"/>
              <a:gd name="T117" fmla="*/ 10 h 3174"/>
              <a:gd name="T118" fmla="*/ 56 w 5541"/>
              <a:gd name="T119" fmla="*/ 1 h 3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1" h="3174">
                <a:moveTo>
                  <a:pt x="0" y="33"/>
                </a:moveTo>
                <a:lnTo>
                  <a:pt x="27" y="34"/>
                </a:lnTo>
                <a:lnTo>
                  <a:pt x="56" y="34"/>
                </a:lnTo>
                <a:lnTo>
                  <a:pt x="83" y="36"/>
                </a:lnTo>
                <a:lnTo>
                  <a:pt x="111" y="37"/>
                </a:lnTo>
                <a:lnTo>
                  <a:pt x="139" y="37"/>
                </a:lnTo>
                <a:lnTo>
                  <a:pt x="167" y="38"/>
                </a:lnTo>
                <a:lnTo>
                  <a:pt x="195" y="40"/>
                </a:lnTo>
                <a:lnTo>
                  <a:pt x="223" y="41"/>
                </a:lnTo>
                <a:lnTo>
                  <a:pt x="251" y="42"/>
                </a:lnTo>
                <a:lnTo>
                  <a:pt x="279" y="45"/>
                </a:lnTo>
                <a:lnTo>
                  <a:pt x="306" y="46"/>
                </a:lnTo>
                <a:lnTo>
                  <a:pt x="335" y="48"/>
                </a:lnTo>
                <a:lnTo>
                  <a:pt x="362" y="50"/>
                </a:lnTo>
                <a:lnTo>
                  <a:pt x="391" y="53"/>
                </a:lnTo>
                <a:lnTo>
                  <a:pt x="418" y="55"/>
                </a:lnTo>
                <a:lnTo>
                  <a:pt x="446" y="57"/>
                </a:lnTo>
                <a:lnTo>
                  <a:pt x="474" y="60"/>
                </a:lnTo>
                <a:lnTo>
                  <a:pt x="502" y="63"/>
                </a:lnTo>
                <a:lnTo>
                  <a:pt x="529" y="65"/>
                </a:lnTo>
                <a:lnTo>
                  <a:pt x="558" y="69"/>
                </a:lnTo>
                <a:lnTo>
                  <a:pt x="585" y="72"/>
                </a:lnTo>
                <a:lnTo>
                  <a:pt x="613" y="74"/>
                </a:lnTo>
                <a:lnTo>
                  <a:pt x="640" y="78"/>
                </a:lnTo>
                <a:lnTo>
                  <a:pt x="669" y="81"/>
                </a:lnTo>
                <a:lnTo>
                  <a:pt x="696" y="86"/>
                </a:lnTo>
                <a:lnTo>
                  <a:pt x="724" y="89"/>
                </a:lnTo>
                <a:lnTo>
                  <a:pt x="751" y="94"/>
                </a:lnTo>
                <a:lnTo>
                  <a:pt x="780" y="97"/>
                </a:lnTo>
                <a:lnTo>
                  <a:pt x="807" y="102"/>
                </a:lnTo>
                <a:lnTo>
                  <a:pt x="835" y="106"/>
                </a:lnTo>
                <a:lnTo>
                  <a:pt x="862" y="110"/>
                </a:lnTo>
                <a:lnTo>
                  <a:pt x="889" y="115"/>
                </a:lnTo>
                <a:lnTo>
                  <a:pt x="917" y="120"/>
                </a:lnTo>
                <a:lnTo>
                  <a:pt x="944" y="125"/>
                </a:lnTo>
                <a:lnTo>
                  <a:pt x="973" y="129"/>
                </a:lnTo>
                <a:lnTo>
                  <a:pt x="1000" y="135"/>
                </a:lnTo>
                <a:lnTo>
                  <a:pt x="1028" y="140"/>
                </a:lnTo>
                <a:lnTo>
                  <a:pt x="1055" y="145"/>
                </a:lnTo>
                <a:lnTo>
                  <a:pt x="1083" y="150"/>
                </a:lnTo>
                <a:lnTo>
                  <a:pt x="1110" y="156"/>
                </a:lnTo>
                <a:lnTo>
                  <a:pt x="1137" y="161"/>
                </a:lnTo>
                <a:lnTo>
                  <a:pt x="1164" y="167"/>
                </a:lnTo>
                <a:lnTo>
                  <a:pt x="1191" y="174"/>
                </a:lnTo>
                <a:lnTo>
                  <a:pt x="1219" y="180"/>
                </a:lnTo>
                <a:lnTo>
                  <a:pt x="1246" y="185"/>
                </a:lnTo>
                <a:lnTo>
                  <a:pt x="1274" y="192"/>
                </a:lnTo>
                <a:lnTo>
                  <a:pt x="1301" y="198"/>
                </a:lnTo>
                <a:lnTo>
                  <a:pt x="1328" y="205"/>
                </a:lnTo>
                <a:lnTo>
                  <a:pt x="1355" y="212"/>
                </a:lnTo>
                <a:lnTo>
                  <a:pt x="1382" y="219"/>
                </a:lnTo>
                <a:lnTo>
                  <a:pt x="1410" y="225"/>
                </a:lnTo>
                <a:lnTo>
                  <a:pt x="1436" y="232"/>
                </a:lnTo>
                <a:lnTo>
                  <a:pt x="1464" y="239"/>
                </a:lnTo>
                <a:lnTo>
                  <a:pt x="1491" y="246"/>
                </a:lnTo>
                <a:lnTo>
                  <a:pt x="1517" y="254"/>
                </a:lnTo>
                <a:lnTo>
                  <a:pt x="1545" y="261"/>
                </a:lnTo>
                <a:lnTo>
                  <a:pt x="1571" y="269"/>
                </a:lnTo>
                <a:lnTo>
                  <a:pt x="1599" y="277"/>
                </a:lnTo>
                <a:lnTo>
                  <a:pt x="1625" y="284"/>
                </a:lnTo>
                <a:lnTo>
                  <a:pt x="1652" y="292"/>
                </a:lnTo>
                <a:lnTo>
                  <a:pt x="1679" y="300"/>
                </a:lnTo>
                <a:lnTo>
                  <a:pt x="1705" y="308"/>
                </a:lnTo>
                <a:lnTo>
                  <a:pt x="1732" y="316"/>
                </a:lnTo>
                <a:lnTo>
                  <a:pt x="1759" y="325"/>
                </a:lnTo>
                <a:lnTo>
                  <a:pt x="1785" y="333"/>
                </a:lnTo>
                <a:lnTo>
                  <a:pt x="1812" y="341"/>
                </a:lnTo>
                <a:lnTo>
                  <a:pt x="1839" y="350"/>
                </a:lnTo>
                <a:lnTo>
                  <a:pt x="1865" y="359"/>
                </a:lnTo>
                <a:lnTo>
                  <a:pt x="1891" y="367"/>
                </a:lnTo>
                <a:lnTo>
                  <a:pt x="1918" y="376"/>
                </a:lnTo>
                <a:lnTo>
                  <a:pt x="1944" y="386"/>
                </a:lnTo>
                <a:lnTo>
                  <a:pt x="1970" y="395"/>
                </a:lnTo>
                <a:lnTo>
                  <a:pt x="1997" y="404"/>
                </a:lnTo>
                <a:lnTo>
                  <a:pt x="2023" y="413"/>
                </a:lnTo>
                <a:lnTo>
                  <a:pt x="2049" y="422"/>
                </a:lnTo>
                <a:lnTo>
                  <a:pt x="2076" y="432"/>
                </a:lnTo>
                <a:lnTo>
                  <a:pt x="2102" y="442"/>
                </a:lnTo>
                <a:lnTo>
                  <a:pt x="2128" y="452"/>
                </a:lnTo>
                <a:lnTo>
                  <a:pt x="2153" y="461"/>
                </a:lnTo>
                <a:lnTo>
                  <a:pt x="2180" y="471"/>
                </a:lnTo>
                <a:lnTo>
                  <a:pt x="2206" y="482"/>
                </a:lnTo>
                <a:lnTo>
                  <a:pt x="2231" y="492"/>
                </a:lnTo>
                <a:lnTo>
                  <a:pt x="2257" y="501"/>
                </a:lnTo>
                <a:lnTo>
                  <a:pt x="2283" y="511"/>
                </a:lnTo>
                <a:lnTo>
                  <a:pt x="2309" y="523"/>
                </a:lnTo>
                <a:lnTo>
                  <a:pt x="2334" y="533"/>
                </a:lnTo>
                <a:lnTo>
                  <a:pt x="2360" y="543"/>
                </a:lnTo>
                <a:lnTo>
                  <a:pt x="2385" y="554"/>
                </a:lnTo>
                <a:lnTo>
                  <a:pt x="2411" y="565"/>
                </a:lnTo>
                <a:lnTo>
                  <a:pt x="2437" y="575"/>
                </a:lnTo>
                <a:lnTo>
                  <a:pt x="2462" y="587"/>
                </a:lnTo>
                <a:lnTo>
                  <a:pt x="2487" y="597"/>
                </a:lnTo>
                <a:lnTo>
                  <a:pt x="2512" y="608"/>
                </a:lnTo>
                <a:lnTo>
                  <a:pt x="2538" y="620"/>
                </a:lnTo>
                <a:lnTo>
                  <a:pt x="2563" y="631"/>
                </a:lnTo>
                <a:lnTo>
                  <a:pt x="2588" y="643"/>
                </a:lnTo>
                <a:lnTo>
                  <a:pt x="2613" y="654"/>
                </a:lnTo>
                <a:lnTo>
                  <a:pt x="2638" y="666"/>
                </a:lnTo>
                <a:lnTo>
                  <a:pt x="2663" y="677"/>
                </a:lnTo>
                <a:lnTo>
                  <a:pt x="2689" y="689"/>
                </a:lnTo>
                <a:lnTo>
                  <a:pt x="2713" y="701"/>
                </a:lnTo>
                <a:lnTo>
                  <a:pt x="2738" y="713"/>
                </a:lnTo>
                <a:lnTo>
                  <a:pt x="2763" y="725"/>
                </a:lnTo>
                <a:lnTo>
                  <a:pt x="2787" y="737"/>
                </a:lnTo>
                <a:lnTo>
                  <a:pt x="2812" y="749"/>
                </a:lnTo>
                <a:lnTo>
                  <a:pt x="2836" y="762"/>
                </a:lnTo>
                <a:lnTo>
                  <a:pt x="2861" y="773"/>
                </a:lnTo>
                <a:lnTo>
                  <a:pt x="2885" y="786"/>
                </a:lnTo>
                <a:lnTo>
                  <a:pt x="2909" y="798"/>
                </a:lnTo>
                <a:lnTo>
                  <a:pt x="2934" y="811"/>
                </a:lnTo>
                <a:lnTo>
                  <a:pt x="2959" y="823"/>
                </a:lnTo>
                <a:lnTo>
                  <a:pt x="2983" y="836"/>
                </a:lnTo>
                <a:lnTo>
                  <a:pt x="3007" y="849"/>
                </a:lnTo>
                <a:lnTo>
                  <a:pt x="3031" y="862"/>
                </a:lnTo>
                <a:lnTo>
                  <a:pt x="3055" y="875"/>
                </a:lnTo>
                <a:lnTo>
                  <a:pt x="3079" y="887"/>
                </a:lnTo>
                <a:lnTo>
                  <a:pt x="3103" y="901"/>
                </a:lnTo>
                <a:lnTo>
                  <a:pt x="3127" y="914"/>
                </a:lnTo>
                <a:lnTo>
                  <a:pt x="3150" y="928"/>
                </a:lnTo>
                <a:lnTo>
                  <a:pt x="3174" y="941"/>
                </a:lnTo>
                <a:lnTo>
                  <a:pt x="3198" y="954"/>
                </a:lnTo>
                <a:lnTo>
                  <a:pt x="3220" y="968"/>
                </a:lnTo>
                <a:lnTo>
                  <a:pt x="3244" y="981"/>
                </a:lnTo>
                <a:lnTo>
                  <a:pt x="3267" y="995"/>
                </a:lnTo>
                <a:lnTo>
                  <a:pt x="3290" y="1009"/>
                </a:lnTo>
                <a:lnTo>
                  <a:pt x="3314" y="1022"/>
                </a:lnTo>
                <a:lnTo>
                  <a:pt x="3337" y="1036"/>
                </a:lnTo>
                <a:lnTo>
                  <a:pt x="3360" y="1050"/>
                </a:lnTo>
                <a:lnTo>
                  <a:pt x="3383" y="1064"/>
                </a:lnTo>
                <a:lnTo>
                  <a:pt x="3406" y="1077"/>
                </a:lnTo>
                <a:lnTo>
                  <a:pt x="3429" y="1092"/>
                </a:lnTo>
                <a:lnTo>
                  <a:pt x="3451" y="1106"/>
                </a:lnTo>
                <a:lnTo>
                  <a:pt x="3474" y="1121"/>
                </a:lnTo>
                <a:lnTo>
                  <a:pt x="3497" y="1134"/>
                </a:lnTo>
                <a:lnTo>
                  <a:pt x="3519" y="1149"/>
                </a:lnTo>
                <a:lnTo>
                  <a:pt x="3542" y="1163"/>
                </a:lnTo>
                <a:lnTo>
                  <a:pt x="3565" y="1178"/>
                </a:lnTo>
                <a:lnTo>
                  <a:pt x="3586" y="1193"/>
                </a:lnTo>
                <a:lnTo>
                  <a:pt x="3609" y="1207"/>
                </a:lnTo>
                <a:lnTo>
                  <a:pt x="3631" y="1221"/>
                </a:lnTo>
                <a:lnTo>
                  <a:pt x="3674" y="1251"/>
                </a:lnTo>
                <a:lnTo>
                  <a:pt x="3719" y="1281"/>
                </a:lnTo>
                <a:lnTo>
                  <a:pt x="3763" y="1311"/>
                </a:lnTo>
                <a:lnTo>
                  <a:pt x="3805" y="1340"/>
                </a:lnTo>
                <a:lnTo>
                  <a:pt x="3848" y="1371"/>
                </a:lnTo>
                <a:lnTo>
                  <a:pt x="3891" y="1402"/>
                </a:lnTo>
                <a:lnTo>
                  <a:pt x="3932" y="1433"/>
                </a:lnTo>
                <a:lnTo>
                  <a:pt x="3974" y="1464"/>
                </a:lnTo>
                <a:lnTo>
                  <a:pt x="4015" y="1495"/>
                </a:lnTo>
                <a:lnTo>
                  <a:pt x="4057" y="1527"/>
                </a:lnTo>
                <a:lnTo>
                  <a:pt x="4097" y="1558"/>
                </a:lnTo>
                <a:lnTo>
                  <a:pt x="4138" y="1590"/>
                </a:lnTo>
                <a:lnTo>
                  <a:pt x="4177" y="1622"/>
                </a:lnTo>
                <a:lnTo>
                  <a:pt x="4217" y="1654"/>
                </a:lnTo>
                <a:lnTo>
                  <a:pt x="4256" y="1687"/>
                </a:lnTo>
                <a:lnTo>
                  <a:pt x="4294" y="1719"/>
                </a:lnTo>
                <a:lnTo>
                  <a:pt x="4314" y="1735"/>
                </a:lnTo>
                <a:lnTo>
                  <a:pt x="4332" y="1752"/>
                </a:lnTo>
                <a:lnTo>
                  <a:pt x="4352" y="1768"/>
                </a:lnTo>
                <a:lnTo>
                  <a:pt x="4371" y="1785"/>
                </a:lnTo>
                <a:lnTo>
                  <a:pt x="4389" y="1801"/>
                </a:lnTo>
                <a:lnTo>
                  <a:pt x="4408" y="1817"/>
                </a:lnTo>
                <a:lnTo>
                  <a:pt x="4427" y="1834"/>
                </a:lnTo>
                <a:lnTo>
                  <a:pt x="4445" y="1850"/>
                </a:lnTo>
                <a:lnTo>
                  <a:pt x="4464" y="1867"/>
                </a:lnTo>
                <a:lnTo>
                  <a:pt x="4482" y="1885"/>
                </a:lnTo>
                <a:lnTo>
                  <a:pt x="4500" y="1901"/>
                </a:lnTo>
                <a:lnTo>
                  <a:pt x="4519" y="1918"/>
                </a:lnTo>
                <a:lnTo>
                  <a:pt x="4536" y="1934"/>
                </a:lnTo>
                <a:lnTo>
                  <a:pt x="4554" y="1951"/>
                </a:lnTo>
                <a:lnTo>
                  <a:pt x="4571" y="1968"/>
                </a:lnTo>
                <a:lnTo>
                  <a:pt x="4589" y="1985"/>
                </a:lnTo>
                <a:lnTo>
                  <a:pt x="4607" y="2001"/>
                </a:lnTo>
                <a:lnTo>
                  <a:pt x="4625" y="2018"/>
                </a:lnTo>
                <a:lnTo>
                  <a:pt x="4642" y="2036"/>
                </a:lnTo>
                <a:lnTo>
                  <a:pt x="4659" y="2053"/>
                </a:lnTo>
                <a:lnTo>
                  <a:pt x="4676" y="2070"/>
                </a:lnTo>
                <a:lnTo>
                  <a:pt x="4694" y="2087"/>
                </a:lnTo>
                <a:lnTo>
                  <a:pt x="4710" y="2104"/>
                </a:lnTo>
                <a:lnTo>
                  <a:pt x="4727" y="2121"/>
                </a:lnTo>
                <a:lnTo>
                  <a:pt x="4744" y="2138"/>
                </a:lnTo>
                <a:lnTo>
                  <a:pt x="4760" y="2156"/>
                </a:lnTo>
                <a:lnTo>
                  <a:pt x="4777" y="2173"/>
                </a:lnTo>
                <a:lnTo>
                  <a:pt x="4793" y="2190"/>
                </a:lnTo>
                <a:lnTo>
                  <a:pt x="4809" y="2207"/>
                </a:lnTo>
                <a:lnTo>
                  <a:pt x="4825" y="2224"/>
                </a:lnTo>
                <a:lnTo>
                  <a:pt x="4841" y="2241"/>
                </a:lnTo>
                <a:lnTo>
                  <a:pt x="4857" y="2259"/>
                </a:lnTo>
                <a:lnTo>
                  <a:pt x="4873" y="2276"/>
                </a:lnTo>
                <a:lnTo>
                  <a:pt x="4888" y="2294"/>
                </a:lnTo>
                <a:lnTo>
                  <a:pt x="4904" y="2311"/>
                </a:lnTo>
                <a:lnTo>
                  <a:pt x="4920" y="2328"/>
                </a:lnTo>
                <a:lnTo>
                  <a:pt x="4935" y="2345"/>
                </a:lnTo>
                <a:lnTo>
                  <a:pt x="4950" y="2363"/>
                </a:lnTo>
                <a:lnTo>
                  <a:pt x="4965" y="2381"/>
                </a:lnTo>
                <a:lnTo>
                  <a:pt x="4980" y="2398"/>
                </a:lnTo>
                <a:lnTo>
                  <a:pt x="4994" y="2415"/>
                </a:lnTo>
                <a:lnTo>
                  <a:pt x="5009" y="2433"/>
                </a:lnTo>
                <a:lnTo>
                  <a:pt x="5024" y="2451"/>
                </a:lnTo>
                <a:lnTo>
                  <a:pt x="5039" y="2468"/>
                </a:lnTo>
                <a:lnTo>
                  <a:pt x="5053" y="2485"/>
                </a:lnTo>
                <a:lnTo>
                  <a:pt x="5068" y="2503"/>
                </a:lnTo>
                <a:lnTo>
                  <a:pt x="5081" y="2520"/>
                </a:lnTo>
                <a:lnTo>
                  <a:pt x="5095" y="2539"/>
                </a:lnTo>
                <a:lnTo>
                  <a:pt x="5109" y="2556"/>
                </a:lnTo>
                <a:lnTo>
                  <a:pt x="5122" y="2573"/>
                </a:lnTo>
                <a:lnTo>
                  <a:pt x="5136" y="2591"/>
                </a:lnTo>
                <a:lnTo>
                  <a:pt x="5150" y="2608"/>
                </a:lnTo>
                <a:lnTo>
                  <a:pt x="5164" y="2627"/>
                </a:lnTo>
                <a:lnTo>
                  <a:pt x="5176" y="2644"/>
                </a:lnTo>
                <a:lnTo>
                  <a:pt x="5190" y="2661"/>
                </a:lnTo>
                <a:lnTo>
                  <a:pt x="5203" y="2679"/>
                </a:lnTo>
                <a:lnTo>
                  <a:pt x="5215" y="2696"/>
                </a:lnTo>
                <a:lnTo>
                  <a:pt x="5228" y="2715"/>
                </a:lnTo>
                <a:lnTo>
                  <a:pt x="5240" y="2732"/>
                </a:lnTo>
                <a:lnTo>
                  <a:pt x="5253" y="2750"/>
                </a:lnTo>
                <a:lnTo>
                  <a:pt x="5265" y="2767"/>
                </a:lnTo>
                <a:lnTo>
                  <a:pt x="5278" y="2786"/>
                </a:lnTo>
                <a:lnTo>
                  <a:pt x="5289" y="2803"/>
                </a:lnTo>
                <a:lnTo>
                  <a:pt x="5302" y="2821"/>
                </a:lnTo>
                <a:lnTo>
                  <a:pt x="5313" y="2838"/>
                </a:lnTo>
                <a:lnTo>
                  <a:pt x="5325" y="2857"/>
                </a:lnTo>
                <a:lnTo>
                  <a:pt x="5336" y="2874"/>
                </a:lnTo>
                <a:lnTo>
                  <a:pt x="5348" y="2892"/>
                </a:lnTo>
                <a:lnTo>
                  <a:pt x="5359" y="2909"/>
                </a:lnTo>
                <a:lnTo>
                  <a:pt x="5371" y="2927"/>
                </a:lnTo>
                <a:lnTo>
                  <a:pt x="5381" y="2945"/>
                </a:lnTo>
                <a:lnTo>
                  <a:pt x="5392" y="2963"/>
                </a:lnTo>
                <a:lnTo>
                  <a:pt x="5403" y="2980"/>
                </a:lnTo>
                <a:lnTo>
                  <a:pt x="5413" y="2998"/>
                </a:lnTo>
                <a:lnTo>
                  <a:pt x="5423" y="3016"/>
                </a:lnTo>
                <a:lnTo>
                  <a:pt x="5434" y="3034"/>
                </a:lnTo>
                <a:lnTo>
                  <a:pt x="5444" y="3051"/>
                </a:lnTo>
                <a:lnTo>
                  <a:pt x="5454" y="3068"/>
                </a:lnTo>
                <a:lnTo>
                  <a:pt x="5464" y="3086"/>
                </a:lnTo>
                <a:lnTo>
                  <a:pt x="5474" y="3104"/>
                </a:lnTo>
                <a:lnTo>
                  <a:pt x="5484" y="3122"/>
                </a:lnTo>
                <a:lnTo>
                  <a:pt x="5493" y="3139"/>
                </a:lnTo>
                <a:lnTo>
                  <a:pt x="5502" y="3157"/>
                </a:lnTo>
                <a:lnTo>
                  <a:pt x="5511" y="3174"/>
                </a:lnTo>
                <a:lnTo>
                  <a:pt x="5541" y="3158"/>
                </a:lnTo>
                <a:lnTo>
                  <a:pt x="5532" y="3141"/>
                </a:lnTo>
                <a:lnTo>
                  <a:pt x="5523" y="3123"/>
                </a:lnTo>
                <a:lnTo>
                  <a:pt x="5514" y="3106"/>
                </a:lnTo>
                <a:lnTo>
                  <a:pt x="5503" y="3088"/>
                </a:lnTo>
                <a:lnTo>
                  <a:pt x="5494" y="3069"/>
                </a:lnTo>
                <a:lnTo>
                  <a:pt x="5484" y="3052"/>
                </a:lnTo>
                <a:lnTo>
                  <a:pt x="5474" y="3034"/>
                </a:lnTo>
                <a:lnTo>
                  <a:pt x="5463" y="3017"/>
                </a:lnTo>
                <a:lnTo>
                  <a:pt x="5453" y="2998"/>
                </a:lnTo>
                <a:lnTo>
                  <a:pt x="5443" y="2980"/>
                </a:lnTo>
                <a:lnTo>
                  <a:pt x="5432" y="2963"/>
                </a:lnTo>
                <a:lnTo>
                  <a:pt x="5421" y="2945"/>
                </a:lnTo>
                <a:lnTo>
                  <a:pt x="5411" y="2927"/>
                </a:lnTo>
                <a:lnTo>
                  <a:pt x="5399" y="2909"/>
                </a:lnTo>
                <a:lnTo>
                  <a:pt x="5388" y="2891"/>
                </a:lnTo>
                <a:lnTo>
                  <a:pt x="5376" y="2874"/>
                </a:lnTo>
                <a:lnTo>
                  <a:pt x="5365" y="2855"/>
                </a:lnTo>
                <a:lnTo>
                  <a:pt x="5354" y="2837"/>
                </a:lnTo>
                <a:lnTo>
                  <a:pt x="5342" y="2820"/>
                </a:lnTo>
                <a:lnTo>
                  <a:pt x="5329" y="2802"/>
                </a:lnTo>
                <a:lnTo>
                  <a:pt x="5318" y="2785"/>
                </a:lnTo>
                <a:lnTo>
                  <a:pt x="5305" y="2766"/>
                </a:lnTo>
                <a:lnTo>
                  <a:pt x="5293" y="2748"/>
                </a:lnTo>
                <a:lnTo>
                  <a:pt x="5281" y="2731"/>
                </a:lnTo>
                <a:lnTo>
                  <a:pt x="5269" y="2713"/>
                </a:lnTo>
                <a:lnTo>
                  <a:pt x="5256" y="2695"/>
                </a:lnTo>
                <a:lnTo>
                  <a:pt x="5243" y="2677"/>
                </a:lnTo>
                <a:lnTo>
                  <a:pt x="5230" y="2660"/>
                </a:lnTo>
                <a:lnTo>
                  <a:pt x="5217" y="2642"/>
                </a:lnTo>
                <a:lnTo>
                  <a:pt x="5204" y="2623"/>
                </a:lnTo>
                <a:lnTo>
                  <a:pt x="5190" y="2606"/>
                </a:lnTo>
                <a:lnTo>
                  <a:pt x="5177" y="2588"/>
                </a:lnTo>
                <a:lnTo>
                  <a:pt x="5164" y="2571"/>
                </a:lnTo>
                <a:lnTo>
                  <a:pt x="5150" y="2552"/>
                </a:lnTo>
                <a:lnTo>
                  <a:pt x="5136" y="2535"/>
                </a:lnTo>
                <a:lnTo>
                  <a:pt x="5121" y="2517"/>
                </a:lnTo>
                <a:lnTo>
                  <a:pt x="5108" y="2500"/>
                </a:lnTo>
                <a:lnTo>
                  <a:pt x="5094" y="2482"/>
                </a:lnTo>
                <a:lnTo>
                  <a:pt x="5079" y="2464"/>
                </a:lnTo>
                <a:lnTo>
                  <a:pt x="5065" y="2446"/>
                </a:lnTo>
                <a:lnTo>
                  <a:pt x="5050" y="2429"/>
                </a:lnTo>
                <a:lnTo>
                  <a:pt x="5036" y="2411"/>
                </a:lnTo>
                <a:lnTo>
                  <a:pt x="5021" y="2393"/>
                </a:lnTo>
                <a:lnTo>
                  <a:pt x="5006" y="2376"/>
                </a:lnTo>
                <a:lnTo>
                  <a:pt x="4991" y="2358"/>
                </a:lnTo>
                <a:lnTo>
                  <a:pt x="4976" y="2341"/>
                </a:lnTo>
                <a:lnTo>
                  <a:pt x="4960" y="2324"/>
                </a:lnTo>
                <a:lnTo>
                  <a:pt x="4945" y="2305"/>
                </a:lnTo>
                <a:lnTo>
                  <a:pt x="4929" y="2288"/>
                </a:lnTo>
                <a:lnTo>
                  <a:pt x="4914" y="2271"/>
                </a:lnTo>
                <a:lnTo>
                  <a:pt x="4898" y="2253"/>
                </a:lnTo>
                <a:lnTo>
                  <a:pt x="4882" y="2236"/>
                </a:lnTo>
                <a:lnTo>
                  <a:pt x="4866" y="2219"/>
                </a:lnTo>
                <a:lnTo>
                  <a:pt x="4850" y="2201"/>
                </a:lnTo>
                <a:lnTo>
                  <a:pt x="4834" y="2184"/>
                </a:lnTo>
                <a:lnTo>
                  <a:pt x="4817" y="2166"/>
                </a:lnTo>
                <a:lnTo>
                  <a:pt x="4801" y="2149"/>
                </a:lnTo>
                <a:lnTo>
                  <a:pt x="4785" y="2132"/>
                </a:lnTo>
                <a:lnTo>
                  <a:pt x="4768" y="2114"/>
                </a:lnTo>
                <a:lnTo>
                  <a:pt x="4751" y="2097"/>
                </a:lnTo>
                <a:lnTo>
                  <a:pt x="4735" y="2080"/>
                </a:lnTo>
                <a:lnTo>
                  <a:pt x="4718" y="2063"/>
                </a:lnTo>
                <a:lnTo>
                  <a:pt x="4700" y="2046"/>
                </a:lnTo>
                <a:lnTo>
                  <a:pt x="4683" y="2029"/>
                </a:lnTo>
                <a:lnTo>
                  <a:pt x="4665" y="2012"/>
                </a:lnTo>
                <a:lnTo>
                  <a:pt x="4648" y="1994"/>
                </a:lnTo>
                <a:lnTo>
                  <a:pt x="4631" y="1977"/>
                </a:lnTo>
                <a:lnTo>
                  <a:pt x="4612" y="1960"/>
                </a:lnTo>
                <a:lnTo>
                  <a:pt x="4595" y="1943"/>
                </a:lnTo>
                <a:lnTo>
                  <a:pt x="4577" y="1927"/>
                </a:lnTo>
                <a:lnTo>
                  <a:pt x="4560" y="1910"/>
                </a:lnTo>
                <a:lnTo>
                  <a:pt x="4541" y="1893"/>
                </a:lnTo>
                <a:lnTo>
                  <a:pt x="4523" y="1875"/>
                </a:lnTo>
                <a:lnTo>
                  <a:pt x="4505" y="1859"/>
                </a:lnTo>
                <a:lnTo>
                  <a:pt x="4487" y="1842"/>
                </a:lnTo>
                <a:lnTo>
                  <a:pt x="4468" y="1825"/>
                </a:lnTo>
                <a:lnTo>
                  <a:pt x="4449" y="1809"/>
                </a:lnTo>
                <a:lnTo>
                  <a:pt x="4431" y="1792"/>
                </a:lnTo>
                <a:lnTo>
                  <a:pt x="4412" y="1776"/>
                </a:lnTo>
                <a:lnTo>
                  <a:pt x="4393" y="1759"/>
                </a:lnTo>
                <a:lnTo>
                  <a:pt x="4373" y="1743"/>
                </a:lnTo>
                <a:lnTo>
                  <a:pt x="4355" y="1726"/>
                </a:lnTo>
                <a:lnTo>
                  <a:pt x="4336" y="1710"/>
                </a:lnTo>
                <a:lnTo>
                  <a:pt x="4316" y="1694"/>
                </a:lnTo>
                <a:lnTo>
                  <a:pt x="4277" y="1660"/>
                </a:lnTo>
                <a:lnTo>
                  <a:pt x="4238" y="1628"/>
                </a:lnTo>
                <a:lnTo>
                  <a:pt x="4198" y="1595"/>
                </a:lnTo>
                <a:lnTo>
                  <a:pt x="4158" y="1563"/>
                </a:lnTo>
                <a:lnTo>
                  <a:pt x="4118" y="1531"/>
                </a:lnTo>
                <a:lnTo>
                  <a:pt x="4077" y="1499"/>
                </a:lnTo>
                <a:lnTo>
                  <a:pt x="4036" y="1468"/>
                </a:lnTo>
                <a:lnTo>
                  <a:pt x="3995" y="1436"/>
                </a:lnTo>
                <a:lnTo>
                  <a:pt x="3952" y="1405"/>
                </a:lnTo>
                <a:lnTo>
                  <a:pt x="3910" y="1375"/>
                </a:lnTo>
                <a:lnTo>
                  <a:pt x="3868" y="1344"/>
                </a:lnTo>
                <a:lnTo>
                  <a:pt x="3824" y="1313"/>
                </a:lnTo>
                <a:lnTo>
                  <a:pt x="3782" y="1283"/>
                </a:lnTo>
                <a:lnTo>
                  <a:pt x="3737" y="1252"/>
                </a:lnTo>
                <a:lnTo>
                  <a:pt x="3694" y="1223"/>
                </a:lnTo>
                <a:lnTo>
                  <a:pt x="3649" y="1193"/>
                </a:lnTo>
                <a:lnTo>
                  <a:pt x="3628" y="1179"/>
                </a:lnTo>
                <a:lnTo>
                  <a:pt x="3605" y="1164"/>
                </a:lnTo>
                <a:lnTo>
                  <a:pt x="3583" y="1149"/>
                </a:lnTo>
                <a:lnTo>
                  <a:pt x="3560" y="1134"/>
                </a:lnTo>
                <a:lnTo>
                  <a:pt x="3537" y="1121"/>
                </a:lnTo>
                <a:lnTo>
                  <a:pt x="3516" y="1106"/>
                </a:lnTo>
                <a:lnTo>
                  <a:pt x="3493" y="1091"/>
                </a:lnTo>
                <a:lnTo>
                  <a:pt x="3470" y="1077"/>
                </a:lnTo>
                <a:lnTo>
                  <a:pt x="3447" y="1064"/>
                </a:lnTo>
                <a:lnTo>
                  <a:pt x="3424" y="1049"/>
                </a:lnTo>
                <a:lnTo>
                  <a:pt x="3401" y="1035"/>
                </a:lnTo>
                <a:lnTo>
                  <a:pt x="3377" y="1021"/>
                </a:lnTo>
                <a:lnTo>
                  <a:pt x="3354" y="1006"/>
                </a:lnTo>
                <a:lnTo>
                  <a:pt x="3331" y="993"/>
                </a:lnTo>
                <a:lnTo>
                  <a:pt x="3307" y="979"/>
                </a:lnTo>
                <a:lnTo>
                  <a:pt x="3284" y="965"/>
                </a:lnTo>
                <a:lnTo>
                  <a:pt x="3260" y="952"/>
                </a:lnTo>
                <a:lnTo>
                  <a:pt x="3238" y="938"/>
                </a:lnTo>
                <a:lnTo>
                  <a:pt x="3214" y="925"/>
                </a:lnTo>
                <a:lnTo>
                  <a:pt x="3191" y="912"/>
                </a:lnTo>
                <a:lnTo>
                  <a:pt x="3167" y="898"/>
                </a:lnTo>
                <a:lnTo>
                  <a:pt x="3143" y="884"/>
                </a:lnTo>
                <a:lnTo>
                  <a:pt x="3119" y="871"/>
                </a:lnTo>
                <a:lnTo>
                  <a:pt x="3095" y="858"/>
                </a:lnTo>
                <a:lnTo>
                  <a:pt x="3071" y="845"/>
                </a:lnTo>
                <a:lnTo>
                  <a:pt x="3047" y="833"/>
                </a:lnTo>
                <a:lnTo>
                  <a:pt x="3023" y="819"/>
                </a:lnTo>
                <a:lnTo>
                  <a:pt x="2999" y="806"/>
                </a:lnTo>
                <a:lnTo>
                  <a:pt x="2975" y="794"/>
                </a:lnTo>
                <a:lnTo>
                  <a:pt x="2949" y="781"/>
                </a:lnTo>
                <a:lnTo>
                  <a:pt x="2925" y="769"/>
                </a:lnTo>
                <a:lnTo>
                  <a:pt x="2901" y="756"/>
                </a:lnTo>
                <a:lnTo>
                  <a:pt x="2876" y="743"/>
                </a:lnTo>
                <a:lnTo>
                  <a:pt x="2852" y="731"/>
                </a:lnTo>
                <a:lnTo>
                  <a:pt x="2827" y="718"/>
                </a:lnTo>
                <a:lnTo>
                  <a:pt x="2802" y="707"/>
                </a:lnTo>
                <a:lnTo>
                  <a:pt x="2778" y="694"/>
                </a:lnTo>
                <a:lnTo>
                  <a:pt x="2753" y="682"/>
                </a:lnTo>
                <a:lnTo>
                  <a:pt x="2727" y="670"/>
                </a:lnTo>
                <a:lnTo>
                  <a:pt x="2702" y="659"/>
                </a:lnTo>
                <a:lnTo>
                  <a:pt x="2677" y="646"/>
                </a:lnTo>
                <a:lnTo>
                  <a:pt x="2652" y="635"/>
                </a:lnTo>
                <a:lnTo>
                  <a:pt x="2628" y="623"/>
                </a:lnTo>
                <a:lnTo>
                  <a:pt x="2603" y="612"/>
                </a:lnTo>
                <a:lnTo>
                  <a:pt x="2576" y="600"/>
                </a:lnTo>
                <a:lnTo>
                  <a:pt x="2551" y="589"/>
                </a:lnTo>
                <a:lnTo>
                  <a:pt x="2526" y="578"/>
                </a:lnTo>
                <a:lnTo>
                  <a:pt x="2501" y="566"/>
                </a:lnTo>
                <a:lnTo>
                  <a:pt x="2476" y="556"/>
                </a:lnTo>
                <a:lnTo>
                  <a:pt x="2450" y="544"/>
                </a:lnTo>
                <a:lnTo>
                  <a:pt x="2424" y="533"/>
                </a:lnTo>
                <a:lnTo>
                  <a:pt x="2398" y="523"/>
                </a:lnTo>
                <a:lnTo>
                  <a:pt x="2373" y="512"/>
                </a:lnTo>
                <a:lnTo>
                  <a:pt x="2348" y="501"/>
                </a:lnTo>
                <a:lnTo>
                  <a:pt x="2321" y="491"/>
                </a:lnTo>
                <a:lnTo>
                  <a:pt x="2295" y="480"/>
                </a:lnTo>
                <a:lnTo>
                  <a:pt x="2270" y="470"/>
                </a:lnTo>
                <a:lnTo>
                  <a:pt x="2244" y="460"/>
                </a:lnTo>
                <a:lnTo>
                  <a:pt x="2217" y="450"/>
                </a:lnTo>
                <a:lnTo>
                  <a:pt x="2192" y="439"/>
                </a:lnTo>
                <a:lnTo>
                  <a:pt x="2166" y="429"/>
                </a:lnTo>
                <a:lnTo>
                  <a:pt x="2140" y="420"/>
                </a:lnTo>
                <a:lnTo>
                  <a:pt x="2113" y="410"/>
                </a:lnTo>
                <a:lnTo>
                  <a:pt x="2087" y="400"/>
                </a:lnTo>
                <a:lnTo>
                  <a:pt x="2061" y="391"/>
                </a:lnTo>
                <a:lnTo>
                  <a:pt x="2034" y="381"/>
                </a:lnTo>
                <a:lnTo>
                  <a:pt x="2008" y="372"/>
                </a:lnTo>
                <a:lnTo>
                  <a:pt x="1982" y="363"/>
                </a:lnTo>
                <a:lnTo>
                  <a:pt x="1955" y="353"/>
                </a:lnTo>
                <a:lnTo>
                  <a:pt x="1929" y="344"/>
                </a:lnTo>
                <a:lnTo>
                  <a:pt x="1902" y="335"/>
                </a:lnTo>
                <a:lnTo>
                  <a:pt x="1875" y="326"/>
                </a:lnTo>
                <a:lnTo>
                  <a:pt x="1849" y="318"/>
                </a:lnTo>
                <a:lnTo>
                  <a:pt x="1823" y="309"/>
                </a:lnTo>
                <a:lnTo>
                  <a:pt x="1795" y="301"/>
                </a:lnTo>
                <a:lnTo>
                  <a:pt x="1769" y="292"/>
                </a:lnTo>
                <a:lnTo>
                  <a:pt x="1742" y="284"/>
                </a:lnTo>
                <a:lnTo>
                  <a:pt x="1715" y="276"/>
                </a:lnTo>
                <a:lnTo>
                  <a:pt x="1688" y="268"/>
                </a:lnTo>
                <a:lnTo>
                  <a:pt x="1661" y="260"/>
                </a:lnTo>
                <a:lnTo>
                  <a:pt x="1634" y="252"/>
                </a:lnTo>
                <a:lnTo>
                  <a:pt x="1608" y="244"/>
                </a:lnTo>
                <a:lnTo>
                  <a:pt x="1580" y="236"/>
                </a:lnTo>
                <a:lnTo>
                  <a:pt x="1554" y="229"/>
                </a:lnTo>
                <a:lnTo>
                  <a:pt x="1527" y="221"/>
                </a:lnTo>
                <a:lnTo>
                  <a:pt x="1499" y="214"/>
                </a:lnTo>
                <a:lnTo>
                  <a:pt x="1472" y="206"/>
                </a:lnTo>
                <a:lnTo>
                  <a:pt x="1445" y="199"/>
                </a:lnTo>
                <a:lnTo>
                  <a:pt x="1418" y="192"/>
                </a:lnTo>
                <a:lnTo>
                  <a:pt x="1390" y="185"/>
                </a:lnTo>
                <a:lnTo>
                  <a:pt x="1363" y="179"/>
                </a:lnTo>
                <a:lnTo>
                  <a:pt x="1336" y="172"/>
                </a:lnTo>
                <a:lnTo>
                  <a:pt x="1308" y="165"/>
                </a:lnTo>
                <a:lnTo>
                  <a:pt x="1282" y="159"/>
                </a:lnTo>
                <a:lnTo>
                  <a:pt x="1254" y="152"/>
                </a:lnTo>
                <a:lnTo>
                  <a:pt x="1227" y="147"/>
                </a:lnTo>
                <a:lnTo>
                  <a:pt x="1199" y="141"/>
                </a:lnTo>
                <a:lnTo>
                  <a:pt x="1172" y="134"/>
                </a:lnTo>
                <a:lnTo>
                  <a:pt x="1145" y="128"/>
                </a:lnTo>
                <a:lnTo>
                  <a:pt x="1116" y="123"/>
                </a:lnTo>
                <a:lnTo>
                  <a:pt x="1088" y="117"/>
                </a:lnTo>
                <a:lnTo>
                  <a:pt x="1061" y="112"/>
                </a:lnTo>
                <a:lnTo>
                  <a:pt x="1034" y="106"/>
                </a:lnTo>
                <a:lnTo>
                  <a:pt x="1006" y="101"/>
                </a:lnTo>
                <a:lnTo>
                  <a:pt x="979" y="96"/>
                </a:lnTo>
                <a:lnTo>
                  <a:pt x="951" y="92"/>
                </a:lnTo>
                <a:lnTo>
                  <a:pt x="923" y="86"/>
                </a:lnTo>
                <a:lnTo>
                  <a:pt x="895" y="81"/>
                </a:lnTo>
                <a:lnTo>
                  <a:pt x="868" y="77"/>
                </a:lnTo>
                <a:lnTo>
                  <a:pt x="840" y="72"/>
                </a:lnTo>
                <a:lnTo>
                  <a:pt x="812" y="68"/>
                </a:lnTo>
                <a:lnTo>
                  <a:pt x="784" y="64"/>
                </a:lnTo>
                <a:lnTo>
                  <a:pt x="757" y="60"/>
                </a:lnTo>
                <a:lnTo>
                  <a:pt x="728" y="56"/>
                </a:lnTo>
                <a:lnTo>
                  <a:pt x="701" y="52"/>
                </a:lnTo>
                <a:lnTo>
                  <a:pt x="673" y="48"/>
                </a:lnTo>
                <a:lnTo>
                  <a:pt x="645" y="45"/>
                </a:lnTo>
                <a:lnTo>
                  <a:pt x="617" y="41"/>
                </a:lnTo>
                <a:lnTo>
                  <a:pt x="589" y="38"/>
                </a:lnTo>
                <a:lnTo>
                  <a:pt x="561" y="34"/>
                </a:lnTo>
                <a:lnTo>
                  <a:pt x="533" y="32"/>
                </a:lnTo>
                <a:lnTo>
                  <a:pt x="505" y="29"/>
                </a:lnTo>
                <a:lnTo>
                  <a:pt x="477" y="26"/>
                </a:lnTo>
                <a:lnTo>
                  <a:pt x="449" y="23"/>
                </a:lnTo>
                <a:lnTo>
                  <a:pt x="421" y="21"/>
                </a:lnTo>
                <a:lnTo>
                  <a:pt x="393" y="18"/>
                </a:lnTo>
                <a:lnTo>
                  <a:pt x="364" y="16"/>
                </a:lnTo>
                <a:lnTo>
                  <a:pt x="337" y="14"/>
                </a:lnTo>
                <a:lnTo>
                  <a:pt x="308" y="13"/>
                </a:lnTo>
                <a:lnTo>
                  <a:pt x="281" y="10"/>
                </a:lnTo>
                <a:lnTo>
                  <a:pt x="252" y="8"/>
                </a:lnTo>
                <a:lnTo>
                  <a:pt x="225" y="7"/>
                </a:lnTo>
                <a:lnTo>
                  <a:pt x="196" y="6"/>
                </a:lnTo>
                <a:lnTo>
                  <a:pt x="168" y="5"/>
                </a:lnTo>
                <a:lnTo>
                  <a:pt x="140" y="4"/>
                </a:lnTo>
                <a:lnTo>
                  <a:pt x="112" y="2"/>
                </a:lnTo>
                <a:lnTo>
                  <a:pt x="84" y="1"/>
                </a:lnTo>
                <a:lnTo>
                  <a:pt x="56" y="1"/>
                </a:lnTo>
                <a:lnTo>
                  <a:pt x="28" y="0"/>
                </a:lnTo>
                <a:lnTo>
                  <a:pt x="0" y="0"/>
                </a:lnTo>
                <a:lnTo>
                  <a:pt x="0" y="33"/>
                </a:ln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43" name="Rectangle 87"/>
          <p:cNvSpPr>
            <a:spLocks noChangeArrowheads="1"/>
          </p:cNvSpPr>
          <p:nvPr/>
        </p:nvSpPr>
        <p:spPr bwMode="auto">
          <a:xfrm>
            <a:off x="7407624" y="1938240"/>
            <a:ext cx="38472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哈尔滨</a:t>
            </a:r>
            <a:endParaRPr lang="zh-CN" altLang="en-US" sz="1000" smtClean="0">
              <a:solidFill>
                <a:srgbClr val="C4261D"/>
              </a:solidFill>
            </a:endParaRPr>
          </a:p>
        </p:txBody>
      </p:sp>
      <p:sp>
        <p:nvSpPr>
          <p:cNvPr id="44" name="Rectangle 88"/>
          <p:cNvSpPr>
            <a:spLocks noChangeArrowheads="1"/>
          </p:cNvSpPr>
          <p:nvPr/>
        </p:nvSpPr>
        <p:spPr bwMode="auto">
          <a:xfrm>
            <a:off x="7209186" y="2311303"/>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dirty="0" smtClean="0">
                <a:solidFill>
                  <a:srgbClr val="1F1A17"/>
                </a:solidFill>
                <a:latin typeface="方正兰亭黑_GBK" pitchFamily="2" charset="-122"/>
                <a:ea typeface="方正兰亭黑_GBK" pitchFamily="2" charset="-122"/>
              </a:rPr>
              <a:t>长春</a:t>
            </a:r>
            <a:endParaRPr lang="zh-CN" altLang="en-US" sz="1000" dirty="0" smtClean="0">
              <a:solidFill>
                <a:srgbClr val="C4261D"/>
              </a:solidFill>
            </a:endParaRPr>
          </a:p>
        </p:txBody>
      </p:sp>
      <p:sp>
        <p:nvSpPr>
          <p:cNvPr id="45" name="Rectangle 89"/>
          <p:cNvSpPr>
            <a:spLocks noChangeArrowheads="1"/>
          </p:cNvSpPr>
          <p:nvPr/>
        </p:nvSpPr>
        <p:spPr bwMode="auto">
          <a:xfrm>
            <a:off x="6961538" y="2847258"/>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dirty="0" smtClean="0">
                <a:solidFill>
                  <a:srgbClr val="1F1A17"/>
                </a:solidFill>
                <a:latin typeface="方正兰亭黑_GBK" pitchFamily="2" charset="-122"/>
                <a:ea typeface="方正兰亭黑_GBK" pitchFamily="2" charset="-122"/>
              </a:rPr>
              <a:t>沈阳</a:t>
            </a:r>
            <a:endParaRPr lang="zh-CN" altLang="en-US" sz="1000" dirty="0" smtClean="0">
              <a:solidFill>
                <a:srgbClr val="C4261D"/>
              </a:solidFill>
            </a:endParaRPr>
          </a:p>
        </p:txBody>
      </p:sp>
      <p:sp>
        <p:nvSpPr>
          <p:cNvPr id="46" name="Rectangle 90"/>
          <p:cNvSpPr>
            <a:spLocks noChangeArrowheads="1"/>
          </p:cNvSpPr>
          <p:nvPr/>
        </p:nvSpPr>
        <p:spPr bwMode="auto">
          <a:xfrm>
            <a:off x="6156674" y="2860578"/>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dirty="0" smtClean="0">
                <a:solidFill>
                  <a:srgbClr val="1F1A17"/>
                </a:solidFill>
                <a:latin typeface="方正兰亭黑_GBK" pitchFamily="2" charset="-122"/>
                <a:ea typeface="方正兰亭黑_GBK" pitchFamily="2" charset="-122"/>
              </a:rPr>
              <a:t>北京</a:t>
            </a:r>
            <a:endParaRPr lang="zh-CN" altLang="en-US" sz="1000" dirty="0" smtClean="0">
              <a:solidFill>
                <a:srgbClr val="C4261D"/>
              </a:solidFill>
            </a:endParaRPr>
          </a:p>
        </p:txBody>
      </p:sp>
      <p:sp>
        <p:nvSpPr>
          <p:cNvPr id="47" name="Rectangle 91"/>
          <p:cNvSpPr>
            <a:spLocks noChangeArrowheads="1"/>
          </p:cNvSpPr>
          <p:nvPr/>
        </p:nvSpPr>
        <p:spPr bwMode="auto">
          <a:xfrm>
            <a:off x="6339236" y="3044728"/>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dirty="0" smtClean="0">
                <a:solidFill>
                  <a:srgbClr val="1F1A17"/>
                </a:solidFill>
                <a:latin typeface="方正兰亭黑_GBK" pitchFamily="2" charset="-122"/>
                <a:ea typeface="方正兰亭黑_GBK" pitchFamily="2" charset="-122"/>
              </a:rPr>
              <a:t>天津</a:t>
            </a:r>
            <a:endParaRPr lang="zh-CN" altLang="en-US" sz="1000" dirty="0" smtClean="0">
              <a:solidFill>
                <a:srgbClr val="C4261D"/>
              </a:solidFill>
            </a:endParaRPr>
          </a:p>
        </p:txBody>
      </p:sp>
      <p:sp>
        <p:nvSpPr>
          <p:cNvPr id="48" name="Rectangle 92"/>
          <p:cNvSpPr>
            <a:spLocks noChangeArrowheads="1"/>
          </p:cNvSpPr>
          <p:nvPr/>
        </p:nvSpPr>
        <p:spPr bwMode="auto">
          <a:xfrm>
            <a:off x="5459761" y="2860578"/>
            <a:ext cx="51296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dirty="0" smtClean="0">
                <a:solidFill>
                  <a:srgbClr val="1F1A17"/>
                </a:solidFill>
                <a:latin typeface="方正兰亭黑_GBK" pitchFamily="2" charset="-122"/>
                <a:ea typeface="方正兰亭黑_GBK" pitchFamily="2" charset="-122"/>
              </a:rPr>
              <a:t>呼和浩特</a:t>
            </a:r>
            <a:endParaRPr lang="zh-CN" altLang="en-US" sz="1000" dirty="0" smtClean="0">
              <a:solidFill>
                <a:srgbClr val="C4261D"/>
              </a:solidFill>
            </a:endParaRPr>
          </a:p>
        </p:txBody>
      </p:sp>
      <p:sp>
        <p:nvSpPr>
          <p:cNvPr id="49" name="Rectangle 93"/>
          <p:cNvSpPr>
            <a:spLocks noChangeArrowheads="1"/>
          </p:cNvSpPr>
          <p:nvPr/>
        </p:nvSpPr>
        <p:spPr bwMode="auto">
          <a:xfrm>
            <a:off x="5882036" y="3251103"/>
            <a:ext cx="38472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石家庄</a:t>
            </a:r>
            <a:endParaRPr lang="zh-CN" altLang="en-US" sz="1000" smtClean="0">
              <a:solidFill>
                <a:srgbClr val="C4261D"/>
              </a:solidFill>
            </a:endParaRPr>
          </a:p>
        </p:txBody>
      </p:sp>
      <p:sp>
        <p:nvSpPr>
          <p:cNvPr id="50" name="Rectangle 94"/>
          <p:cNvSpPr>
            <a:spLocks noChangeArrowheads="1"/>
          </p:cNvSpPr>
          <p:nvPr/>
        </p:nvSpPr>
        <p:spPr bwMode="auto">
          <a:xfrm>
            <a:off x="5097811" y="3295553"/>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银川</a:t>
            </a:r>
            <a:endParaRPr lang="zh-CN" altLang="en-US" sz="1000" smtClean="0">
              <a:solidFill>
                <a:srgbClr val="C4261D"/>
              </a:solidFill>
            </a:endParaRPr>
          </a:p>
        </p:txBody>
      </p:sp>
      <p:sp>
        <p:nvSpPr>
          <p:cNvPr id="51" name="Rectangle 95"/>
          <p:cNvSpPr>
            <a:spLocks noChangeArrowheads="1"/>
          </p:cNvSpPr>
          <p:nvPr/>
        </p:nvSpPr>
        <p:spPr bwMode="auto">
          <a:xfrm>
            <a:off x="6470749" y="3511453"/>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济南</a:t>
            </a:r>
            <a:endParaRPr lang="zh-CN" altLang="en-US" sz="1000" smtClean="0">
              <a:solidFill>
                <a:srgbClr val="C4261D"/>
              </a:solidFill>
            </a:endParaRPr>
          </a:p>
        </p:txBody>
      </p:sp>
      <p:sp>
        <p:nvSpPr>
          <p:cNvPr id="52" name="Rectangle 96"/>
          <p:cNvSpPr>
            <a:spLocks noChangeArrowheads="1"/>
          </p:cNvSpPr>
          <p:nvPr/>
        </p:nvSpPr>
        <p:spPr bwMode="auto">
          <a:xfrm>
            <a:off x="5589936" y="3432078"/>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太原</a:t>
            </a:r>
            <a:endParaRPr lang="zh-CN" altLang="en-US" sz="1000" smtClean="0">
              <a:solidFill>
                <a:srgbClr val="C4261D"/>
              </a:solidFill>
            </a:endParaRPr>
          </a:p>
        </p:txBody>
      </p:sp>
      <p:sp>
        <p:nvSpPr>
          <p:cNvPr id="53" name="Rectangle 97"/>
          <p:cNvSpPr>
            <a:spLocks noChangeArrowheads="1"/>
          </p:cNvSpPr>
          <p:nvPr/>
        </p:nvSpPr>
        <p:spPr bwMode="auto">
          <a:xfrm>
            <a:off x="5846862" y="4028978"/>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dirty="0" smtClean="0">
                <a:solidFill>
                  <a:srgbClr val="1F1A17"/>
                </a:solidFill>
                <a:latin typeface="方正兰亭黑_GBK" pitchFamily="2" charset="-122"/>
                <a:ea typeface="方正兰亭黑_GBK" pitchFamily="2" charset="-122"/>
              </a:rPr>
              <a:t>郑洲</a:t>
            </a:r>
            <a:endParaRPr lang="zh-CN" altLang="en-US" sz="1000" dirty="0" smtClean="0">
              <a:solidFill>
                <a:srgbClr val="C4261D"/>
              </a:solidFill>
            </a:endParaRPr>
          </a:p>
        </p:txBody>
      </p:sp>
      <p:sp>
        <p:nvSpPr>
          <p:cNvPr id="54" name="Rectangle 98"/>
          <p:cNvSpPr>
            <a:spLocks noChangeArrowheads="1"/>
          </p:cNvSpPr>
          <p:nvPr/>
        </p:nvSpPr>
        <p:spPr bwMode="auto">
          <a:xfrm>
            <a:off x="5185124" y="4090890"/>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西安</a:t>
            </a:r>
            <a:endParaRPr lang="zh-CN" altLang="en-US" sz="1000" smtClean="0">
              <a:solidFill>
                <a:srgbClr val="C4261D"/>
              </a:solidFill>
            </a:endParaRPr>
          </a:p>
        </p:txBody>
      </p:sp>
      <p:sp>
        <p:nvSpPr>
          <p:cNvPr id="55" name="Rectangle 99"/>
          <p:cNvSpPr>
            <a:spLocks noChangeArrowheads="1"/>
          </p:cNvSpPr>
          <p:nvPr/>
        </p:nvSpPr>
        <p:spPr bwMode="auto">
          <a:xfrm>
            <a:off x="6180237" y="4583015"/>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武汉</a:t>
            </a:r>
            <a:endParaRPr lang="zh-CN" altLang="en-US" sz="1000" smtClean="0">
              <a:solidFill>
                <a:srgbClr val="C4261D"/>
              </a:solidFill>
            </a:endParaRPr>
          </a:p>
        </p:txBody>
      </p:sp>
      <p:sp>
        <p:nvSpPr>
          <p:cNvPr id="56" name="Rectangle 100"/>
          <p:cNvSpPr>
            <a:spLocks noChangeArrowheads="1"/>
          </p:cNvSpPr>
          <p:nvPr/>
        </p:nvSpPr>
        <p:spPr bwMode="auto">
          <a:xfrm>
            <a:off x="6448524" y="4363940"/>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合肥</a:t>
            </a:r>
            <a:endParaRPr lang="zh-CN" altLang="en-US" sz="1000" smtClean="0">
              <a:solidFill>
                <a:srgbClr val="C4261D"/>
              </a:solidFill>
            </a:endParaRPr>
          </a:p>
        </p:txBody>
      </p:sp>
      <p:sp>
        <p:nvSpPr>
          <p:cNvPr id="57" name="Rectangle 101"/>
          <p:cNvSpPr>
            <a:spLocks noChangeArrowheads="1"/>
          </p:cNvSpPr>
          <p:nvPr/>
        </p:nvSpPr>
        <p:spPr bwMode="auto">
          <a:xfrm>
            <a:off x="6718400" y="4206776"/>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dirty="0" smtClean="0">
                <a:solidFill>
                  <a:srgbClr val="1F1A17"/>
                </a:solidFill>
                <a:latin typeface="方正兰亭黑_GBK" pitchFamily="2" charset="-122"/>
                <a:ea typeface="方正兰亭黑_GBK" pitchFamily="2" charset="-122"/>
              </a:rPr>
              <a:t>南京</a:t>
            </a:r>
            <a:endParaRPr lang="zh-CN" altLang="en-US" sz="1000" dirty="0" smtClean="0">
              <a:solidFill>
                <a:srgbClr val="C4261D"/>
              </a:solidFill>
            </a:endParaRPr>
          </a:p>
        </p:txBody>
      </p:sp>
      <p:sp>
        <p:nvSpPr>
          <p:cNvPr id="58" name="Rectangle 102"/>
          <p:cNvSpPr>
            <a:spLocks noChangeArrowheads="1"/>
          </p:cNvSpPr>
          <p:nvPr/>
        </p:nvSpPr>
        <p:spPr bwMode="auto">
          <a:xfrm>
            <a:off x="6818412" y="4617940"/>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杭州</a:t>
            </a:r>
            <a:endParaRPr lang="zh-CN" altLang="en-US" sz="1000" smtClean="0">
              <a:solidFill>
                <a:srgbClr val="C4261D"/>
              </a:solidFill>
            </a:endParaRPr>
          </a:p>
        </p:txBody>
      </p:sp>
      <p:sp>
        <p:nvSpPr>
          <p:cNvPr id="59" name="Rectangle 103"/>
          <p:cNvSpPr>
            <a:spLocks noChangeArrowheads="1"/>
          </p:cNvSpPr>
          <p:nvPr/>
        </p:nvSpPr>
        <p:spPr bwMode="auto">
          <a:xfrm>
            <a:off x="6619974" y="5119590"/>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福州</a:t>
            </a:r>
            <a:endParaRPr lang="zh-CN" altLang="en-US" sz="1000" smtClean="0">
              <a:solidFill>
                <a:srgbClr val="C4261D"/>
              </a:solidFill>
            </a:endParaRPr>
          </a:p>
        </p:txBody>
      </p:sp>
      <p:sp>
        <p:nvSpPr>
          <p:cNvPr id="60" name="Rectangle 104"/>
          <p:cNvSpPr>
            <a:spLocks noChangeArrowheads="1"/>
          </p:cNvSpPr>
          <p:nvPr/>
        </p:nvSpPr>
        <p:spPr bwMode="auto">
          <a:xfrm>
            <a:off x="6311999" y="4903690"/>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南昌</a:t>
            </a:r>
            <a:endParaRPr lang="zh-CN" altLang="en-US" sz="1000" smtClean="0">
              <a:solidFill>
                <a:srgbClr val="C4261D"/>
              </a:solidFill>
            </a:endParaRPr>
          </a:p>
        </p:txBody>
      </p:sp>
      <p:sp>
        <p:nvSpPr>
          <p:cNvPr id="61" name="Rectangle 105"/>
          <p:cNvSpPr>
            <a:spLocks noChangeArrowheads="1"/>
          </p:cNvSpPr>
          <p:nvPr/>
        </p:nvSpPr>
        <p:spPr bwMode="auto">
          <a:xfrm>
            <a:off x="5810349" y="5000528"/>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长沙</a:t>
            </a:r>
            <a:endParaRPr lang="zh-CN" altLang="en-US" sz="1000" smtClean="0">
              <a:solidFill>
                <a:srgbClr val="C4261D"/>
              </a:solidFill>
            </a:endParaRPr>
          </a:p>
        </p:txBody>
      </p:sp>
      <p:sp>
        <p:nvSpPr>
          <p:cNvPr id="62" name="Rectangle 106"/>
          <p:cNvSpPr>
            <a:spLocks noChangeArrowheads="1"/>
          </p:cNvSpPr>
          <p:nvPr/>
        </p:nvSpPr>
        <p:spPr bwMode="auto">
          <a:xfrm>
            <a:off x="5115274" y="5268815"/>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福州</a:t>
            </a:r>
            <a:endParaRPr lang="zh-CN" altLang="en-US" sz="1000" smtClean="0">
              <a:solidFill>
                <a:srgbClr val="C4261D"/>
              </a:solidFill>
            </a:endParaRPr>
          </a:p>
        </p:txBody>
      </p:sp>
      <p:sp>
        <p:nvSpPr>
          <p:cNvPr id="63" name="Rectangle 107"/>
          <p:cNvSpPr>
            <a:spLocks noChangeArrowheads="1"/>
          </p:cNvSpPr>
          <p:nvPr/>
        </p:nvSpPr>
        <p:spPr bwMode="auto">
          <a:xfrm>
            <a:off x="4959699" y="4640165"/>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dirty="0" smtClean="0">
                <a:solidFill>
                  <a:srgbClr val="1F1A17"/>
                </a:solidFill>
                <a:latin typeface="方正兰亭黑_GBK" pitchFamily="2" charset="-122"/>
                <a:ea typeface="方正兰亭黑_GBK" pitchFamily="2" charset="-122"/>
              </a:rPr>
              <a:t>重庆</a:t>
            </a:r>
            <a:endParaRPr lang="zh-CN" altLang="en-US" sz="1000" dirty="0" smtClean="0">
              <a:solidFill>
                <a:srgbClr val="C4261D"/>
              </a:solidFill>
            </a:endParaRPr>
          </a:p>
        </p:txBody>
      </p:sp>
      <p:sp>
        <p:nvSpPr>
          <p:cNvPr id="64" name="Rectangle 108"/>
          <p:cNvSpPr>
            <a:spLocks noChangeArrowheads="1"/>
          </p:cNvSpPr>
          <p:nvPr/>
        </p:nvSpPr>
        <p:spPr bwMode="auto">
          <a:xfrm>
            <a:off x="4617765" y="4571256"/>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dirty="0" smtClean="0">
                <a:solidFill>
                  <a:srgbClr val="1F1A17"/>
                </a:solidFill>
                <a:latin typeface="方正兰亭黑_GBK" pitchFamily="2" charset="-122"/>
                <a:ea typeface="方正兰亭黑_GBK" pitchFamily="2" charset="-122"/>
              </a:rPr>
              <a:t>成都</a:t>
            </a:r>
            <a:endParaRPr lang="zh-CN" altLang="en-US" sz="1000" dirty="0" smtClean="0">
              <a:solidFill>
                <a:srgbClr val="C4261D"/>
              </a:solidFill>
            </a:endParaRPr>
          </a:p>
        </p:txBody>
      </p:sp>
      <p:sp>
        <p:nvSpPr>
          <p:cNvPr id="65" name="Rectangle 109"/>
          <p:cNvSpPr>
            <a:spLocks noChangeArrowheads="1"/>
          </p:cNvSpPr>
          <p:nvPr/>
        </p:nvSpPr>
        <p:spPr bwMode="auto">
          <a:xfrm>
            <a:off x="4607274" y="3860703"/>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dirty="0" smtClean="0">
                <a:solidFill>
                  <a:srgbClr val="1F1A17"/>
                </a:solidFill>
                <a:latin typeface="方正兰亭黑_GBK" pitchFamily="2" charset="-122"/>
                <a:ea typeface="方正兰亭黑_GBK" pitchFamily="2" charset="-122"/>
              </a:rPr>
              <a:t>兰州</a:t>
            </a:r>
            <a:endParaRPr lang="zh-CN" altLang="en-US" sz="1000" dirty="0" smtClean="0">
              <a:solidFill>
                <a:srgbClr val="C4261D"/>
              </a:solidFill>
            </a:endParaRPr>
          </a:p>
        </p:txBody>
      </p:sp>
      <p:sp>
        <p:nvSpPr>
          <p:cNvPr id="66" name="Rectangle 110"/>
          <p:cNvSpPr>
            <a:spLocks noChangeArrowheads="1"/>
          </p:cNvSpPr>
          <p:nvPr/>
        </p:nvSpPr>
        <p:spPr bwMode="auto">
          <a:xfrm>
            <a:off x="4302474" y="3562253"/>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西宁</a:t>
            </a:r>
            <a:endParaRPr lang="zh-CN" altLang="en-US" sz="1000" smtClean="0">
              <a:solidFill>
                <a:srgbClr val="C4261D"/>
              </a:solidFill>
            </a:endParaRPr>
          </a:p>
        </p:txBody>
      </p:sp>
      <p:sp>
        <p:nvSpPr>
          <p:cNvPr id="67" name="Rectangle 111"/>
          <p:cNvSpPr>
            <a:spLocks noChangeArrowheads="1"/>
          </p:cNvSpPr>
          <p:nvPr/>
        </p:nvSpPr>
        <p:spPr bwMode="auto">
          <a:xfrm>
            <a:off x="2930874" y="2362103"/>
            <a:ext cx="51296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dirty="0" smtClean="0">
                <a:solidFill>
                  <a:srgbClr val="1F1A17"/>
                </a:solidFill>
                <a:latin typeface="方正兰亭黑_GBK" pitchFamily="2" charset="-122"/>
                <a:ea typeface="方正兰亭黑_GBK" pitchFamily="2" charset="-122"/>
              </a:rPr>
              <a:t>乌鲁木齐</a:t>
            </a:r>
            <a:endParaRPr lang="zh-CN" altLang="en-US" sz="1000" dirty="0" smtClean="0">
              <a:solidFill>
                <a:srgbClr val="C4261D"/>
              </a:solidFill>
            </a:endParaRPr>
          </a:p>
        </p:txBody>
      </p:sp>
      <p:sp>
        <p:nvSpPr>
          <p:cNvPr id="68" name="Rectangle 112"/>
          <p:cNvSpPr>
            <a:spLocks noChangeArrowheads="1"/>
          </p:cNvSpPr>
          <p:nvPr/>
        </p:nvSpPr>
        <p:spPr bwMode="auto">
          <a:xfrm>
            <a:off x="2869927" y="4381268"/>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拉萨</a:t>
            </a:r>
            <a:endParaRPr lang="zh-CN" altLang="en-US" sz="1000" smtClean="0">
              <a:solidFill>
                <a:srgbClr val="C4261D"/>
              </a:solidFill>
            </a:endParaRPr>
          </a:p>
        </p:txBody>
      </p:sp>
      <p:sp>
        <p:nvSpPr>
          <p:cNvPr id="69" name="Rectangle 113"/>
          <p:cNvSpPr>
            <a:spLocks noChangeArrowheads="1"/>
          </p:cNvSpPr>
          <p:nvPr/>
        </p:nvSpPr>
        <p:spPr bwMode="auto">
          <a:xfrm>
            <a:off x="4272311" y="5392640"/>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昆明</a:t>
            </a:r>
            <a:endParaRPr lang="zh-CN" altLang="en-US" sz="1000" smtClean="0">
              <a:solidFill>
                <a:srgbClr val="C4261D"/>
              </a:solidFill>
            </a:endParaRPr>
          </a:p>
        </p:txBody>
      </p:sp>
      <p:sp>
        <p:nvSpPr>
          <p:cNvPr id="70" name="Rectangle 114"/>
          <p:cNvSpPr>
            <a:spLocks noChangeArrowheads="1"/>
          </p:cNvSpPr>
          <p:nvPr/>
        </p:nvSpPr>
        <p:spPr bwMode="auto">
          <a:xfrm>
            <a:off x="5445474" y="5745065"/>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南宁</a:t>
            </a:r>
            <a:endParaRPr lang="zh-CN" altLang="en-US" sz="1000" smtClean="0">
              <a:solidFill>
                <a:srgbClr val="C4261D"/>
              </a:solidFill>
            </a:endParaRPr>
          </a:p>
        </p:txBody>
      </p:sp>
      <p:sp>
        <p:nvSpPr>
          <p:cNvPr id="71" name="Rectangle 115"/>
          <p:cNvSpPr>
            <a:spLocks noChangeArrowheads="1"/>
          </p:cNvSpPr>
          <p:nvPr/>
        </p:nvSpPr>
        <p:spPr bwMode="auto">
          <a:xfrm>
            <a:off x="5958236" y="5645053"/>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广州</a:t>
            </a:r>
            <a:endParaRPr lang="zh-CN" altLang="en-US" sz="1000" smtClean="0">
              <a:solidFill>
                <a:srgbClr val="C4261D"/>
              </a:solidFill>
            </a:endParaRPr>
          </a:p>
        </p:txBody>
      </p:sp>
      <p:sp>
        <p:nvSpPr>
          <p:cNvPr id="72" name="Rectangle 116"/>
          <p:cNvSpPr>
            <a:spLocks noChangeArrowheads="1"/>
          </p:cNvSpPr>
          <p:nvPr/>
        </p:nvSpPr>
        <p:spPr bwMode="auto">
          <a:xfrm>
            <a:off x="6305899" y="5838728"/>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smtClean="0">
                <a:solidFill>
                  <a:srgbClr val="1F1A17"/>
                </a:solidFill>
                <a:latin typeface="方正兰亭黑_GBK" pitchFamily="2" charset="-122"/>
                <a:ea typeface="方正兰亭黑_GBK" pitchFamily="2" charset="-122"/>
              </a:rPr>
              <a:t>香港</a:t>
            </a:r>
            <a:endParaRPr lang="zh-CN" altLang="en-US" sz="1000" smtClean="0">
              <a:solidFill>
                <a:srgbClr val="C4261D"/>
              </a:solidFill>
            </a:endParaRPr>
          </a:p>
        </p:txBody>
      </p:sp>
      <p:sp>
        <p:nvSpPr>
          <p:cNvPr id="73" name="Rectangle 117"/>
          <p:cNvSpPr>
            <a:spLocks noChangeArrowheads="1"/>
          </p:cNvSpPr>
          <p:nvPr/>
        </p:nvSpPr>
        <p:spPr bwMode="auto">
          <a:xfrm>
            <a:off x="6420199" y="5656165"/>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dirty="0" smtClean="0">
                <a:solidFill>
                  <a:srgbClr val="1F1A17"/>
                </a:solidFill>
                <a:latin typeface="方正兰亭黑_GBK" pitchFamily="2" charset="-122"/>
                <a:ea typeface="方正兰亭黑_GBK" pitchFamily="2" charset="-122"/>
              </a:rPr>
              <a:t>深圳</a:t>
            </a:r>
            <a:endParaRPr lang="zh-CN" altLang="en-US" sz="1000" dirty="0" smtClean="0">
              <a:solidFill>
                <a:srgbClr val="C4261D"/>
              </a:solidFill>
            </a:endParaRPr>
          </a:p>
        </p:txBody>
      </p:sp>
      <p:sp>
        <p:nvSpPr>
          <p:cNvPr id="74" name="Rectangle 118"/>
          <p:cNvSpPr>
            <a:spLocks noChangeArrowheads="1"/>
          </p:cNvSpPr>
          <p:nvPr/>
        </p:nvSpPr>
        <p:spPr bwMode="auto">
          <a:xfrm>
            <a:off x="7020024" y="4382990"/>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en-US" sz="1000" dirty="0" smtClean="0">
                <a:solidFill>
                  <a:srgbClr val="1F1A17"/>
                </a:solidFill>
                <a:latin typeface="方正兰亭黑_GBK" pitchFamily="2" charset="-122"/>
                <a:ea typeface="方正兰亭黑_GBK" pitchFamily="2" charset="-122"/>
              </a:rPr>
              <a:t>上海</a:t>
            </a:r>
            <a:endParaRPr lang="zh-CN" altLang="en-US" sz="1000" dirty="0" smtClean="0">
              <a:solidFill>
                <a:srgbClr val="C4261D"/>
              </a:solidFill>
            </a:endParaRPr>
          </a:p>
        </p:txBody>
      </p:sp>
      <p:sp>
        <p:nvSpPr>
          <p:cNvPr id="75" name="Freeform 128"/>
          <p:cNvSpPr>
            <a:spLocks/>
          </p:cNvSpPr>
          <p:nvPr/>
        </p:nvSpPr>
        <p:spPr bwMode="auto">
          <a:xfrm>
            <a:off x="4259611" y="3522565"/>
            <a:ext cx="2705100" cy="885825"/>
          </a:xfrm>
          <a:custGeom>
            <a:avLst/>
            <a:gdLst>
              <a:gd name="T0" fmla="*/ 137 w 10224"/>
              <a:gd name="T1" fmla="*/ 34 h 3351"/>
              <a:gd name="T2" fmla="*/ 308 w 10224"/>
              <a:gd name="T3" fmla="*/ 34 h 3351"/>
              <a:gd name="T4" fmla="*/ 487 w 10224"/>
              <a:gd name="T5" fmla="*/ 40 h 3351"/>
              <a:gd name="T6" fmla="*/ 676 w 10224"/>
              <a:gd name="T7" fmla="*/ 52 h 3351"/>
              <a:gd name="T8" fmla="*/ 872 w 10224"/>
              <a:gd name="T9" fmla="*/ 68 h 3351"/>
              <a:gd name="T10" fmla="*/ 1075 w 10224"/>
              <a:gd name="T11" fmla="*/ 88 h 3351"/>
              <a:gd name="T12" fmla="*/ 1287 w 10224"/>
              <a:gd name="T13" fmla="*/ 114 h 3351"/>
              <a:gd name="T14" fmla="*/ 1505 w 10224"/>
              <a:gd name="T15" fmla="*/ 145 h 3351"/>
              <a:gd name="T16" fmla="*/ 1730 w 10224"/>
              <a:gd name="T17" fmla="*/ 181 h 3351"/>
              <a:gd name="T18" fmla="*/ 2077 w 10224"/>
              <a:gd name="T19" fmla="*/ 241 h 3351"/>
              <a:gd name="T20" fmla="*/ 2559 w 10224"/>
              <a:gd name="T21" fmla="*/ 339 h 3351"/>
              <a:gd name="T22" fmla="*/ 3060 w 10224"/>
              <a:gd name="T23" fmla="*/ 452 h 3351"/>
              <a:gd name="T24" fmla="*/ 3574 w 10224"/>
              <a:gd name="T25" fmla="*/ 581 h 3351"/>
              <a:gd name="T26" fmla="*/ 4102 w 10224"/>
              <a:gd name="T27" fmla="*/ 726 h 3351"/>
              <a:gd name="T28" fmla="*/ 4637 w 10224"/>
              <a:gd name="T29" fmla="*/ 884 h 3351"/>
              <a:gd name="T30" fmla="*/ 5178 w 10224"/>
              <a:gd name="T31" fmla="*/ 1056 h 3351"/>
              <a:gd name="T32" fmla="*/ 5720 w 10224"/>
              <a:gd name="T33" fmla="*/ 1240 h 3351"/>
              <a:gd name="T34" fmla="*/ 6261 w 10224"/>
              <a:gd name="T35" fmla="*/ 1434 h 3351"/>
              <a:gd name="T36" fmla="*/ 6796 w 10224"/>
              <a:gd name="T37" fmla="*/ 1641 h 3351"/>
              <a:gd name="T38" fmla="*/ 7325 w 10224"/>
              <a:gd name="T39" fmla="*/ 1856 h 3351"/>
              <a:gd name="T40" fmla="*/ 7842 w 10224"/>
              <a:gd name="T41" fmla="*/ 2081 h 3351"/>
              <a:gd name="T42" fmla="*/ 8219 w 10224"/>
              <a:gd name="T43" fmla="*/ 2255 h 3351"/>
              <a:gd name="T44" fmla="*/ 8466 w 10224"/>
              <a:gd name="T45" fmla="*/ 2373 h 3351"/>
              <a:gd name="T46" fmla="*/ 8709 w 10224"/>
              <a:gd name="T47" fmla="*/ 2493 h 3351"/>
              <a:gd name="T48" fmla="*/ 8945 w 10224"/>
              <a:gd name="T49" fmla="*/ 2614 h 3351"/>
              <a:gd name="T50" fmla="*/ 9178 w 10224"/>
              <a:gd name="T51" fmla="*/ 2738 h 3351"/>
              <a:gd name="T52" fmla="*/ 9403 w 10224"/>
              <a:gd name="T53" fmla="*/ 2862 h 3351"/>
              <a:gd name="T54" fmla="*/ 9623 w 10224"/>
              <a:gd name="T55" fmla="*/ 2988 h 3351"/>
              <a:gd name="T56" fmla="*/ 9835 w 10224"/>
              <a:gd name="T57" fmla="*/ 3115 h 3351"/>
              <a:gd name="T58" fmla="*/ 10040 w 10224"/>
              <a:gd name="T59" fmla="*/ 3243 h 3351"/>
              <a:gd name="T60" fmla="*/ 10224 w 10224"/>
              <a:gd name="T61" fmla="*/ 3323 h 3351"/>
              <a:gd name="T62" fmla="*/ 10025 w 10224"/>
              <a:gd name="T63" fmla="*/ 3193 h 3351"/>
              <a:gd name="T64" fmla="*/ 9817 w 10224"/>
              <a:gd name="T65" fmla="*/ 3065 h 3351"/>
              <a:gd name="T66" fmla="*/ 9603 w 10224"/>
              <a:gd name="T67" fmla="*/ 2938 h 3351"/>
              <a:gd name="T68" fmla="*/ 9382 w 10224"/>
              <a:gd name="T69" fmla="*/ 2812 h 3351"/>
              <a:gd name="T70" fmla="*/ 9155 w 10224"/>
              <a:gd name="T71" fmla="*/ 2687 h 3351"/>
              <a:gd name="T72" fmla="*/ 8923 w 10224"/>
              <a:gd name="T73" fmla="*/ 2564 h 3351"/>
              <a:gd name="T74" fmla="*/ 8684 w 10224"/>
              <a:gd name="T75" fmla="*/ 2443 h 3351"/>
              <a:gd name="T76" fmla="*/ 8440 w 10224"/>
              <a:gd name="T77" fmla="*/ 2323 h 3351"/>
              <a:gd name="T78" fmla="*/ 8193 w 10224"/>
              <a:gd name="T79" fmla="*/ 2205 h 3351"/>
              <a:gd name="T80" fmla="*/ 7770 w 10224"/>
              <a:gd name="T81" fmla="*/ 2012 h 3351"/>
              <a:gd name="T82" fmla="*/ 7250 w 10224"/>
              <a:gd name="T83" fmla="*/ 1789 h 3351"/>
              <a:gd name="T84" fmla="*/ 6721 w 10224"/>
              <a:gd name="T85" fmla="*/ 1574 h 3351"/>
              <a:gd name="T86" fmla="*/ 6182 w 10224"/>
              <a:gd name="T87" fmla="*/ 1369 h 3351"/>
              <a:gd name="T88" fmla="*/ 5641 w 10224"/>
              <a:gd name="T89" fmla="*/ 1176 h 3351"/>
              <a:gd name="T90" fmla="*/ 5098 w 10224"/>
              <a:gd name="T91" fmla="*/ 994 h 3351"/>
              <a:gd name="T92" fmla="*/ 4557 w 10224"/>
              <a:gd name="T93" fmla="*/ 825 h 3351"/>
              <a:gd name="T94" fmla="*/ 4023 w 10224"/>
              <a:gd name="T95" fmla="*/ 668 h 3351"/>
              <a:gd name="T96" fmla="*/ 3497 w 10224"/>
              <a:gd name="T97" fmla="*/ 526 h 3351"/>
              <a:gd name="T98" fmla="*/ 2983 w 10224"/>
              <a:gd name="T99" fmla="*/ 399 h 3351"/>
              <a:gd name="T100" fmla="*/ 2484 w 10224"/>
              <a:gd name="T101" fmla="*/ 288 h 3351"/>
              <a:gd name="T102" fmla="*/ 2004 w 10224"/>
              <a:gd name="T103" fmla="*/ 193 h 3351"/>
              <a:gd name="T104" fmla="*/ 1696 w 10224"/>
              <a:gd name="T105" fmla="*/ 141 h 3351"/>
              <a:gd name="T106" fmla="*/ 1473 w 10224"/>
              <a:gd name="T107" fmla="*/ 106 h 3351"/>
              <a:gd name="T108" fmla="*/ 1256 w 10224"/>
              <a:gd name="T109" fmla="*/ 77 h 3351"/>
              <a:gd name="T110" fmla="*/ 1044 w 10224"/>
              <a:gd name="T111" fmla="*/ 52 h 3351"/>
              <a:gd name="T112" fmla="*/ 842 w 10224"/>
              <a:gd name="T113" fmla="*/ 31 h 3351"/>
              <a:gd name="T114" fmla="*/ 646 w 10224"/>
              <a:gd name="T115" fmla="*/ 15 h 3351"/>
              <a:gd name="T116" fmla="*/ 459 w 10224"/>
              <a:gd name="T117" fmla="*/ 6 h 3351"/>
              <a:gd name="T118" fmla="*/ 279 w 10224"/>
              <a:gd name="T119" fmla="*/ 0 h 3351"/>
              <a:gd name="T120" fmla="*/ 109 w 10224"/>
              <a:gd name="T121" fmla="*/ 0 h 3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24" h="3351">
                <a:moveTo>
                  <a:pt x="1" y="38"/>
                </a:moveTo>
                <a:lnTo>
                  <a:pt x="29" y="37"/>
                </a:lnTo>
                <a:lnTo>
                  <a:pt x="55" y="36"/>
                </a:lnTo>
                <a:lnTo>
                  <a:pt x="83" y="36"/>
                </a:lnTo>
                <a:lnTo>
                  <a:pt x="110" y="34"/>
                </a:lnTo>
                <a:lnTo>
                  <a:pt x="137" y="34"/>
                </a:lnTo>
                <a:lnTo>
                  <a:pt x="165" y="33"/>
                </a:lnTo>
                <a:lnTo>
                  <a:pt x="192" y="33"/>
                </a:lnTo>
                <a:lnTo>
                  <a:pt x="221" y="33"/>
                </a:lnTo>
                <a:lnTo>
                  <a:pt x="250" y="34"/>
                </a:lnTo>
                <a:lnTo>
                  <a:pt x="279" y="34"/>
                </a:lnTo>
                <a:lnTo>
                  <a:pt x="308" y="34"/>
                </a:lnTo>
                <a:lnTo>
                  <a:pt x="338" y="36"/>
                </a:lnTo>
                <a:lnTo>
                  <a:pt x="366" y="36"/>
                </a:lnTo>
                <a:lnTo>
                  <a:pt x="397" y="37"/>
                </a:lnTo>
                <a:lnTo>
                  <a:pt x="427" y="38"/>
                </a:lnTo>
                <a:lnTo>
                  <a:pt x="457" y="39"/>
                </a:lnTo>
                <a:lnTo>
                  <a:pt x="487" y="40"/>
                </a:lnTo>
                <a:lnTo>
                  <a:pt x="518" y="42"/>
                </a:lnTo>
                <a:lnTo>
                  <a:pt x="549" y="44"/>
                </a:lnTo>
                <a:lnTo>
                  <a:pt x="580" y="46"/>
                </a:lnTo>
                <a:lnTo>
                  <a:pt x="612" y="47"/>
                </a:lnTo>
                <a:lnTo>
                  <a:pt x="644" y="49"/>
                </a:lnTo>
                <a:lnTo>
                  <a:pt x="676" y="52"/>
                </a:lnTo>
                <a:lnTo>
                  <a:pt x="708" y="54"/>
                </a:lnTo>
                <a:lnTo>
                  <a:pt x="740" y="56"/>
                </a:lnTo>
                <a:lnTo>
                  <a:pt x="773" y="60"/>
                </a:lnTo>
                <a:lnTo>
                  <a:pt x="805" y="62"/>
                </a:lnTo>
                <a:lnTo>
                  <a:pt x="839" y="64"/>
                </a:lnTo>
                <a:lnTo>
                  <a:pt x="872" y="68"/>
                </a:lnTo>
                <a:lnTo>
                  <a:pt x="905" y="71"/>
                </a:lnTo>
                <a:lnTo>
                  <a:pt x="939" y="74"/>
                </a:lnTo>
                <a:lnTo>
                  <a:pt x="972" y="78"/>
                </a:lnTo>
                <a:lnTo>
                  <a:pt x="1007" y="81"/>
                </a:lnTo>
                <a:lnTo>
                  <a:pt x="1041" y="85"/>
                </a:lnTo>
                <a:lnTo>
                  <a:pt x="1075" y="88"/>
                </a:lnTo>
                <a:lnTo>
                  <a:pt x="1111" y="93"/>
                </a:lnTo>
                <a:lnTo>
                  <a:pt x="1145" y="97"/>
                </a:lnTo>
                <a:lnTo>
                  <a:pt x="1181" y="101"/>
                </a:lnTo>
                <a:lnTo>
                  <a:pt x="1216" y="105"/>
                </a:lnTo>
                <a:lnTo>
                  <a:pt x="1251" y="110"/>
                </a:lnTo>
                <a:lnTo>
                  <a:pt x="1287" y="114"/>
                </a:lnTo>
                <a:lnTo>
                  <a:pt x="1322" y="119"/>
                </a:lnTo>
                <a:lnTo>
                  <a:pt x="1359" y="125"/>
                </a:lnTo>
                <a:lnTo>
                  <a:pt x="1396" y="129"/>
                </a:lnTo>
                <a:lnTo>
                  <a:pt x="1431" y="134"/>
                </a:lnTo>
                <a:lnTo>
                  <a:pt x="1468" y="140"/>
                </a:lnTo>
                <a:lnTo>
                  <a:pt x="1505" y="145"/>
                </a:lnTo>
                <a:lnTo>
                  <a:pt x="1542" y="151"/>
                </a:lnTo>
                <a:lnTo>
                  <a:pt x="1579" y="157"/>
                </a:lnTo>
                <a:lnTo>
                  <a:pt x="1616" y="163"/>
                </a:lnTo>
                <a:lnTo>
                  <a:pt x="1654" y="168"/>
                </a:lnTo>
                <a:lnTo>
                  <a:pt x="1692" y="174"/>
                </a:lnTo>
                <a:lnTo>
                  <a:pt x="1730" y="181"/>
                </a:lnTo>
                <a:lnTo>
                  <a:pt x="1767" y="187"/>
                </a:lnTo>
                <a:lnTo>
                  <a:pt x="1805" y="193"/>
                </a:lnTo>
                <a:lnTo>
                  <a:pt x="1844" y="200"/>
                </a:lnTo>
                <a:lnTo>
                  <a:pt x="1921" y="213"/>
                </a:lnTo>
                <a:lnTo>
                  <a:pt x="1998" y="228"/>
                </a:lnTo>
                <a:lnTo>
                  <a:pt x="2077" y="241"/>
                </a:lnTo>
                <a:lnTo>
                  <a:pt x="2156" y="256"/>
                </a:lnTo>
                <a:lnTo>
                  <a:pt x="2235" y="272"/>
                </a:lnTo>
                <a:lnTo>
                  <a:pt x="2315" y="288"/>
                </a:lnTo>
                <a:lnTo>
                  <a:pt x="2396" y="304"/>
                </a:lnTo>
                <a:lnTo>
                  <a:pt x="2478" y="321"/>
                </a:lnTo>
                <a:lnTo>
                  <a:pt x="2559" y="339"/>
                </a:lnTo>
                <a:lnTo>
                  <a:pt x="2641" y="357"/>
                </a:lnTo>
                <a:lnTo>
                  <a:pt x="2723" y="375"/>
                </a:lnTo>
                <a:lnTo>
                  <a:pt x="2807" y="393"/>
                </a:lnTo>
                <a:lnTo>
                  <a:pt x="2890" y="413"/>
                </a:lnTo>
                <a:lnTo>
                  <a:pt x="2975" y="432"/>
                </a:lnTo>
                <a:lnTo>
                  <a:pt x="3060" y="452"/>
                </a:lnTo>
                <a:lnTo>
                  <a:pt x="3144" y="472"/>
                </a:lnTo>
                <a:lnTo>
                  <a:pt x="3230" y="494"/>
                </a:lnTo>
                <a:lnTo>
                  <a:pt x="3316" y="515"/>
                </a:lnTo>
                <a:lnTo>
                  <a:pt x="3402" y="536"/>
                </a:lnTo>
                <a:lnTo>
                  <a:pt x="3488" y="559"/>
                </a:lnTo>
                <a:lnTo>
                  <a:pt x="3574" y="581"/>
                </a:lnTo>
                <a:lnTo>
                  <a:pt x="3663" y="605"/>
                </a:lnTo>
                <a:lnTo>
                  <a:pt x="3749" y="628"/>
                </a:lnTo>
                <a:lnTo>
                  <a:pt x="3838" y="652"/>
                </a:lnTo>
                <a:lnTo>
                  <a:pt x="3926" y="676"/>
                </a:lnTo>
                <a:lnTo>
                  <a:pt x="4014" y="701"/>
                </a:lnTo>
                <a:lnTo>
                  <a:pt x="4102" y="726"/>
                </a:lnTo>
                <a:lnTo>
                  <a:pt x="4191" y="751"/>
                </a:lnTo>
                <a:lnTo>
                  <a:pt x="4280" y="777"/>
                </a:lnTo>
                <a:lnTo>
                  <a:pt x="4368" y="803"/>
                </a:lnTo>
                <a:lnTo>
                  <a:pt x="4459" y="830"/>
                </a:lnTo>
                <a:lnTo>
                  <a:pt x="4548" y="857"/>
                </a:lnTo>
                <a:lnTo>
                  <a:pt x="4637" y="884"/>
                </a:lnTo>
                <a:lnTo>
                  <a:pt x="4727" y="911"/>
                </a:lnTo>
                <a:lnTo>
                  <a:pt x="4817" y="940"/>
                </a:lnTo>
                <a:lnTo>
                  <a:pt x="4907" y="969"/>
                </a:lnTo>
                <a:lnTo>
                  <a:pt x="4997" y="997"/>
                </a:lnTo>
                <a:lnTo>
                  <a:pt x="5088" y="1026"/>
                </a:lnTo>
                <a:lnTo>
                  <a:pt x="5178" y="1056"/>
                </a:lnTo>
                <a:lnTo>
                  <a:pt x="5268" y="1085"/>
                </a:lnTo>
                <a:lnTo>
                  <a:pt x="5359" y="1115"/>
                </a:lnTo>
                <a:lnTo>
                  <a:pt x="5449" y="1146"/>
                </a:lnTo>
                <a:lnTo>
                  <a:pt x="5539" y="1177"/>
                </a:lnTo>
                <a:lnTo>
                  <a:pt x="5630" y="1208"/>
                </a:lnTo>
                <a:lnTo>
                  <a:pt x="5720" y="1240"/>
                </a:lnTo>
                <a:lnTo>
                  <a:pt x="5810" y="1271"/>
                </a:lnTo>
                <a:lnTo>
                  <a:pt x="5901" y="1304"/>
                </a:lnTo>
                <a:lnTo>
                  <a:pt x="5991" y="1336"/>
                </a:lnTo>
                <a:lnTo>
                  <a:pt x="6082" y="1368"/>
                </a:lnTo>
                <a:lnTo>
                  <a:pt x="6171" y="1401"/>
                </a:lnTo>
                <a:lnTo>
                  <a:pt x="6261" y="1434"/>
                </a:lnTo>
                <a:lnTo>
                  <a:pt x="6350" y="1468"/>
                </a:lnTo>
                <a:lnTo>
                  <a:pt x="6441" y="1503"/>
                </a:lnTo>
                <a:lnTo>
                  <a:pt x="6530" y="1536"/>
                </a:lnTo>
                <a:lnTo>
                  <a:pt x="6619" y="1571"/>
                </a:lnTo>
                <a:lnTo>
                  <a:pt x="6708" y="1606"/>
                </a:lnTo>
                <a:lnTo>
                  <a:pt x="6796" y="1641"/>
                </a:lnTo>
                <a:lnTo>
                  <a:pt x="6886" y="1675"/>
                </a:lnTo>
                <a:lnTo>
                  <a:pt x="6974" y="1712"/>
                </a:lnTo>
                <a:lnTo>
                  <a:pt x="7062" y="1747"/>
                </a:lnTo>
                <a:lnTo>
                  <a:pt x="7150" y="1783"/>
                </a:lnTo>
                <a:lnTo>
                  <a:pt x="7238" y="1819"/>
                </a:lnTo>
                <a:lnTo>
                  <a:pt x="7325" y="1856"/>
                </a:lnTo>
                <a:lnTo>
                  <a:pt x="7412" y="1893"/>
                </a:lnTo>
                <a:lnTo>
                  <a:pt x="7499" y="1930"/>
                </a:lnTo>
                <a:lnTo>
                  <a:pt x="7584" y="1968"/>
                </a:lnTo>
                <a:lnTo>
                  <a:pt x="7671" y="2005"/>
                </a:lnTo>
                <a:lnTo>
                  <a:pt x="7756" y="2042"/>
                </a:lnTo>
                <a:lnTo>
                  <a:pt x="7842" y="2081"/>
                </a:lnTo>
                <a:lnTo>
                  <a:pt x="7926" y="2119"/>
                </a:lnTo>
                <a:lnTo>
                  <a:pt x="8011" y="2158"/>
                </a:lnTo>
                <a:lnTo>
                  <a:pt x="8095" y="2197"/>
                </a:lnTo>
                <a:lnTo>
                  <a:pt x="8137" y="2216"/>
                </a:lnTo>
                <a:lnTo>
                  <a:pt x="8178" y="2236"/>
                </a:lnTo>
                <a:lnTo>
                  <a:pt x="8219" y="2255"/>
                </a:lnTo>
                <a:lnTo>
                  <a:pt x="8262" y="2275"/>
                </a:lnTo>
                <a:lnTo>
                  <a:pt x="8303" y="2294"/>
                </a:lnTo>
                <a:lnTo>
                  <a:pt x="8344" y="2313"/>
                </a:lnTo>
                <a:lnTo>
                  <a:pt x="8385" y="2333"/>
                </a:lnTo>
                <a:lnTo>
                  <a:pt x="8426" y="2353"/>
                </a:lnTo>
                <a:lnTo>
                  <a:pt x="8466" y="2373"/>
                </a:lnTo>
                <a:lnTo>
                  <a:pt x="8507" y="2392"/>
                </a:lnTo>
                <a:lnTo>
                  <a:pt x="8547" y="2413"/>
                </a:lnTo>
                <a:lnTo>
                  <a:pt x="8589" y="2432"/>
                </a:lnTo>
                <a:lnTo>
                  <a:pt x="8629" y="2453"/>
                </a:lnTo>
                <a:lnTo>
                  <a:pt x="8669" y="2472"/>
                </a:lnTo>
                <a:lnTo>
                  <a:pt x="8709" y="2493"/>
                </a:lnTo>
                <a:lnTo>
                  <a:pt x="8749" y="2514"/>
                </a:lnTo>
                <a:lnTo>
                  <a:pt x="8789" y="2533"/>
                </a:lnTo>
                <a:lnTo>
                  <a:pt x="8828" y="2554"/>
                </a:lnTo>
                <a:lnTo>
                  <a:pt x="8868" y="2574"/>
                </a:lnTo>
                <a:lnTo>
                  <a:pt x="8907" y="2595"/>
                </a:lnTo>
                <a:lnTo>
                  <a:pt x="8945" y="2614"/>
                </a:lnTo>
                <a:lnTo>
                  <a:pt x="8984" y="2635"/>
                </a:lnTo>
                <a:lnTo>
                  <a:pt x="9023" y="2655"/>
                </a:lnTo>
                <a:lnTo>
                  <a:pt x="9062" y="2676"/>
                </a:lnTo>
                <a:lnTo>
                  <a:pt x="9101" y="2696"/>
                </a:lnTo>
                <a:lnTo>
                  <a:pt x="9139" y="2717"/>
                </a:lnTo>
                <a:lnTo>
                  <a:pt x="9178" y="2738"/>
                </a:lnTo>
                <a:lnTo>
                  <a:pt x="9215" y="2758"/>
                </a:lnTo>
                <a:lnTo>
                  <a:pt x="9253" y="2779"/>
                </a:lnTo>
                <a:lnTo>
                  <a:pt x="9291" y="2799"/>
                </a:lnTo>
                <a:lnTo>
                  <a:pt x="9329" y="2821"/>
                </a:lnTo>
                <a:lnTo>
                  <a:pt x="9366" y="2842"/>
                </a:lnTo>
                <a:lnTo>
                  <a:pt x="9403" y="2862"/>
                </a:lnTo>
                <a:lnTo>
                  <a:pt x="9440" y="2883"/>
                </a:lnTo>
                <a:lnTo>
                  <a:pt x="9477" y="2905"/>
                </a:lnTo>
                <a:lnTo>
                  <a:pt x="9514" y="2925"/>
                </a:lnTo>
                <a:lnTo>
                  <a:pt x="9549" y="2946"/>
                </a:lnTo>
                <a:lnTo>
                  <a:pt x="9586" y="2967"/>
                </a:lnTo>
                <a:lnTo>
                  <a:pt x="9623" y="2988"/>
                </a:lnTo>
                <a:lnTo>
                  <a:pt x="9658" y="3009"/>
                </a:lnTo>
                <a:lnTo>
                  <a:pt x="9694" y="3030"/>
                </a:lnTo>
                <a:lnTo>
                  <a:pt x="9729" y="3051"/>
                </a:lnTo>
                <a:lnTo>
                  <a:pt x="9764" y="3073"/>
                </a:lnTo>
                <a:lnTo>
                  <a:pt x="9800" y="3094"/>
                </a:lnTo>
                <a:lnTo>
                  <a:pt x="9835" y="3115"/>
                </a:lnTo>
                <a:lnTo>
                  <a:pt x="9870" y="3137"/>
                </a:lnTo>
                <a:lnTo>
                  <a:pt x="9904" y="3157"/>
                </a:lnTo>
                <a:lnTo>
                  <a:pt x="9938" y="3179"/>
                </a:lnTo>
                <a:lnTo>
                  <a:pt x="9973" y="3201"/>
                </a:lnTo>
                <a:lnTo>
                  <a:pt x="10007" y="3222"/>
                </a:lnTo>
                <a:lnTo>
                  <a:pt x="10040" y="3243"/>
                </a:lnTo>
                <a:lnTo>
                  <a:pt x="10074" y="3265"/>
                </a:lnTo>
                <a:lnTo>
                  <a:pt x="10108" y="3287"/>
                </a:lnTo>
                <a:lnTo>
                  <a:pt x="10141" y="3308"/>
                </a:lnTo>
                <a:lnTo>
                  <a:pt x="10173" y="3329"/>
                </a:lnTo>
                <a:lnTo>
                  <a:pt x="10206" y="3351"/>
                </a:lnTo>
                <a:lnTo>
                  <a:pt x="10224" y="3323"/>
                </a:lnTo>
                <a:lnTo>
                  <a:pt x="10192" y="3301"/>
                </a:lnTo>
                <a:lnTo>
                  <a:pt x="10159" y="3280"/>
                </a:lnTo>
                <a:lnTo>
                  <a:pt x="10126" y="3258"/>
                </a:lnTo>
                <a:lnTo>
                  <a:pt x="10093" y="3236"/>
                </a:lnTo>
                <a:lnTo>
                  <a:pt x="10058" y="3214"/>
                </a:lnTo>
                <a:lnTo>
                  <a:pt x="10025" y="3193"/>
                </a:lnTo>
                <a:lnTo>
                  <a:pt x="9991" y="3172"/>
                </a:lnTo>
                <a:lnTo>
                  <a:pt x="9957" y="3150"/>
                </a:lnTo>
                <a:lnTo>
                  <a:pt x="9922" y="3129"/>
                </a:lnTo>
                <a:lnTo>
                  <a:pt x="9888" y="3107"/>
                </a:lnTo>
                <a:lnTo>
                  <a:pt x="9852" y="3086"/>
                </a:lnTo>
                <a:lnTo>
                  <a:pt x="9817" y="3065"/>
                </a:lnTo>
                <a:lnTo>
                  <a:pt x="9783" y="3044"/>
                </a:lnTo>
                <a:lnTo>
                  <a:pt x="9747" y="3022"/>
                </a:lnTo>
                <a:lnTo>
                  <a:pt x="9712" y="3001"/>
                </a:lnTo>
                <a:lnTo>
                  <a:pt x="9675" y="2980"/>
                </a:lnTo>
                <a:lnTo>
                  <a:pt x="9640" y="2958"/>
                </a:lnTo>
                <a:lnTo>
                  <a:pt x="9603" y="2938"/>
                </a:lnTo>
                <a:lnTo>
                  <a:pt x="9567" y="2917"/>
                </a:lnTo>
                <a:lnTo>
                  <a:pt x="9530" y="2895"/>
                </a:lnTo>
                <a:lnTo>
                  <a:pt x="9493" y="2875"/>
                </a:lnTo>
                <a:lnTo>
                  <a:pt x="9457" y="2853"/>
                </a:lnTo>
                <a:lnTo>
                  <a:pt x="9420" y="2833"/>
                </a:lnTo>
                <a:lnTo>
                  <a:pt x="9382" y="2812"/>
                </a:lnTo>
                <a:lnTo>
                  <a:pt x="9345" y="2791"/>
                </a:lnTo>
                <a:lnTo>
                  <a:pt x="9307" y="2770"/>
                </a:lnTo>
                <a:lnTo>
                  <a:pt x="9269" y="2749"/>
                </a:lnTo>
                <a:lnTo>
                  <a:pt x="9231" y="2728"/>
                </a:lnTo>
                <a:lnTo>
                  <a:pt x="9194" y="2708"/>
                </a:lnTo>
                <a:lnTo>
                  <a:pt x="9155" y="2687"/>
                </a:lnTo>
                <a:lnTo>
                  <a:pt x="9117" y="2667"/>
                </a:lnTo>
                <a:lnTo>
                  <a:pt x="9078" y="2646"/>
                </a:lnTo>
                <a:lnTo>
                  <a:pt x="9039" y="2626"/>
                </a:lnTo>
                <a:lnTo>
                  <a:pt x="9000" y="2605"/>
                </a:lnTo>
                <a:lnTo>
                  <a:pt x="8962" y="2584"/>
                </a:lnTo>
                <a:lnTo>
                  <a:pt x="8923" y="2564"/>
                </a:lnTo>
                <a:lnTo>
                  <a:pt x="8883" y="2543"/>
                </a:lnTo>
                <a:lnTo>
                  <a:pt x="8844" y="2524"/>
                </a:lnTo>
                <a:lnTo>
                  <a:pt x="8804" y="2503"/>
                </a:lnTo>
                <a:lnTo>
                  <a:pt x="8764" y="2483"/>
                </a:lnTo>
                <a:lnTo>
                  <a:pt x="8724" y="2463"/>
                </a:lnTo>
                <a:lnTo>
                  <a:pt x="8684" y="2443"/>
                </a:lnTo>
                <a:lnTo>
                  <a:pt x="8644" y="2422"/>
                </a:lnTo>
                <a:lnTo>
                  <a:pt x="8604" y="2403"/>
                </a:lnTo>
                <a:lnTo>
                  <a:pt x="8562" y="2382"/>
                </a:lnTo>
                <a:lnTo>
                  <a:pt x="8522" y="2363"/>
                </a:lnTo>
                <a:lnTo>
                  <a:pt x="8481" y="2342"/>
                </a:lnTo>
                <a:lnTo>
                  <a:pt x="8440" y="2323"/>
                </a:lnTo>
                <a:lnTo>
                  <a:pt x="8400" y="2303"/>
                </a:lnTo>
                <a:lnTo>
                  <a:pt x="8359" y="2283"/>
                </a:lnTo>
                <a:lnTo>
                  <a:pt x="8318" y="2263"/>
                </a:lnTo>
                <a:lnTo>
                  <a:pt x="8275" y="2244"/>
                </a:lnTo>
                <a:lnTo>
                  <a:pt x="8234" y="2224"/>
                </a:lnTo>
                <a:lnTo>
                  <a:pt x="8193" y="2205"/>
                </a:lnTo>
                <a:lnTo>
                  <a:pt x="8151" y="2185"/>
                </a:lnTo>
                <a:lnTo>
                  <a:pt x="8109" y="2166"/>
                </a:lnTo>
                <a:lnTo>
                  <a:pt x="8025" y="2127"/>
                </a:lnTo>
                <a:lnTo>
                  <a:pt x="7940" y="2088"/>
                </a:lnTo>
                <a:lnTo>
                  <a:pt x="7855" y="2050"/>
                </a:lnTo>
                <a:lnTo>
                  <a:pt x="7770" y="2012"/>
                </a:lnTo>
                <a:lnTo>
                  <a:pt x="7684" y="1974"/>
                </a:lnTo>
                <a:lnTo>
                  <a:pt x="7598" y="1936"/>
                </a:lnTo>
                <a:lnTo>
                  <a:pt x="7512" y="1899"/>
                </a:lnTo>
                <a:lnTo>
                  <a:pt x="7425" y="1862"/>
                </a:lnTo>
                <a:lnTo>
                  <a:pt x="7339" y="1825"/>
                </a:lnTo>
                <a:lnTo>
                  <a:pt x="7250" y="1789"/>
                </a:lnTo>
                <a:lnTo>
                  <a:pt x="7162" y="1752"/>
                </a:lnTo>
                <a:lnTo>
                  <a:pt x="7075" y="1715"/>
                </a:lnTo>
                <a:lnTo>
                  <a:pt x="6986" y="1680"/>
                </a:lnTo>
                <a:lnTo>
                  <a:pt x="6898" y="1644"/>
                </a:lnTo>
                <a:lnTo>
                  <a:pt x="6809" y="1609"/>
                </a:lnTo>
                <a:lnTo>
                  <a:pt x="6721" y="1574"/>
                </a:lnTo>
                <a:lnTo>
                  <a:pt x="6632" y="1539"/>
                </a:lnTo>
                <a:lnTo>
                  <a:pt x="6541" y="1505"/>
                </a:lnTo>
                <a:lnTo>
                  <a:pt x="6452" y="1471"/>
                </a:lnTo>
                <a:lnTo>
                  <a:pt x="6363" y="1436"/>
                </a:lnTo>
                <a:lnTo>
                  <a:pt x="6273" y="1403"/>
                </a:lnTo>
                <a:lnTo>
                  <a:pt x="6182" y="1369"/>
                </a:lnTo>
                <a:lnTo>
                  <a:pt x="6093" y="1337"/>
                </a:lnTo>
                <a:lnTo>
                  <a:pt x="6003" y="1304"/>
                </a:lnTo>
                <a:lnTo>
                  <a:pt x="5912" y="1272"/>
                </a:lnTo>
                <a:lnTo>
                  <a:pt x="5822" y="1239"/>
                </a:lnTo>
                <a:lnTo>
                  <a:pt x="5732" y="1208"/>
                </a:lnTo>
                <a:lnTo>
                  <a:pt x="5641" y="1176"/>
                </a:lnTo>
                <a:lnTo>
                  <a:pt x="5550" y="1145"/>
                </a:lnTo>
                <a:lnTo>
                  <a:pt x="5459" y="1114"/>
                </a:lnTo>
                <a:lnTo>
                  <a:pt x="5369" y="1083"/>
                </a:lnTo>
                <a:lnTo>
                  <a:pt x="5279" y="1053"/>
                </a:lnTo>
                <a:lnTo>
                  <a:pt x="5188" y="1024"/>
                </a:lnTo>
                <a:lnTo>
                  <a:pt x="5098" y="994"/>
                </a:lnTo>
                <a:lnTo>
                  <a:pt x="5008" y="964"/>
                </a:lnTo>
                <a:lnTo>
                  <a:pt x="4917" y="936"/>
                </a:lnTo>
                <a:lnTo>
                  <a:pt x="4827" y="907"/>
                </a:lnTo>
                <a:lnTo>
                  <a:pt x="4738" y="879"/>
                </a:lnTo>
                <a:lnTo>
                  <a:pt x="4647" y="852"/>
                </a:lnTo>
                <a:lnTo>
                  <a:pt x="4557" y="825"/>
                </a:lnTo>
                <a:lnTo>
                  <a:pt x="4468" y="797"/>
                </a:lnTo>
                <a:lnTo>
                  <a:pt x="4378" y="771"/>
                </a:lnTo>
                <a:lnTo>
                  <a:pt x="4289" y="745"/>
                </a:lnTo>
                <a:lnTo>
                  <a:pt x="4200" y="718"/>
                </a:lnTo>
                <a:lnTo>
                  <a:pt x="4111" y="693"/>
                </a:lnTo>
                <a:lnTo>
                  <a:pt x="4023" y="668"/>
                </a:lnTo>
                <a:lnTo>
                  <a:pt x="3935" y="644"/>
                </a:lnTo>
                <a:lnTo>
                  <a:pt x="3846" y="619"/>
                </a:lnTo>
                <a:lnTo>
                  <a:pt x="3759" y="595"/>
                </a:lnTo>
                <a:lnTo>
                  <a:pt x="3671" y="572"/>
                </a:lnTo>
                <a:lnTo>
                  <a:pt x="3584" y="549"/>
                </a:lnTo>
                <a:lnTo>
                  <a:pt x="3497" y="526"/>
                </a:lnTo>
                <a:lnTo>
                  <a:pt x="3410" y="503"/>
                </a:lnTo>
                <a:lnTo>
                  <a:pt x="3324" y="482"/>
                </a:lnTo>
                <a:lnTo>
                  <a:pt x="3238" y="461"/>
                </a:lnTo>
                <a:lnTo>
                  <a:pt x="3152" y="439"/>
                </a:lnTo>
                <a:lnTo>
                  <a:pt x="3068" y="420"/>
                </a:lnTo>
                <a:lnTo>
                  <a:pt x="2983" y="399"/>
                </a:lnTo>
                <a:lnTo>
                  <a:pt x="2898" y="380"/>
                </a:lnTo>
                <a:lnTo>
                  <a:pt x="2815" y="360"/>
                </a:lnTo>
                <a:lnTo>
                  <a:pt x="2731" y="342"/>
                </a:lnTo>
                <a:lnTo>
                  <a:pt x="2648" y="324"/>
                </a:lnTo>
                <a:lnTo>
                  <a:pt x="2566" y="305"/>
                </a:lnTo>
                <a:lnTo>
                  <a:pt x="2484" y="288"/>
                </a:lnTo>
                <a:lnTo>
                  <a:pt x="2403" y="271"/>
                </a:lnTo>
                <a:lnTo>
                  <a:pt x="2322" y="255"/>
                </a:lnTo>
                <a:lnTo>
                  <a:pt x="2242" y="239"/>
                </a:lnTo>
                <a:lnTo>
                  <a:pt x="2162" y="223"/>
                </a:lnTo>
                <a:lnTo>
                  <a:pt x="2083" y="208"/>
                </a:lnTo>
                <a:lnTo>
                  <a:pt x="2004" y="193"/>
                </a:lnTo>
                <a:lnTo>
                  <a:pt x="1926" y="180"/>
                </a:lnTo>
                <a:lnTo>
                  <a:pt x="1850" y="166"/>
                </a:lnTo>
                <a:lnTo>
                  <a:pt x="1811" y="160"/>
                </a:lnTo>
                <a:lnTo>
                  <a:pt x="1773" y="153"/>
                </a:lnTo>
                <a:lnTo>
                  <a:pt x="1734" y="146"/>
                </a:lnTo>
                <a:lnTo>
                  <a:pt x="1696" y="141"/>
                </a:lnTo>
                <a:lnTo>
                  <a:pt x="1659" y="135"/>
                </a:lnTo>
                <a:lnTo>
                  <a:pt x="1621" y="128"/>
                </a:lnTo>
                <a:lnTo>
                  <a:pt x="1584" y="122"/>
                </a:lnTo>
                <a:lnTo>
                  <a:pt x="1547" y="117"/>
                </a:lnTo>
                <a:lnTo>
                  <a:pt x="1510" y="111"/>
                </a:lnTo>
                <a:lnTo>
                  <a:pt x="1473" y="106"/>
                </a:lnTo>
                <a:lnTo>
                  <a:pt x="1437" y="101"/>
                </a:lnTo>
                <a:lnTo>
                  <a:pt x="1400" y="96"/>
                </a:lnTo>
                <a:lnTo>
                  <a:pt x="1364" y="90"/>
                </a:lnTo>
                <a:lnTo>
                  <a:pt x="1327" y="86"/>
                </a:lnTo>
                <a:lnTo>
                  <a:pt x="1292" y="81"/>
                </a:lnTo>
                <a:lnTo>
                  <a:pt x="1256" y="77"/>
                </a:lnTo>
                <a:lnTo>
                  <a:pt x="1219" y="72"/>
                </a:lnTo>
                <a:lnTo>
                  <a:pt x="1184" y="68"/>
                </a:lnTo>
                <a:lnTo>
                  <a:pt x="1150" y="63"/>
                </a:lnTo>
                <a:lnTo>
                  <a:pt x="1114" y="58"/>
                </a:lnTo>
                <a:lnTo>
                  <a:pt x="1080" y="55"/>
                </a:lnTo>
                <a:lnTo>
                  <a:pt x="1044" y="52"/>
                </a:lnTo>
                <a:lnTo>
                  <a:pt x="1010" y="47"/>
                </a:lnTo>
                <a:lnTo>
                  <a:pt x="976" y="44"/>
                </a:lnTo>
                <a:lnTo>
                  <a:pt x="943" y="40"/>
                </a:lnTo>
                <a:lnTo>
                  <a:pt x="908" y="37"/>
                </a:lnTo>
                <a:lnTo>
                  <a:pt x="875" y="34"/>
                </a:lnTo>
                <a:lnTo>
                  <a:pt x="842" y="31"/>
                </a:lnTo>
                <a:lnTo>
                  <a:pt x="809" y="28"/>
                </a:lnTo>
                <a:lnTo>
                  <a:pt x="776" y="25"/>
                </a:lnTo>
                <a:lnTo>
                  <a:pt x="743" y="23"/>
                </a:lnTo>
                <a:lnTo>
                  <a:pt x="710" y="20"/>
                </a:lnTo>
                <a:lnTo>
                  <a:pt x="678" y="17"/>
                </a:lnTo>
                <a:lnTo>
                  <a:pt x="646" y="15"/>
                </a:lnTo>
                <a:lnTo>
                  <a:pt x="614" y="14"/>
                </a:lnTo>
                <a:lnTo>
                  <a:pt x="582" y="12"/>
                </a:lnTo>
                <a:lnTo>
                  <a:pt x="552" y="9"/>
                </a:lnTo>
                <a:lnTo>
                  <a:pt x="519" y="8"/>
                </a:lnTo>
                <a:lnTo>
                  <a:pt x="489" y="7"/>
                </a:lnTo>
                <a:lnTo>
                  <a:pt x="459" y="6"/>
                </a:lnTo>
                <a:lnTo>
                  <a:pt x="428" y="5"/>
                </a:lnTo>
                <a:lnTo>
                  <a:pt x="397" y="4"/>
                </a:lnTo>
                <a:lnTo>
                  <a:pt x="367" y="2"/>
                </a:lnTo>
                <a:lnTo>
                  <a:pt x="338" y="1"/>
                </a:lnTo>
                <a:lnTo>
                  <a:pt x="308" y="1"/>
                </a:lnTo>
                <a:lnTo>
                  <a:pt x="279" y="0"/>
                </a:lnTo>
                <a:lnTo>
                  <a:pt x="251" y="0"/>
                </a:lnTo>
                <a:lnTo>
                  <a:pt x="221" y="0"/>
                </a:lnTo>
                <a:lnTo>
                  <a:pt x="192" y="0"/>
                </a:lnTo>
                <a:lnTo>
                  <a:pt x="165" y="0"/>
                </a:lnTo>
                <a:lnTo>
                  <a:pt x="136" y="0"/>
                </a:lnTo>
                <a:lnTo>
                  <a:pt x="109" y="0"/>
                </a:lnTo>
                <a:lnTo>
                  <a:pt x="81" y="1"/>
                </a:lnTo>
                <a:lnTo>
                  <a:pt x="54" y="2"/>
                </a:lnTo>
                <a:lnTo>
                  <a:pt x="28" y="2"/>
                </a:lnTo>
                <a:lnTo>
                  <a:pt x="0" y="4"/>
                </a:lnTo>
                <a:lnTo>
                  <a:pt x="1" y="38"/>
                </a:lnTo>
                <a:close/>
              </a:path>
            </a:pathLst>
          </a:custGeom>
          <a:solidFill>
            <a:srgbClr val="0070C0"/>
          </a:solidFill>
          <a:ln>
            <a:solidFill>
              <a:srgbClr val="C00000"/>
            </a:solidFill>
          </a:ln>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grpSp>
        <p:nvGrpSpPr>
          <p:cNvPr id="76" name="组合 75"/>
          <p:cNvGrpSpPr/>
          <p:nvPr/>
        </p:nvGrpSpPr>
        <p:grpSpPr>
          <a:xfrm>
            <a:off x="3148686" y="2273203"/>
            <a:ext cx="4013201" cy="3457575"/>
            <a:chOff x="3642892" y="2273203"/>
            <a:chExt cx="4013201" cy="3457575"/>
          </a:xfrm>
          <a:solidFill>
            <a:srgbClr val="C00000"/>
          </a:solidFill>
        </p:grpSpPr>
        <p:sp>
          <p:nvSpPr>
            <p:cNvPr id="77" name="Freeform 68"/>
            <p:cNvSpPr>
              <a:spLocks/>
            </p:cNvSpPr>
            <p:nvPr/>
          </p:nvSpPr>
          <p:spPr bwMode="auto">
            <a:xfrm>
              <a:off x="7416380" y="4390928"/>
              <a:ext cx="125413" cy="125413"/>
            </a:xfrm>
            <a:custGeom>
              <a:avLst/>
              <a:gdLst>
                <a:gd name="T0" fmla="*/ 250 w 474"/>
                <a:gd name="T1" fmla="*/ 0 h 473"/>
                <a:gd name="T2" fmla="*/ 272 w 474"/>
                <a:gd name="T3" fmla="*/ 2 h 473"/>
                <a:gd name="T4" fmla="*/ 296 w 474"/>
                <a:gd name="T5" fmla="*/ 8 h 473"/>
                <a:gd name="T6" fmla="*/ 318 w 474"/>
                <a:gd name="T7" fmla="*/ 14 h 473"/>
                <a:gd name="T8" fmla="*/ 349 w 474"/>
                <a:gd name="T9" fmla="*/ 28 h 473"/>
                <a:gd name="T10" fmla="*/ 387 w 474"/>
                <a:gd name="T11" fmla="*/ 53 h 473"/>
                <a:gd name="T12" fmla="*/ 419 w 474"/>
                <a:gd name="T13" fmla="*/ 85 h 473"/>
                <a:gd name="T14" fmla="*/ 445 w 474"/>
                <a:gd name="T15" fmla="*/ 123 h 473"/>
                <a:gd name="T16" fmla="*/ 459 w 474"/>
                <a:gd name="T17" fmla="*/ 155 h 473"/>
                <a:gd name="T18" fmla="*/ 466 w 474"/>
                <a:gd name="T19" fmla="*/ 177 h 473"/>
                <a:gd name="T20" fmla="*/ 470 w 474"/>
                <a:gd name="T21" fmla="*/ 200 h 473"/>
                <a:gd name="T22" fmla="*/ 473 w 474"/>
                <a:gd name="T23" fmla="*/ 224 h 473"/>
                <a:gd name="T24" fmla="*/ 473 w 474"/>
                <a:gd name="T25" fmla="*/ 248 h 473"/>
                <a:gd name="T26" fmla="*/ 470 w 474"/>
                <a:gd name="T27" fmla="*/ 272 h 473"/>
                <a:gd name="T28" fmla="*/ 466 w 474"/>
                <a:gd name="T29" fmla="*/ 296 h 473"/>
                <a:gd name="T30" fmla="*/ 459 w 474"/>
                <a:gd name="T31" fmla="*/ 317 h 473"/>
                <a:gd name="T32" fmla="*/ 445 w 474"/>
                <a:gd name="T33" fmla="*/ 348 h 473"/>
                <a:gd name="T34" fmla="*/ 419 w 474"/>
                <a:gd name="T35" fmla="*/ 386 h 473"/>
                <a:gd name="T36" fmla="*/ 387 w 474"/>
                <a:gd name="T37" fmla="*/ 418 h 473"/>
                <a:gd name="T38" fmla="*/ 349 w 474"/>
                <a:gd name="T39" fmla="*/ 444 h 473"/>
                <a:gd name="T40" fmla="*/ 318 w 474"/>
                <a:gd name="T41" fmla="*/ 458 h 473"/>
                <a:gd name="T42" fmla="*/ 296 w 474"/>
                <a:gd name="T43" fmla="*/ 465 h 473"/>
                <a:gd name="T44" fmla="*/ 272 w 474"/>
                <a:gd name="T45" fmla="*/ 469 h 473"/>
                <a:gd name="T46" fmla="*/ 250 w 474"/>
                <a:gd name="T47" fmla="*/ 472 h 473"/>
                <a:gd name="T48" fmla="*/ 224 w 474"/>
                <a:gd name="T49" fmla="*/ 472 h 473"/>
                <a:gd name="T50" fmla="*/ 200 w 474"/>
                <a:gd name="T51" fmla="*/ 469 h 473"/>
                <a:gd name="T52" fmla="*/ 177 w 474"/>
                <a:gd name="T53" fmla="*/ 465 h 473"/>
                <a:gd name="T54" fmla="*/ 156 w 474"/>
                <a:gd name="T55" fmla="*/ 458 h 473"/>
                <a:gd name="T56" fmla="*/ 124 w 474"/>
                <a:gd name="T57" fmla="*/ 444 h 473"/>
                <a:gd name="T58" fmla="*/ 86 w 474"/>
                <a:gd name="T59" fmla="*/ 418 h 473"/>
                <a:gd name="T60" fmla="*/ 54 w 474"/>
                <a:gd name="T61" fmla="*/ 386 h 473"/>
                <a:gd name="T62" fmla="*/ 29 w 474"/>
                <a:gd name="T63" fmla="*/ 348 h 473"/>
                <a:gd name="T64" fmla="*/ 15 w 474"/>
                <a:gd name="T65" fmla="*/ 317 h 473"/>
                <a:gd name="T66" fmla="*/ 8 w 474"/>
                <a:gd name="T67" fmla="*/ 296 h 473"/>
                <a:gd name="T68" fmla="*/ 2 w 474"/>
                <a:gd name="T69" fmla="*/ 272 h 473"/>
                <a:gd name="T70" fmla="*/ 0 w 474"/>
                <a:gd name="T71" fmla="*/ 248 h 473"/>
                <a:gd name="T72" fmla="*/ 0 w 474"/>
                <a:gd name="T73" fmla="*/ 224 h 473"/>
                <a:gd name="T74" fmla="*/ 2 w 474"/>
                <a:gd name="T75" fmla="*/ 200 h 473"/>
                <a:gd name="T76" fmla="*/ 8 w 474"/>
                <a:gd name="T77" fmla="*/ 177 h 473"/>
                <a:gd name="T78" fmla="*/ 15 w 474"/>
                <a:gd name="T79" fmla="*/ 155 h 473"/>
                <a:gd name="T80" fmla="*/ 29 w 474"/>
                <a:gd name="T81" fmla="*/ 123 h 473"/>
                <a:gd name="T82" fmla="*/ 54 w 474"/>
                <a:gd name="T83" fmla="*/ 85 h 473"/>
                <a:gd name="T84" fmla="*/ 86 w 474"/>
                <a:gd name="T85" fmla="*/ 53 h 473"/>
                <a:gd name="T86" fmla="*/ 124 w 474"/>
                <a:gd name="T87" fmla="*/ 28 h 473"/>
                <a:gd name="T88" fmla="*/ 156 w 474"/>
                <a:gd name="T89" fmla="*/ 14 h 473"/>
                <a:gd name="T90" fmla="*/ 177 w 474"/>
                <a:gd name="T91" fmla="*/ 8 h 473"/>
                <a:gd name="T92" fmla="*/ 200 w 474"/>
                <a:gd name="T93" fmla="*/ 2 h 473"/>
                <a:gd name="T94" fmla="*/ 224 w 474"/>
                <a:gd name="T95" fmla="*/ 0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4" h="473">
                  <a:moveTo>
                    <a:pt x="237" y="0"/>
                  </a:moveTo>
                  <a:lnTo>
                    <a:pt x="250" y="0"/>
                  </a:lnTo>
                  <a:lnTo>
                    <a:pt x="261" y="1"/>
                  </a:lnTo>
                  <a:lnTo>
                    <a:pt x="272" y="2"/>
                  </a:lnTo>
                  <a:lnTo>
                    <a:pt x="285" y="4"/>
                  </a:lnTo>
                  <a:lnTo>
                    <a:pt x="296" y="8"/>
                  </a:lnTo>
                  <a:lnTo>
                    <a:pt x="307" y="10"/>
                  </a:lnTo>
                  <a:lnTo>
                    <a:pt x="318" y="14"/>
                  </a:lnTo>
                  <a:lnTo>
                    <a:pt x="328" y="18"/>
                  </a:lnTo>
                  <a:lnTo>
                    <a:pt x="349" y="28"/>
                  </a:lnTo>
                  <a:lnTo>
                    <a:pt x="368" y="40"/>
                  </a:lnTo>
                  <a:lnTo>
                    <a:pt x="387" y="53"/>
                  </a:lnTo>
                  <a:lnTo>
                    <a:pt x="404" y="69"/>
                  </a:lnTo>
                  <a:lnTo>
                    <a:pt x="419" y="85"/>
                  </a:lnTo>
                  <a:lnTo>
                    <a:pt x="433" y="104"/>
                  </a:lnTo>
                  <a:lnTo>
                    <a:pt x="445" y="123"/>
                  </a:lnTo>
                  <a:lnTo>
                    <a:pt x="454" y="144"/>
                  </a:lnTo>
                  <a:lnTo>
                    <a:pt x="459" y="155"/>
                  </a:lnTo>
                  <a:lnTo>
                    <a:pt x="462" y="165"/>
                  </a:lnTo>
                  <a:lnTo>
                    <a:pt x="466" y="177"/>
                  </a:lnTo>
                  <a:lnTo>
                    <a:pt x="468" y="188"/>
                  </a:lnTo>
                  <a:lnTo>
                    <a:pt x="470" y="200"/>
                  </a:lnTo>
                  <a:lnTo>
                    <a:pt x="473" y="212"/>
                  </a:lnTo>
                  <a:lnTo>
                    <a:pt x="473" y="224"/>
                  </a:lnTo>
                  <a:lnTo>
                    <a:pt x="474" y="236"/>
                  </a:lnTo>
                  <a:lnTo>
                    <a:pt x="473" y="248"/>
                  </a:lnTo>
                  <a:lnTo>
                    <a:pt x="473" y="260"/>
                  </a:lnTo>
                  <a:lnTo>
                    <a:pt x="470" y="272"/>
                  </a:lnTo>
                  <a:lnTo>
                    <a:pt x="468" y="284"/>
                  </a:lnTo>
                  <a:lnTo>
                    <a:pt x="466" y="296"/>
                  </a:lnTo>
                  <a:lnTo>
                    <a:pt x="462" y="306"/>
                  </a:lnTo>
                  <a:lnTo>
                    <a:pt x="459" y="317"/>
                  </a:lnTo>
                  <a:lnTo>
                    <a:pt x="454" y="328"/>
                  </a:lnTo>
                  <a:lnTo>
                    <a:pt x="445" y="348"/>
                  </a:lnTo>
                  <a:lnTo>
                    <a:pt x="433" y="368"/>
                  </a:lnTo>
                  <a:lnTo>
                    <a:pt x="419" y="386"/>
                  </a:lnTo>
                  <a:lnTo>
                    <a:pt x="404" y="403"/>
                  </a:lnTo>
                  <a:lnTo>
                    <a:pt x="387" y="418"/>
                  </a:lnTo>
                  <a:lnTo>
                    <a:pt x="368" y="432"/>
                  </a:lnTo>
                  <a:lnTo>
                    <a:pt x="349" y="444"/>
                  </a:lnTo>
                  <a:lnTo>
                    <a:pt x="328" y="453"/>
                  </a:lnTo>
                  <a:lnTo>
                    <a:pt x="318" y="458"/>
                  </a:lnTo>
                  <a:lnTo>
                    <a:pt x="307" y="461"/>
                  </a:lnTo>
                  <a:lnTo>
                    <a:pt x="296" y="465"/>
                  </a:lnTo>
                  <a:lnTo>
                    <a:pt x="285" y="467"/>
                  </a:lnTo>
                  <a:lnTo>
                    <a:pt x="272" y="469"/>
                  </a:lnTo>
                  <a:lnTo>
                    <a:pt x="261" y="472"/>
                  </a:lnTo>
                  <a:lnTo>
                    <a:pt x="250" y="472"/>
                  </a:lnTo>
                  <a:lnTo>
                    <a:pt x="237" y="473"/>
                  </a:lnTo>
                  <a:lnTo>
                    <a:pt x="224" y="472"/>
                  </a:lnTo>
                  <a:lnTo>
                    <a:pt x="213" y="472"/>
                  </a:lnTo>
                  <a:lnTo>
                    <a:pt x="200" y="469"/>
                  </a:lnTo>
                  <a:lnTo>
                    <a:pt x="189" y="467"/>
                  </a:lnTo>
                  <a:lnTo>
                    <a:pt x="177" y="465"/>
                  </a:lnTo>
                  <a:lnTo>
                    <a:pt x="166" y="461"/>
                  </a:lnTo>
                  <a:lnTo>
                    <a:pt x="156" y="458"/>
                  </a:lnTo>
                  <a:lnTo>
                    <a:pt x="144" y="453"/>
                  </a:lnTo>
                  <a:lnTo>
                    <a:pt x="124" y="444"/>
                  </a:lnTo>
                  <a:lnTo>
                    <a:pt x="104" y="432"/>
                  </a:lnTo>
                  <a:lnTo>
                    <a:pt x="86" y="418"/>
                  </a:lnTo>
                  <a:lnTo>
                    <a:pt x="70" y="403"/>
                  </a:lnTo>
                  <a:lnTo>
                    <a:pt x="54" y="386"/>
                  </a:lnTo>
                  <a:lnTo>
                    <a:pt x="40" y="368"/>
                  </a:lnTo>
                  <a:lnTo>
                    <a:pt x="29" y="348"/>
                  </a:lnTo>
                  <a:lnTo>
                    <a:pt x="18" y="328"/>
                  </a:lnTo>
                  <a:lnTo>
                    <a:pt x="15" y="317"/>
                  </a:lnTo>
                  <a:lnTo>
                    <a:pt x="10" y="306"/>
                  </a:lnTo>
                  <a:lnTo>
                    <a:pt x="8" y="296"/>
                  </a:lnTo>
                  <a:lnTo>
                    <a:pt x="5" y="284"/>
                  </a:lnTo>
                  <a:lnTo>
                    <a:pt x="2" y="272"/>
                  </a:lnTo>
                  <a:lnTo>
                    <a:pt x="1" y="260"/>
                  </a:lnTo>
                  <a:lnTo>
                    <a:pt x="0" y="248"/>
                  </a:lnTo>
                  <a:lnTo>
                    <a:pt x="0" y="236"/>
                  </a:lnTo>
                  <a:lnTo>
                    <a:pt x="0" y="224"/>
                  </a:lnTo>
                  <a:lnTo>
                    <a:pt x="1" y="212"/>
                  </a:lnTo>
                  <a:lnTo>
                    <a:pt x="2" y="200"/>
                  </a:lnTo>
                  <a:lnTo>
                    <a:pt x="5" y="188"/>
                  </a:lnTo>
                  <a:lnTo>
                    <a:pt x="8" y="177"/>
                  </a:lnTo>
                  <a:lnTo>
                    <a:pt x="10" y="165"/>
                  </a:lnTo>
                  <a:lnTo>
                    <a:pt x="15" y="155"/>
                  </a:lnTo>
                  <a:lnTo>
                    <a:pt x="18" y="144"/>
                  </a:lnTo>
                  <a:lnTo>
                    <a:pt x="29" y="123"/>
                  </a:lnTo>
                  <a:lnTo>
                    <a:pt x="40" y="104"/>
                  </a:lnTo>
                  <a:lnTo>
                    <a:pt x="54" y="85"/>
                  </a:lnTo>
                  <a:lnTo>
                    <a:pt x="70" y="69"/>
                  </a:lnTo>
                  <a:lnTo>
                    <a:pt x="86" y="53"/>
                  </a:lnTo>
                  <a:lnTo>
                    <a:pt x="104" y="40"/>
                  </a:lnTo>
                  <a:lnTo>
                    <a:pt x="124" y="28"/>
                  </a:lnTo>
                  <a:lnTo>
                    <a:pt x="144" y="18"/>
                  </a:lnTo>
                  <a:lnTo>
                    <a:pt x="156" y="14"/>
                  </a:lnTo>
                  <a:lnTo>
                    <a:pt x="166" y="10"/>
                  </a:lnTo>
                  <a:lnTo>
                    <a:pt x="177" y="8"/>
                  </a:lnTo>
                  <a:lnTo>
                    <a:pt x="189" y="4"/>
                  </a:lnTo>
                  <a:lnTo>
                    <a:pt x="200" y="2"/>
                  </a:lnTo>
                  <a:lnTo>
                    <a:pt x="213" y="1"/>
                  </a:lnTo>
                  <a:lnTo>
                    <a:pt x="224" y="0"/>
                  </a:lnTo>
                  <a:lnTo>
                    <a:pt x="2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78" name="Freeform 69"/>
            <p:cNvSpPr>
              <a:spLocks/>
            </p:cNvSpPr>
            <p:nvPr/>
          </p:nvSpPr>
          <p:spPr bwMode="auto">
            <a:xfrm>
              <a:off x="6730580" y="3046315"/>
              <a:ext cx="125413" cy="125413"/>
            </a:xfrm>
            <a:custGeom>
              <a:avLst/>
              <a:gdLst>
                <a:gd name="T0" fmla="*/ 250 w 474"/>
                <a:gd name="T1" fmla="*/ 0 h 472"/>
                <a:gd name="T2" fmla="*/ 273 w 474"/>
                <a:gd name="T3" fmla="*/ 2 h 472"/>
                <a:gd name="T4" fmla="*/ 297 w 474"/>
                <a:gd name="T5" fmla="*/ 6 h 472"/>
                <a:gd name="T6" fmla="*/ 318 w 474"/>
                <a:gd name="T7" fmla="*/ 13 h 472"/>
                <a:gd name="T8" fmla="*/ 350 w 474"/>
                <a:gd name="T9" fmla="*/ 28 h 472"/>
                <a:gd name="T10" fmla="*/ 388 w 474"/>
                <a:gd name="T11" fmla="*/ 53 h 472"/>
                <a:gd name="T12" fmla="*/ 420 w 474"/>
                <a:gd name="T13" fmla="*/ 85 h 472"/>
                <a:gd name="T14" fmla="*/ 445 w 474"/>
                <a:gd name="T15" fmla="*/ 123 h 472"/>
                <a:gd name="T16" fmla="*/ 459 w 474"/>
                <a:gd name="T17" fmla="*/ 154 h 472"/>
                <a:gd name="T18" fmla="*/ 466 w 474"/>
                <a:gd name="T19" fmla="*/ 177 h 472"/>
                <a:gd name="T20" fmla="*/ 470 w 474"/>
                <a:gd name="T21" fmla="*/ 200 h 472"/>
                <a:gd name="T22" fmla="*/ 474 w 474"/>
                <a:gd name="T23" fmla="*/ 224 h 472"/>
                <a:gd name="T24" fmla="*/ 474 w 474"/>
                <a:gd name="T25" fmla="*/ 248 h 472"/>
                <a:gd name="T26" fmla="*/ 470 w 474"/>
                <a:gd name="T27" fmla="*/ 272 h 472"/>
                <a:gd name="T28" fmla="*/ 466 w 474"/>
                <a:gd name="T29" fmla="*/ 295 h 472"/>
                <a:gd name="T30" fmla="*/ 459 w 474"/>
                <a:gd name="T31" fmla="*/ 316 h 472"/>
                <a:gd name="T32" fmla="*/ 445 w 474"/>
                <a:gd name="T33" fmla="*/ 348 h 472"/>
                <a:gd name="T34" fmla="*/ 420 w 474"/>
                <a:gd name="T35" fmla="*/ 386 h 472"/>
                <a:gd name="T36" fmla="*/ 388 w 474"/>
                <a:gd name="T37" fmla="*/ 418 h 472"/>
                <a:gd name="T38" fmla="*/ 350 w 474"/>
                <a:gd name="T39" fmla="*/ 443 h 472"/>
                <a:gd name="T40" fmla="*/ 318 w 474"/>
                <a:gd name="T41" fmla="*/ 458 h 472"/>
                <a:gd name="T42" fmla="*/ 297 w 474"/>
                <a:gd name="T43" fmla="*/ 465 h 472"/>
                <a:gd name="T44" fmla="*/ 273 w 474"/>
                <a:gd name="T45" fmla="*/ 470 h 472"/>
                <a:gd name="T46" fmla="*/ 250 w 474"/>
                <a:gd name="T47" fmla="*/ 472 h 472"/>
                <a:gd name="T48" fmla="*/ 224 w 474"/>
                <a:gd name="T49" fmla="*/ 472 h 472"/>
                <a:gd name="T50" fmla="*/ 202 w 474"/>
                <a:gd name="T51" fmla="*/ 470 h 472"/>
                <a:gd name="T52" fmla="*/ 178 w 474"/>
                <a:gd name="T53" fmla="*/ 465 h 472"/>
                <a:gd name="T54" fmla="*/ 156 w 474"/>
                <a:gd name="T55" fmla="*/ 458 h 472"/>
                <a:gd name="T56" fmla="*/ 124 w 474"/>
                <a:gd name="T57" fmla="*/ 443 h 472"/>
                <a:gd name="T58" fmla="*/ 86 w 474"/>
                <a:gd name="T59" fmla="*/ 418 h 472"/>
                <a:gd name="T60" fmla="*/ 54 w 474"/>
                <a:gd name="T61" fmla="*/ 386 h 472"/>
                <a:gd name="T62" fmla="*/ 29 w 474"/>
                <a:gd name="T63" fmla="*/ 348 h 472"/>
                <a:gd name="T64" fmla="*/ 15 w 474"/>
                <a:gd name="T65" fmla="*/ 316 h 472"/>
                <a:gd name="T66" fmla="*/ 8 w 474"/>
                <a:gd name="T67" fmla="*/ 295 h 472"/>
                <a:gd name="T68" fmla="*/ 4 w 474"/>
                <a:gd name="T69" fmla="*/ 272 h 472"/>
                <a:gd name="T70" fmla="*/ 0 w 474"/>
                <a:gd name="T71" fmla="*/ 248 h 472"/>
                <a:gd name="T72" fmla="*/ 0 w 474"/>
                <a:gd name="T73" fmla="*/ 224 h 472"/>
                <a:gd name="T74" fmla="*/ 4 w 474"/>
                <a:gd name="T75" fmla="*/ 200 h 472"/>
                <a:gd name="T76" fmla="*/ 8 w 474"/>
                <a:gd name="T77" fmla="*/ 177 h 472"/>
                <a:gd name="T78" fmla="*/ 15 w 474"/>
                <a:gd name="T79" fmla="*/ 154 h 472"/>
                <a:gd name="T80" fmla="*/ 29 w 474"/>
                <a:gd name="T81" fmla="*/ 123 h 472"/>
                <a:gd name="T82" fmla="*/ 54 w 474"/>
                <a:gd name="T83" fmla="*/ 85 h 472"/>
                <a:gd name="T84" fmla="*/ 86 w 474"/>
                <a:gd name="T85" fmla="*/ 53 h 472"/>
                <a:gd name="T86" fmla="*/ 124 w 474"/>
                <a:gd name="T87" fmla="*/ 28 h 472"/>
                <a:gd name="T88" fmla="*/ 156 w 474"/>
                <a:gd name="T89" fmla="*/ 13 h 472"/>
                <a:gd name="T90" fmla="*/ 178 w 474"/>
                <a:gd name="T91" fmla="*/ 6 h 472"/>
                <a:gd name="T92" fmla="*/ 202 w 474"/>
                <a:gd name="T93" fmla="*/ 2 h 472"/>
                <a:gd name="T94" fmla="*/ 224 w 474"/>
                <a:gd name="T95" fmla="*/ 0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4" h="472">
                  <a:moveTo>
                    <a:pt x="237" y="0"/>
                  </a:moveTo>
                  <a:lnTo>
                    <a:pt x="250" y="0"/>
                  </a:lnTo>
                  <a:lnTo>
                    <a:pt x="261" y="1"/>
                  </a:lnTo>
                  <a:lnTo>
                    <a:pt x="273" y="2"/>
                  </a:lnTo>
                  <a:lnTo>
                    <a:pt x="285" y="4"/>
                  </a:lnTo>
                  <a:lnTo>
                    <a:pt x="297" y="6"/>
                  </a:lnTo>
                  <a:lnTo>
                    <a:pt x="307" y="10"/>
                  </a:lnTo>
                  <a:lnTo>
                    <a:pt x="318" y="13"/>
                  </a:lnTo>
                  <a:lnTo>
                    <a:pt x="329" y="18"/>
                  </a:lnTo>
                  <a:lnTo>
                    <a:pt x="350" y="28"/>
                  </a:lnTo>
                  <a:lnTo>
                    <a:pt x="370" y="40"/>
                  </a:lnTo>
                  <a:lnTo>
                    <a:pt x="388" y="53"/>
                  </a:lnTo>
                  <a:lnTo>
                    <a:pt x="404" y="68"/>
                  </a:lnTo>
                  <a:lnTo>
                    <a:pt x="420" y="85"/>
                  </a:lnTo>
                  <a:lnTo>
                    <a:pt x="433" y="104"/>
                  </a:lnTo>
                  <a:lnTo>
                    <a:pt x="445" y="123"/>
                  </a:lnTo>
                  <a:lnTo>
                    <a:pt x="456" y="144"/>
                  </a:lnTo>
                  <a:lnTo>
                    <a:pt x="459" y="154"/>
                  </a:lnTo>
                  <a:lnTo>
                    <a:pt x="464" y="165"/>
                  </a:lnTo>
                  <a:lnTo>
                    <a:pt x="466" y="177"/>
                  </a:lnTo>
                  <a:lnTo>
                    <a:pt x="469" y="188"/>
                  </a:lnTo>
                  <a:lnTo>
                    <a:pt x="470" y="200"/>
                  </a:lnTo>
                  <a:lnTo>
                    <a:pt x="473" y="211"/>
                  </a:lnTo>
                  <a:lnTo>
                    <a:pt x="474" y="224"/>
                  </a:lnTo>
                  <a:lnTo>
                    <a:pt x="474" y="235"/>
                  </a:lnTo>
                  <a:lnTo>
                    <a:pt x="474" y="248"/>
                  </a:lnTo>
                  <a:lnTo>
                    <a:pt x="473" y="260"/>
                  </a:lnTo>
                  <a:lnTo>
                    <a:pt x="470" y="272"/>
                  </a:lnTo>
                  <a:lnTo>
                    <a:pt x="469" y="283"/>
                  </a:lnTo>
                  <a:lnTo>
                    <a:pt x="466" y="295"/>
                  </a:lnTo>
                  <a:lnTo>
                    <a:pt x="464" y="306"/>
                  </a:lnTo>
                  <a:lnTo>
                    <a:pt x="459" y="316"/>
                  </a:lnTo>
                  <a:lnTo>
                    <a:pt x="456" y="328"/>
                  </a:lnTo>
                  <a:lnTo>
                    <a:pt x="445" y="348"/>
                  </a:lnTo>
                  <a:lnTo>
                    <a:pt x="433" y="368"/>
                  </a:lnTo>
                  <a:lnTo>
                    <a:pt x="420" y="386"/>
                  </a:lnTo>
                  <a:lnTo>
                    <a:pt x="404" y="403"/>
                  </a:lnTo>
                  <a:lnTo>
                    <a:pt x="388" y="418"/>
                  </a:lnTo>
                  <a:lnTo>
                    <a:pt x="370" y="432"/>
                  </a:lnTo>
                  <a:lnTo>
                    <a:pt x="350" y="443"/>
                  </a:lnTo>
                  <a:lnTo>
                    <a:pt x="329" y="454"/>
                  </a:lnTo>
                  <a:lnTo>
                    <a:pt x="318" y="458"/>
                  </a:lnTo>
                  <a:lnTo>
                    <a:pt x="307" y="462"/>
                  </a:lnTo>
                  <a:lnTo>
                    <a:pt x="297" y="465"/>
                  </a:lnTo>
                  <a:lnTo>
                    <a:pt x="285" y="467"/>
                  </a:lnTo>
                  <a:lnTo>
                    <a:pt x="273" y="470"/>
                  </a:lnTo>
                  <a:lnTo>
                    <a:pt x="261" y="471"/>
                  </a:lnTo>
                  <a:lnTo>
                    <a:pt x="250" y="472"/>
                  </a:lnTo>
                  <a:lnTo>
                    <a:pt x="237" y="472"/>
                  </a:lnTo>
                  <a:lnTo>
                    <a:pt x="224" y="472"/>
                  </a:lnTo>
                  <a:lnTo>
                    <a:pt x="213" y="471"/>
                  </a:lnTo>
                  <a:lnTo>
                    <a:pt x="202" y="470"/>
                  </a:lnTo>
                  <a:lnTo>
                    <a:pt x="189" y="467"/>
                  </a:lnTo>
                  <a:lnTo>
                    <a:pt x="178" y="465"/>
                  </a:lnTo>
                  <a:lnTo>
                    <a:pt x="166" y="462"/>
                  </a:lnTo>
                  <a:lnTo>
                    <a:pt x="156" y="458"/>
                  </a:lnTo>
                  <a:lnTo>
                    <a:pt x="146" y="454"/>
                  </a:lnTo>
                  <a:lnTo>
                    <a:pt x="124" y="443"/>
                  </a:lnTo>
                  <a:lnTo>
                    <a:pt x="104" y="432"/>
                  </a:lnTo>
                  <a:lnTo>
                    <a:pt x="86" y="418"/>
                  </a:lnTo>
                  <a:lnTo>
                    <a:pt x="70" y="403"/>
                  </a:lnTo>
                  <a:lnTo>
                    <a:pt x="54" y="386"/>
                  </a:lnTo>
                  <a:lnTo>
                    <a:pt x="40" y="368"/>
                  </a:lnTo>
                  <a:lnTo>
                    <a:pt x="29" y="348"/>
                  </a:lnTo>
                  <a:lnTo>
                    <a:pt x="19" y="328"/>
                  </a:lnTo>
                  <a:lnTo>
                    <a:pt x="15" y="316"/>
                  </a:lnTo>
                  <a:lnTo>
                    <a:pt x="11" y="306"/>
                  </a:lnTo>
                  <a:lnTo>
                    <a:pt x="8" y="295"/>
                  </a:lnTo>
                  <a:lnTo>
                    <a:pt x="5" y="283"/>
                  </a:lnTo>
                  <a:lnTo>
                    <a:pt x="4" y="272"/>
                  </a:lnTo>
                  <a:lnTo>
                    <a:pt x="1" y="260"/>
                  </a:lnTo>
                  <a:lnTo>
                    <a:pt x="0" y="248"/>
                  </a:lnTo>
                  <a:lnTo>
                    <a:pt x="0" y="235"/>
                  </a:lnTo>
                  <a:lnTo>
                    <a:pt x="0" y="224"/>
                  </a:lnTo>
                  <a:lnTo>
                    <a:pt x="1" y="211"/>
                  </a:lnTo>
                  <a:lnTo>
                    <a:pt x="4" y="200"/>
                  </a:lnTo>
                  <a:lnTo>
                    <a:pt x="5" y="188"/>
                  </a:lnTo>
                  <a:lnTo>
                    <a:pt x="8" y="177"/>
                  </a:lnTo>
                  <a:lnTo>
                    <a:pt x="11" y="165"/>
                  </a:lnTo>
                  <a:lnTo>
                    <a:pt x="15" y="154"/>
                  </a:lnTo>
                  <a:lnTo>
                    <a:pt x="19" y="144"/>
                  </a:lnTo>
                  <a:lnTo>
                    <a:pt x="29" y="123"/>
                  </a:lnTo>
                  <a:lnTo>
                    <a:pt x="40" y="104"/>
                  </a:lnTo>
                  <a:lnTo>
                    <a:pt x="54" y="85"/>
                  </a:lnTo>
                  <a:lnTo>
                    <a:pt x="70" y="68"/>
                  </a:lnTo>
                  <a:lnTo>
                    <a:pt x="86" y="53"/>
                  </a:lnTo>
                  <a:lnTo>
                    <a:pt x="104" y="40"/>
                  </a:lnTo>
                  <a:lnTo>
                    <a:pt x="124" y="28"/>
                  </a:lnTo>
                  <a:lnTo>
                    <a:pt x="146" y="18"/>
                  </a:lnTo>
                  <a:lnTo>
                    <a:pt x="156" y="13"/>
                  </a:lnTo>
                  <a:lnTo>
                    <a:pt x="166" y="10"/>
                  </a:lnTo>
                  <a:lnTo>
                    <a:pt x="178" y="6"/>
                  </a:lnTo>
                  <a:lnTo>
                    <a:pt x="189" y="4"/>
                  </a:lnTo>
                  <a:lnTo>
                    <a:pt x="202" y="2"/>
                  </a:lnTo>
                  <a:lnTo>
                    <a:pt x="213" y="1"/>
                  </a:lnTo>
                  <a:lnTo>
                    <a:pt x="224" y="0"/>
                  </a:lnTo>
                  <a:lnTo>
                    <a:pt x="2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79" name="Freeform 70"/>
            <p:cNvSpPr>
              <a:spLocks/>
            </p:cNvSpPr>
            <p:nvPr/>
          </p:nvSpPr>
          <p:spPr bwMode="auto">
            <a:xfrm>
              <a:off x="5244680" y="4708428"/>
              <a:ext cx="123825" cy="125413"/>
            </a:xfrm>
            <a:custGeom>
              <a:avLst/>
              <a:gdLst>
                <a:gd name="T0" fmla="*/ 249 w 473"/>
                <a:gd name="T1" fmla="*/ 1 h 473"/>
                <a:gd name="T2" fmla="*/ 273 w 473"/>
                <a:gd name="T3" fmla="*/ 3 h 473"/>
                <a:gd name="T4" fmla="*/ 295 w 473"/>
                <a:gd name="T5" fmla="*/ 8 h 473"/>
                <a:gd name="T6" fmla="*/ 318 w 473"/>
                <a:gd name="T7" fmla="*/ 14 h 473"/>
                <a:gd name="T8" fmla="*/ 349 w 473"/>
                <a:gd name="T9" fmla="*/ 28 h 473"/>
                <a:gd name="T10" fmla="*/ 387 w 473"/>
                <a:gd name="T11" fmla="*/ 53 h 473"/>
                <a:gd name="T12" fmla="*/ 419 w 473"/>
                <a:gd name="T13" fmla="*/ 86 h 473"/>
                <a:gd name="T14" fmla="*/ 444 w 473"/>
                <a:gd name="T15" fmla="*/ 124 h 473"/>
                <a:gd name="T16" fmla="*/ 459 w 473"/>
                <a:gd name="T17" fmla="*/ 155 h 473"/>
                <a:gd name="T18" fmla="*/ 466 w 473"/>
                <a:gd name="T19" fmla="*/ 177 h 473"/>
                <a:gd name="T20" fmla="*/ 470 w 473"/>
                <a:gd name="T21" fmla="*/ 201 h 473"/>
                <a:gd name="T22" fmla="*/ 473 w 473"/>
                <a:gd name="T23" fmla="*/ 224 h 473"/>
                <a:gd name="T24" fmla="*/ 473 w 473"/>
                <a:gd name="T25" fmla="*/ 249 h 473"/>
                <a:gd name="T26" fmla="*/ 470 w 473"/>
                <a:gd name="T27" fmla="*/ 273 h 473"/>
                <a:gd name="T28" fmla="*/ 466 w 473"/>
                <a:gd name="T29" fmla="*/ 296 h 473"/>
                <a:gd name="T30" fmla="*/ 459 w 473"/>
                <a:gd name="T31" fmla="*/ 317 h 473"/>
                <a:gd name="T32" fmla="*/ 444 w 473"/>
                <a:gd name="T33" fmla="*/ 349 h 473"/>
                <a:gd name="T34" fmla="*/ 419 w 473"/>
                <a:gd name="T35" fmla="*/ 387 h 473"/>
                <a:gd name="T36" fmla="*/ 387 w 473"/>
                <a:gd name="T37" fmla="*/ 419 h 473"/>
                <a:gd name="T38" fmla="*/ 349 w 473"/>
                <a:gd name="T39" fmla="*/ 444 h 473"/>
                <a:gd name="T40" fmla="*/ 318 w 473"/>
                <a:gd name="T41" fmla="*/ 458 h 473"/>
                <a:gd name="T42" fmla="*/ 295 w 473"/>
                <a:gd name="T43" fmla="*/ 465 h 473"/>
                <a:gd name="T44" fmla="*/ 273 w 473"/>
                <a:gd name="T45" fmla="*/ 471 h 473"/>
                <a:gd name="T46" fmla="*/ 249 w 473"/>
                <a:gd name="T47" fmla="*/ 473 h 473"/>
                <a:gd name="T48" fmla="*/ 225 w 473"/>
                <a:gd name="T49" fmla="*/ 473 h 473"/>
                <a:gd name="T50" fmla="*/ 201 w 473"/>
                <a:gd name="T51" fmla="*/ 471 h 473"/>
                <a:gd name="T52" fmla="*/ 178 w 473"/>
                <a:gd name="T53" fmla="*/ 465 h 473"/>
                <a:gd name="T54" fmla="*/ 155 w 473"/>
                <a:gd name="T55" fmla="*/ 458 h 473"/>
                <a:gd name="T56" fmla="*/ 124 w 473"/>
                <a:gd name="T57" fmla="*/ 444 h 473"/>
                <a:gd name="T58" fmla="*/ 86 w 473"/>
                <a:gd name="T59" fmla="*/ 419 h 473"/>
                <a:gd name="T60" fmla="*/ 54 w 473"/>
                <a:gd name="T61" fmla="*/ 387 h 473"/>
                <a:gd name="T62" fmla="*/ 29 w 473"/>
                <a:gd name="T63" fmla="*/ 349 h 473"/>
                <a:gd name="T64" fmla="*/ 14 w 473"/>
                <a:gd name="T65" fmla="*/ 317 h 473"/>
                <a:gd name="T66" fmla="*/ 7 w 473"/>
                <a:gd name="T67" fmla="*/ 296 h 473"/>
                <a:gd name="T68" fmla="*/ 3 w 473"/>
                <a:gd name="T69" fmla="*/ 273 h 473"/>
                <a:gd name="T70" fmla="*/ 0 w 473"/>
                <a:gd name="T71" fmla="*/ 249 h 473"/>
                <a:gd name="T72" fmla="*/ 0 w 473"/>
                <a:gd name="T73" fmla="*/ 224 h 473"/>
                <a:gd name="T74" fmla="*/ 3 w 473"/>
                <a:gd name="T75" fmla="*/ 201 h 473"/>
                <a:gd name="T76" fmla="*/ 7 w 473"/>
                <a:gd name="T77" fmla="*/ 177 h 473"/>
                <a:gd name="T78" fmla="*/ 14 w 473"/>
                <a:gd name="T79" fmla="*/ 155 h 473"/>
                <a:gd name="T80" fmla="*/ 29 w 473"/>
                <a:gd name="T81" fmla="*/ 124 h 473"/>
                <a:gd name="T82" fmla="*/ 54 w 473"/>
                <a:gd name="T83" fmla="*/ 86 h 473"/>
                <a:gd name="T84" fmla="*/ 86 w 473"/>
                <a:gd name="T85" fmla="*/ 53 h 473"/>
                <a:gd name="T86" fmla="*/ 124 w 473"/>
                <a:gd name="T87" fmla="*/ 28 h 473"/>
                <a:gd name="T88" fmla="*/ 155 w 473"/>
                <a:gd name="T89" fmla="*/ 14 h 473"/>
                <a:gd name="T90" fmla="*/ 178 w 473"/>
                <a:gd name="T91" fmla="*/ 8 h 473"/>
                <a:gd name="T92" fmla="*/ 201 w 473"/>
                <a:gd name="T93" fmla="*/ 3 h 473"/>
                <a:gd name="T94" fmla="*/ 225 w 473"/>
                <a:gd name="T95" fmla="*/ 1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3" h="473">
                  <a:moveTo>
                    <a:pt x="236" y="0"/>
                  </a:moveTo>
                  <a:lnTo>
                    <a:pt x="249" y="1"/>
                  </a:lnTo>
                  <a:lnTo>
                    <a:pt x="261" y="1"/>
                  </a:lnTo>
                  <a:lnTo>
                    <a:pt x="273" y="3"/>
                  </a:lnTo>
                  <a:lnTo>
                    <a:pt x="284" y="4"/>
                  </a:lnTo>
                  <a:lnTo>
                    <a:pt x="295" y="8"/>
                  </a:lnTo>
                  <a:lnTo>
                    <a:pt x="307" y="11"/>
                  </a:lnTo>
                  <a:lnTo>
                    <a:pt x="318" y="14"/>
                  </a:lnTo>
                  <a:lnTo>
                    <a:pt x="329" y="19"/>
                  </a:lnTo>
                  <a:lnTo>
                    <a:pt x="349" y="28"/>
                  </a:lnTo>
                  <a:lnTo>
                    <a:pt x="369" y="41"/>
                  </a:lnTo>
                  <a:lnTo>
                    <a:pt x="387" y="53"/>
                  </a:lnTo>
                  <a:lnTo>
                    <a:pt x="404" y="69"/>
                  </a:lnTo>
                  <a:lnTo>
                    <a:pt x="419" y="86"/>
                  </a:lnTo>
                  <a:lnTo>
                    <a:pt x="433" y="104"/>
                  </a:lnTo>
                  <a:lnTo>
                    <a:pt x="444" y="124"/>
                  </a:lnTo>
                  <a:lnTo>
                    <a:pt x="454" y="145"/>
                  </a:lnTo>
                  <a:lnTo>
                    <a:pt x="459" y="155"/>
                  </a:lnTo>
                  <a:lnTo>
                    <a:pt x="462" y="167"/>
                  </a:lnTo>
                  <a:lnTo>
                    <a:pt x="466" y="177"/>
                  </a:lnTo>
                  <a:lnTo>
                    <a:pt x="468" y="188"/>
                  </a:lnTo>
                  <a:lnTo>
                    <a:pt x="470" y="201"/>
                  </a:lnTo>
                  <a:lnTo>
                    <a:pt x="472" y="212"/>
                  </a:lnTo>
                  <a:lnTo>
                    <a:pt x="473" y="224"/>
                  </a:lnTo>
                  <a:lnTo>
                    <a:pt x="473" y="236"/>
                  </a:lnTo>
                  <a:lnTo>
                    <a:pt x="473" y="249"/>
                  </a:lnTo>
                  <a:lnTo>
                    <a:pt x="472" y="260"/>
                  </a:lnTo>
                  <a:lnTo>
                    <a:pt x="470" y="273"/>
                  </a:lnTo>
                  <a:lnTo>
                    <a:pt x="468" y="284"/>
                  </a:lnTo>
                  <a:lnTo>
                    <a:pt x="466" y="296"/>
                  </a:lnTo>
                  <a:lnTo>
                    <a:pt x="462" y="307"/>
                  </a:lnTo>
                  <a:lnTo>
                    <a:pt x="459" y="317"/>
                  </a:lnTo>
                  <a:lnTo>
                    <a:pt x="454" y="329"/>
                  </a:lnTo>
                  <a:lnTo>
                    <a:pt x="444" y="349"/>
                  </a:lnTo>
                  <a:lnTo>
                    <a:pt x="433" y="369"/>
                  </a:lnTo>
                  <a:lnTo>
                    <a:pt x="419" y="387"/>
                  </a:lnTo>
                  <a:lnTo>
                    <a:pt x="404" y="403"/>
                  </a:lnTo>
                  <a:lnTo>
                    <a:pt x="387" y="419"/>
                  </a:lnTo>
                  <a:lnTo>
                    <a:pt x="369" y="433"/>
                  </a:lnTo>
                  <a:lnTo>
                    <a:pt x="349" y="444"/>
                  </a:lnTo>
                  <a:lnTo>
                    <a:pt x="329" y="455"/>
                  </a:lnTo>
                  <a:lnTo>
                    <a:pt x="318" y="458"/>
                  </a:lnTo>
                  <a:lnTo>
                    <a:pt x="307" y="463"/>
                  </a:lnTo>
                  <a:lnTo>
                    <a:pt x="295" y="465"/>
                  </a:lnTo>
                  <a:lnTo>
                    <a:pt x="284" y="468"/>
                  </a:lnTo>
                  <a:lnTo>
                    <a:pt x="273" y="471"/>
                  </a:lnTo>
                  <a:lnTo>
                    <a:pt x="261" y="472"/>
                  </a:lnTo>
                  <a:lnTo>
                    <a:pt x="249" y="473"/>
                  </a:lnTo>
                  <a:lnTo>
                    <a:pt x="236" y="473"/>
                  </a:lnTo>
                  <a:lnTo>
                    <a:pt x="225" y="473"/>
                  </a:lnTo>
                  <a:lnTo>
                    <a:pt x="212" y="472"/>
                  </a:lnTo>
                  <a:lnTo>
                    <a:pt x="201" y="471"/>
                  </a:lnTo>
                  <a:lnTo>
                    <a:pt x="189" y="468"/>
                  </a:lnTo>
                  <a:lnTo>
                    <a:pt x="178" y="465"/>
                  </a:lnTo>
                  <a:lnTo>
                    <a:pt x="166" y="463"/>
                  </a:lnTo>
                  <a:lnTo>
                    <a:pt x="155" y="458"/>
                  </a:lnTo>
                  <a:lnTo>
                    <a:pt x="144" y="455"/>
                  </a:lnTo>
                  <a:lnTo>
                    <a:pt x="124" y="444"/>
                  </a:lnTo>
                  <a:lnTo>
                    <a:pt x="104" y="433"/>
                  </a:lnTo>
                  <a:lnTo>
                    <a:pt x="86" y="419"/>
                  </a:lnTo>
                  <a:lnTo>
                    <a:pt x="69" y="403"/>
                  </a:lnTo>
                  <a:lnTo>
                    <a:pt x="54" y="387"/>
                  </a:lnTo>
                  <a:lnTo>
                    <a:pt x="40" y="369"/>
                  </a:lnTo>
                  <a:lnTo>
                    <a:pt x="29" y="349"/>
                  </a:lnTo>
                  <a:lnTo>
                    <a:pt x="19" y="329"/>
                  </a:lnTo>
                  <a:lnTo>
                    <a:pt x="14" y="317"/>
                  </a:lnTo>
                  <a:lnTo>
                    <a:pt x="11" y="307"/>
                  </a:lnTo>
                  <a:lnTo>
                    <a:pt x="7" y="296"/>
                  </a:lnTo>
                  <a:lnTo>
                    <a:pt x="5" y="284"/>
                  </a:lnTo>
                  <a:lnTo>
                    <a:pt x="3" y="273"/>
                  </a:lnTo>
                  <a:lnTo>
                    <a:pt x="1" y="260"/>
                  </a:lnTo>
                  <a:lnTo>
                    <a:pt x="0" y="249"/>
                  </a:lnTo>
                  <a:lnTo>
                    <a:pt x="0" y="236"/>
                  </a:lnTo>
                  <a:lnTo>
                    <a:pt x="0" y="224"/>
                  </a:lnTo>
                  <a:lnTo>
                    <a:pt x="1" y="212"/>
                  </a:lnTo>
                  <a:lnTo>
                    <a:pt x="3" y="201"/>
                  </a:lnTo>
                  <a:lnTo>
                    <a:pt x="5" y="188"/>
                  </a:lnTo>
                  <a:lnTo>
                    <a:pt x="7" y="177"/>
                  </a:lnTo>
                  <a:lnTo>
                    <a:pt x="11" y="167"/>
                  </a:lnTo>
                  <a:lnTo>
                    <a:pt x="14" y="155"/>
                  </a:lnTo>
                  <a:lnTo>
                    <a:pt x="19" y="145"/>
                  </a:lnTo>
                  <a:lnTo>
                    <a:pt x="29" y="124"/>
                  </a:lnTo>
                  <a:lnTo>
                    <a:pt x="40" y="104"/>
                  </a:lnTo>
                  <a:lnTo>
                    <a:pt x="54" y="86"/>
                  </a:lnTo>
                  <a:lnTo>
                    <a:pt x="69" y="69"/>
                  </a:lnTo>
                  <a:lnTo>
                    <a:pt x="86" y="53"/>
                  </a:lnTo>
                  <a:lnTo>
                    <a:pt x="104" y="41"/>
                  </a:lnTo>
                  <a:lnTo>
                    <a:pt x="124" y="28"/>
                  </a:lnTo>
                  <a:lnTo>
                    <a:pt x="144" y="19"/>
                  </a:lnTo>
                  <a:lnTo>
                    <a:pt x="155" y="14"/>
                  </a:lnTo>
                  <a:lnTo>
                    <a:pt x="166" y="11"/>
                  </a:lnTo>
                  <a:lnTo>
                    <a:pt x="178" y="8"/>
                  </a:lnTo>
                  <a:lnTo>
                    <a:pt x="189" y="4"/>
                  </a:lnTo>
                  <a:lnTo>
                    <a:pt x="201" y="3"/>
                  </a:lnTo>
                  <a:lnTo>
                    <a:pt x="212" y="1"/>
                  </a:lnTo>
                  <a:lnTo>
                    <a:pt x="225" y="1"/>
                  </a:lnTo>
                  <a:lnTo>
                    <a:pt x="2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80" name="Freeform 71"/>
            <p:cNvSpPr>
              <a:spLocks/>
            </p:cNvSpPr>
            <p:nvPr/>
          </p:nvSpPr>
          <p:spPr bwMode="auto">
            <a:xfrm>
              <a:off x="6255917" y="4567140"/>
              <a:ext cx="125413" cy="125413"/>
            </a:xfrm>
            <a:custGeom>
              <a:avLst/>
              <a:gdLst>
                <a:gd name="T0" fmla="*/ 248 w 472"/>
                <a:gd name="T1" fmla="*/ 1 h 473"/>
                <a:gd name="T2" fmla="*/ 272 w 472"/>
                <a:gd name="T3" fmla="*/ 3 h 473"/>
                <a:gd name="T4" fmla="*/ 295 w 472"/>
                <a:gd name="T5" fmla="*/ 8 h 473"/>
                <a:gd name="T6" fmla="*/ 318 w 472"/>
                <a:gd name="T7" fmla="*/ 15 h 473"/>
                <a:gd name="T8" fmla="*/ 349 w 472"/>
                <a:gd name="T9" fmla="*/ 28 h 473"/>
                <a:gd name="T10" fmla="*/ 386 w 472"/>
                <a:gd name="T11" fmla="*/ 55 h 473"/>
                <a:gd name="T12" fmla="*/ 418 w 472"/>
                <a:gd name="T13" fmla="*/ 87 h 473"/>
                <a:gd name="T14" fmla="*/ 444 w 472"/>
                <a:gd name="T15" fmla="*/ 125 h 473"/>
                <a:gd name="T16" fmla="*/ 458 w 472"/>
                <a:gd name="T17" fmla="*/ 155 h 473"/>
                <a:gd name="T18" fmla="*/ 465 w 472"/>
                <a:gd name="T19" fmla="*/ 177 h 473"/>
                <a:gd name="T20" fmla="*/ 470 w 472"/>
                <a:gd name="T21" fmla="*/ 201 h 473"/>
                <a:gd name="T22" fmla="*/ 472 w 472"/>
                <a:gd name="T23" fmla="*/ 224 h 473"/>
                <a:gd name="T24" fmla="*/ 472 w 472"/>
                <a:gd name="T25" fmla="*/ 249 h 473"/>
                <a:gd name="T26" fmla="*/ 470 w 472"/>
                <a:gd name="T27" fmla="*/ 273 h 473"/>
                <a:gd name="T28" fmla="*/ 465 w 472"/>
                <a:gd name="T29" fmla="*/ 296 h 473"/>
                <a:gd name="T30" fmla="*/ 458 w 472"/>
                <a:gd name="T31" fmla="*/ 318 h 473"/>
                <a:gd name="T32" fmla="*/ 444 w 472"/>
                <a:gd name="T33" fmla="*/ 350 h 473"/>
                <a:gd name="T34" fmla="*/ 418 w 472"/>
                <a:gd name="T35" fmla="*/ 388 h 473"/>
                <a:gd name="T36" fmla="*/ 386 w 472"/>
                <a:gd name="T37" fmla="*/ 420 h 473"/>
                <a:gd name="T38" fmla="*/ 349 w 472"/>
                <a:gd name="T39" fmla="*/ 445 h 473"/>
                <a:gd name="T40" fmla="*/ 318 w 472"/>
                <a:gd name="T41" fmla="*/ 458 h 473"/>
                <a:gd name="T42" fmla="*/ 295 w 472"/>
                <a:gd name="T43" fmla="*/ 465 h 473"/>
                <a:gd name="T44" fmla="*/ 272 w 472"/>
                <a:gd name="T45" fmla="*/ 471 h 473"/>
                <a:gd name="T46" fmla="*/ 248 w 472"/>
                <a:gd name="T47" fmla="*/ 473 h 473"/>
                <a:gd name="T48" fmla="*/ 224 w 472"/>
                <a:gd name="T49" fmla="*/ 473 h 473"/>
                <a:gd name="T50" fmla="*/ 200 w 472"/>
                <a:gd name="T51" fmla="*/ 471 h 473"/>
                <a:gd name="T52" fmla="*/ 177 w 472"/>
                <a:gd name="T53" fmla="*/ 465 h 473"/>
                <a:gd name="T54" fmla="*/ 155 w 472"/>
                <a:gd name="T55" fmla="*/ 458 h 473"/>
                <a:gd name="T56" fmla="*/ 123 w 472"/>
                <a:gd name="T57" fmla="*/ 445 h 473"/>
                <a:gd name="T58" fmla="*/ 86 w 472"/>
                <a:gd name="T59" fmla="*/ 420 h 473"/>
                <a:gd name="T60" fmla="*/ 54 w 472"/>
                <a:gd name="T61" fmla="*/ 388 h 473"/>
                <a:gd name="T62" fmla="*/ 28 w 472"/>
                <a:gd name="T63" fmla="*/ 350 h 473"/>
                <a:gd name="T64" fmla="*/ 13 w 472"/>
                <a:gd name="T65" fmla="*/ 318 h 473"/>
                <a:gd name="T66" fmla="*/ 7 w 472"/>
                <a:gd name="T67" fmla="*/ 296 h 473"/>
                <a:gd name="T68" fmla="*/ 2 w 472"/>
                <a:gd name="T69" fmla="*/ 273 h 473"/>
                <a:gd name="T70" fmla="*/ 0 w 472"/>
                <a:gd name="T71" fmla="*/ 249 h 473"/>
                <a:gd name="T72" fmla="*/ 0 w 472"/>
                <a:gd name="T73" fmla="*/ 224 h 473"/>
                <a:gd name="T74" fmla="*/ 2 w 472"/>
                <a:gd name="T75" fmla="*/ 201 h 473"/>
                <a:gd name="T76" fmla="*/ 7 w 472"/>
                <a:gd name="T77" fmla="*/ 177 h 473"/>
                <a:gd name="T78" fmla="*/ 13 w 472"/>
                <a:gd name="T79" fmla="*/ 155 h 473"/>
                <a:gd name="T80" fmla="*/ 28 w 472"/>
                <a:gd name="T81" fmla="*/ 125 h 473"/>
                <a:gd name="T82" fmla="*/ 54 w 472"/>
                <a:gd name="T83" fmla="*/ 87 h 473"/>
                <a:gd name="T84" fmla="*/ 86 w 472"/>
                <a:gd name="T85" fmla="*/ 55 h 473"/>
                <a:gd name="T86" fmla="*/ 123 w 472"/>
                <a:gd name="T87" fmla="*/ 28 h 473"/>
                <a:gd name="T88" fmla="*/ 155 w 472"/>
                <a:gd name="T89" fmla="*/ 15 h 473"/>
                <a:gd name="T90" fmla="*/ 177 w 472"/>
                <a:gd name="T91" fmla="*/ 8 h 473"/>
                <a:gd name="T92" fmla="*/ 200 w 472"/>
                <a:gd name="T93" fmla="*/ 3 h 473"/>
                <a:gd name="T94" fmla="*/ 224 w 472"/>
                <a:gd name="T95" fmla="*/ 1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2" h="473">
                  <a:moveTo>
                    <a:pt x="237" y="0"/>
                  </a:moveTo>
                  <a:lnTo>
                    <a:pt x="248" y="1"/>
                  </a:lnTo>
                  <a:lnTo>
                    <a:pt x="261" y="1"/>
                  </a:lnTo>
                  <a:lnTo>
                    <a:pt x="272" y="3"/>
                  </a:lnTo>
                  <a:lnTo>
                    <a:pt x="283" y="4"/>
                  </a:lnTo>
                  <a:lnTo>
                    <a:pt x="295" y="8"/>
                  </a:lnTo>
                  <a:lnTo>
                    <a:pt x="306" y="11"/>
                  </a:lnTo>
                  <a:lnTo>
                    <a:pt x="318" y="15"/>
                  </a:lnTo>
                  <a:lnTo>
                    <a:pt x="328" y="19"/>
                  </a:lnTo>
                  <a:lnTo>
                    <a:pt x="349" y="28"/>
                  </a:lnTo>
                  <a:lnTo>
                    <a:pt x="368" y="41"/>
                  </a:lnTo>
                  <a:lnTo>
                    <a:pt x="386" y="55"/>
                  </a:lnTo>
                  <a:lnTo>
                    <a:pt x="404" y="70"/>
                  </a:lnTo>
                  <a:lnTo>
                    <a:pt x="418" y="87"/>
                  </a:lnTo>
                  <a:lnTo>
                    <a:pt x="432" y="104"/>
                  </a:lnTo>
                  <a:lnTo>
                    <a:pt x="444" y="125"/>
                  </a:lnTo>
                  <a:lnTo>
                    <a:pt x="454" y="145"/>
                  </a:lnTo>
                  <a:lnTo>
                    <a:pt x="458" y="155"/>
                  </a:lnTo>
                  <a:lnTo>
                    <a:pt x="462" y="167"/>
                  </a:lnTo>
                  <a:lnTo>
                    <a:pt x="465" y="177"/>
                  </a:lnTo>
                  <a:lnTo>
                    <a:pt x="468" y="189"/>
                  </a:lnTo>
                  <a:lnTo>
                    <a:pt x="470" y="201"/>
                  </a:lnTo>
                  <a:lnTo>
                    <a:pt x="471" y="213"/>
                  </a:lnTo>
                  <a:lnTo>
                    <a:pt x="472" y="224"/>
                  </a:lnTo>
                  <a:lnTo>
                    <a:pt x="472" y="237"/>
                  </a:lnTo>
                  <a:lnTo>
                    <a:pt x="472" y="249"/>
                  </a:lnTo>
                  <a:lnTo>
                    <a:pt x="471" y="261"/>
                  </a:lnTo>
                  <a:lnTo>
                    <a:pt x="470" y="273"/>
                  </a:lnTo>
                  <a:lnTo>
                    <a:pt x="468" y="285"/>
                  </a:lnTo>
                  <a:lnTo>
                    <a:pt x="465" y="296"/>
                  </a:lnTo>
                  <a:lnTo>
                    <a:pt x="462" y="307"/>
                  </a:lnTo>
                  <a:lnTo>
                    <a:pt x="458" y="318"/>
                  </a:lnTo>
                  <a:lnTo>
                    <a:pt x="454" y="329"/>
                  </a:lnTo>
                  <a:lnTo>
                    <a:pt x="444" y="350"/>
                  </a:lnTo>
                  <a:lnTo>
                    <a:pt x="432" y="369"/>
                  </a:lnTo>
                  <a:lnTo>
                    <a:pt x="418" y="388"/>
                  </a:lnTo>
                  <a:lnTo>
                    <a:pt x="404" y="404"/>
                  </a:lnTo>
                  <a:lnTo>
                    <a:pt x="386" y="420"/>
                  </a:lnTo>
                  <a:lnTo>
                    <a:pt x="368" y="433"/>
                  </a:lnTo>
                  <a:lnTo>
                    <a:pt x="349" y="445"/>
                  </a:lnTo>
                  <a:lnTo>
                    <a:pt x="328" y="455"/>
                  </a:lnTo>
                  <a:lnTo>
                    <a:pt x="318" y="458"/>
                  </a:lnTo>
                  <a:lnTo>
                    <a:pt x="306" y="463"/>
                  </a:lnTo>
                  <a:lnTo>
                    <a:pt x="295" y="465"/>
                  </a:lnTo>
                  <a:lnTo>
                    <a:pt x="283" y="469"/>
                  </a:lnTo>
                  <a:lnTo>
                    <a:pt x="272" y="471"/>
                  </a:lnTo>
                  <a:lnTo>
                    <a:pt x="261" y="472"/>
                  </a:lnTo>
                  <a:lnTo>
                    <a:pt x="248" y="473"/>
                  </a:lnTo>
                  <a:lnTo>
                    <a:pt x="237" y="473"/>
                  </a:lnTo>
                  <a:lnTo>
                    <a:pt x="224" y="473"/>
                  </a:lnTo>
                  <a:lnTo>
                    <a:pt x="211" y="472"/>
                  </a:lnTo>
                  <a:lnTo>
                    <a:pt x="200" y="471"/>
                  </a:lnTo>
                  <a:lnTo>
                    <a:pt x="188" y="469"/>
                  </a:lnTo>
                  <a:lnTo>
                    <a:pt x="177" y="465"/>
                  </a:lnTo>
                  <a:lnTo>
                    <a:pt x="166" y="463"/>
                  </a:lnTo>
                  <a:lnTo>
                    <a:pt x="155" y="458"/>
                  </a:lnTo>
                  <a:lnTo>
                    <a:pt x="144" y="455"/>
                  </a:lnTo>
                  <a:lnTo>
                    <a:pt x="123" y="445"/>
                  </a:lnTo>
                  <a:lnTo>
                    <a:pt x="104" y="433"/>
                  </a:lnTo>
                  <a:lnTo>
                    <a:pt x="86" y="420"/>
                  </a:lnTo>
                  <a:lnTo>
                    <a:pt x="68" y="404"/>
                  </a:lnTo>
                  <a:lnTo>
                    <a:pt x="54" y="388"/>
                  </a:lnTo>
                  <a:lnTo>
                    <a:pt x="40" y="369"/>
                  </a:lnTo>
                  <a:lnTo>
                    <a:pt x="28" y="350"/>
                  </a:lnTo>
                  <a:lnTo>
                    <a:pt x="18" y="329"/>
                  </a:lnTo>
                  <a:lnTo>
                    <a:pt x="13" y="318"/>
                  </a:lnTo>
                  <a:lnTo>
                    <a:pt x="10" y="307"/>
                  </a:lnTo>
                  <a:lnTo>
                    <a:pt x="7" y="296"/>
                  </a:lnTo>
                  <a:lnTo>
                    <a:pt x="4" y="285"/>
                  </a:lnTo>
                  <a:lnTo>
                    <a:pt x="2" y="273"/>
                  </a:lnTo>
                  <a:lnTo>
                    <a:pt x="1" y="261"/>
                  </a:lnTo>
                  <a:lnTo>
                    <a:pt x="0" y="249"/>
                  </a:lnTo>
                  <a:lnTo>
                    <a:pt x="0" y="237"/>
                  </a:lnTo>
                  <a:lnTo>
                    <a:pt x="0" y="224"/>
                  </a:lnTo>
                  <a:lnTo>
                    <a:pt x="1" y="213"/>
                  </a:lnTo>
                  <a:lnTo>
                    <a:pt x="2" y="201"/>
                  </a:lnTo>
                  <a:lnTo>
                    <a:pt x="4" y="189"/>
                  </a:lnTo>
                  <a:lnTo>
                    <a:pt x="7" y="177"/>
                  </a:lnTo>
                  <a:lnTo>
                    <a:pt x="10" y="167"/>
                  </a:lnTo>
                  <a:lnTo>
                    <a:pt x="13" y="155"/>
                  </a:lnTo>
                  <a:lnTo>
                    <a:pt x="18" y="145"/>
                  </a:lnTo>
                  <a:lnTo>
                    <a:pt x="28" y="125"/>
                  </a:lnTo>
                  <a:lnTo>
                    <a:pt x="40" y="104"/>
                  </a:lnTo>
                  <a:lnTo>
                    <a:pt x="54" y="87"/>
                  </a:lnTo>
                  <a:lnTo>
                    <a:pt x="68" y="70"/>
                  </a:lnTo>
                  <a:lnTo>
                    <a:pt x="86" y="55"/>
                  </a:lnTo>
                  <a:lnTo>
                    <a:pt x="104" y="41"/>
                  </a:lnTo>
                  <a:lnTo>
                    <a:pt x="123" y="28"/>
                  </a:lnTo>
                  <a:lnTo>
                    <a:pt x="144" y="19"/>
                  </a:lnTo>
                  <a:lnTo>
                    <a:pt x="155" y="15"/>
                  </a:lnTo>
                  <a:lnTo>
                    <a:pt x="166" y="11"/>
                  </a:lnTo>
                  <a:lnTo>
                    <a:pt x="177" y="8"/>
                  </a:lnTo>
                  <a:lnTo>
                    <a:pt x="188" y="4"/>
                  </a:lnTo>
                  <a:lnTo>
                    <a:pt x="200" y="3"/>
                  </a:lnTo>
                  <a:lnTo>
                    <a:pt x="211" y="1"/>
                  </a:lnTo>
                  <a:lnTo>
                    <a:pt x="224" y="1"/>
                  </a:lnTo>
                  <a:lnTo>
                    <a:pt x="2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81" name="Freeform 72"/>
            <p:cNvSpPr>
              <a:spLocks/>
            </p:cNvSpPr>
            <p:nvPr/>
          </p:nvSpPr>
          <p:spPr bwMode="auto">
            <a:xfrm>
              <a:off x="7530680" y="2651028"/>
              <a:ext cx="125413" cy="125413"/>
            </a:xfrm>
            <a:custGeom>
              <a:avLst/>
              <a:gdLst>
                <a:gd name="T0" fmla="*/ 248 w 473"/>
                <a:gd name="T1" fmla="*/ 0 h 472"/>
                <a:gd name="T2" fmla="*/ 272 w 473"/>
                <a:gd name="T3" fmla="*/ 2 h 472"/>
                <a:gd name="T4" fmla="*/ 295 w 473"/>
                <a:gd name="T5" fmla="*/ 7 h 472"/>
                <a:gd name="T6" fmla="*/ 317 w 473"/>
                <a:gd name="T7" fmla="*/ 14 h 472"/>
                <a:gd name="T8" fmla="*/ 348 w 473"/>
                <a:gd name="T9" fmla="*/ 28 h 472"/>
                <a:gd name="T10" fmla="*/ 386 w 473"/>
                <a:gd name="T11" fmla="*/ 54 h 472"/>
                <a:gd name="T12" fmla="*/ 418 w 473"/>
                <a:gd name="T13" fmla="*/ 86 h 472"/>
                <a:gd name="T14" fmla="*/ 444 w 473"/>
                <a:gd name="T15" fmla="*/ 123 h 472"/>
                <a:gd name="T16" fmla="*/ 458 w 473"/>
                <a:gd name="T17" fmla="*/ 154 h 472"/>
                <a:gd name="T18" fmla="*/ 465 w 473"/>
                <a:gd name="T19" fmla="*/ 177 h 472"/>
                <a:gd name="T20" fmla="*/ 470 w 473"/>
                <a:gd name="T21" fmla="*/ 200 h 472"/>
                <a:gd name="T22" fmla="*/ 472 w 473"/>
                <a:gd name="T23" fmla="*/ 224 h 472"/>
                <a:gd name="T24" fmla="*/ 472 w 473"/>
                <a:gd name="T25" fmla="*/ 248 h 472"/>
                <a:gd name="T26" fmla="*/ 470 w 473"/>
                <a:gd name="T27" fmla="*/ 272 h 472"/>
                <a:gd name="T28" fmla="*/ 465 w 473"/>
                <a:gd name="T29" fmla="*/ 295 h 472"/>
                <a:gd name="T30" fmla="*/ 458 w 473"/>
                <a:gd name="T31" fmla="*/ 318 h 472"/>
                <a:gd name="T32" fmla="*/ 444 w 473"/>
                <a:gd name="T33" fmla="*/ 349 h 472"/>
                <a:gd name="T34" fmla="*/ 418 w 473"/>
                <a:gd name="T35" fmla="*/ 386 h 472"/>
                <a:gd name="T36" fmla="*/ 386 w 473"/>
                <a:gd name="T37" fmla="*/ 418 h 472"/>
                <a:gd name="T38" fmla="*/ 348 w 473"/>
                <a:gd name="T39" fmla="*/ 444 h 472"/>
                <a:gd name="T40" fmla="*/ 317 w 473"/>
                <a:gd name="T41" fmla="*/ 458 h 472"/>
                <a:gd name="T42" fmla="*/ 295 w 473"/>
                <a:gd name="T43" fmla="*/ 465 h 472"/>
                <a:gd name="T44" fmla="*/ 272 w 473"/>
                <a:gd name="T45" fmla="*/ 470 h 472"/>
                <a:gd name="T46" fmla="*/ 248 w 473"/>
                <a:gd name="T47" fmla="*/ 472 h 472"/>
                <a:gd name="T48" fmla="*/ 224 w 473"/>
                <a:gd name="T49" fmla="*/ 472 h 472"/>
                <a:gd name="T50" fmla="*/ 200 w 473"/>
                <a:gd name="T51" fmla="*/ 470 h 472"/>
                <a:gd name="T52" fmla="*/ 177 w 473"/>
                <a:gd name="T53" fmla="*/ 465 h 472"/>
                <a:gd name="T54" fmla="*/ 155 w 473"/>
                <a:gd name="T55" fmla="*/ 458 h 472"/>
                <a:gd name="T56" fmla="*/ 123 w 473"/>
                <a:gd name="T57" fmla="*/ 444 h 472"/>
                <a:gd name="T58" fmla="*/ 85 w 473"/>
                <a:gd name="T59" fmla="*/ 418 h 472"/>
                <a:gd name="T60" fmla="*/ 53 w 473"/>
                <a:gd name="T61" fmla="*/ 386 h 472"/>
                <a:gd name="T62" fmla="*/ 28 w 473"/>
                <a:gd name="T63" fmla="*/ 349 h 472"/>
                <a:gd name="T64" fmla="*/ 13 w 473"/>
                <a:gd name="T65" fmla="*/ 318 h 472"/>
                <a:gd name="T66" fmla="*/ 6 w 473"/>
                <a:gd name="T67" fmla="*/ 295 h 472"/>
                <a:gd name="T68" fmla="*/ 2 w 473"/>
                <a:gd name="T69" fmla="*/ 272 h 472"/>
                <a:gd name="T70" fmla="*/ 0 w 473"/>
                <a:gd name="T71" fmla="*/ 248 h 472"/>
                <a:gd name="T72" fmla="*/ 0 w 473"/>
                <a:gd name="T73" fmla="*/ 224 h 472"/>
                <a:gd name="T74" fmla="*/ 2 w 473"/>
                <a:gd name="T75" fmla="*/ 200 h 472"/>
                <a:gd name="T76" fmla="*/ 6 w 473"/>
                <a:gd name="T77" fmla="*/ 177 h 472"/>
                <a:gd name="T78" fmla="*/ 13 w 473"/>
                <a:gd name="T79" fmla="*/ 154 h 472"/>
                <a:gd name="T80" fmla="*/ 28 w 473"/>
                <a:gd name="T81" fmla="*/ 123 h 472"/>
                <a:gd name="T82" fmla="*/ 53 w 473"/>
                <a:gd name="T83" fmla="*/ 86 h 472"/>
                <a:gd name="T84" fmla="*/ 85 w 473"/>
                <a:gd name="T85" fmla="*/ 54 h 472"/>
                <a:gd name="T86" fmla="*/ 123 w 473"/>
                <a:gd name="T87" fmla="*/ 28 h 472"/>
                <a:gd name="T88" fmla="*/ 155 w 473"/>
                <a:gd name="T89" fmla="*/ 14 h 472"/>
                <a:gd name="T90" fmla="*/ 177 w 473"/>
                <a:gd name="T91" fmla="*/ 7 h 472"/>
                <a:gd name="T92" fmla="*/ 200 w 473"/>
                <a:gd name="T93" fmla="*/ 2 h 472"/>
                <a:gd name="T94" fmla="*/ 224 w 473"/>
                <a:gd name="T95" fmla="*/ 0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3" h="472">
                  <a:moveTo>
                    <a:pt x="236" y="0"/>
                  </a:moveTo>
                  <a:lnTo>
                    <a:pt x="248" y="0"/>
                  </a:lnTo>
                  <a:lnTo>
                    <a:pt x="260" y="1"/>
                  </a:lnTo>
                  <a:lnTo>
                    <a:pt x="272" y="2"/>
                  </a:lnTo>
                  <a:lnTo>
                    <a:pt x="283" y="4"/>
                  </a:lnTo>
                  <a:lnTo>
                    <a:pt x="295" y="7"/>
                  </a:lnTo>
                  <a:lnTo>
                    <a:pt x="306" y="10"/>
                  </a:lnTo>
                  <a:lnTo>
                    <a:pt x="317" y="14"/>
                  </a:lnTo>
                  <a:lnTo>
                    <a:pt x="328" y="18"/>
                  </a:lnTo>
                  <a:lnTo>
                    <a:pt x="348" y="28"/>
                  </a:lnTo>
                  <a:lnTo>
                    <a:pt x="368" y="40"/>
                  </a:lnTo>
                  <a:lnTo>
                    <a:pt x="386" y="54"/>
                  </a:lnTo>
                  <a:lnTo>
                    <a:pt x="403" y="69"/>
                  </a:lnTo>
                  <a:lnTo>
                    <a:pt x="418" y="86"/>
                  </a:lnTo>
                  <a:lnTo>
                    <a:pt x="432" y="104"/>
                  </a:lnTo>
                  <a:lnTo>
                    <a:pt x="444" y="123"/>
                  </a:lnTo>
                  <a:lnTo>
                    <a:pt x="454" y="144"/>
                  </a:lnTo>
                  <a:lnTo>
                    <a:pt x="458" y="154"/>
                  </a:lnTo>
                  <a:lnTo>
                    <a:pt x="462" y="166"/>
                  </a:lnTo>
                  <a:lnTo>
                    <a:pt x="465" y="177"/>
                  </a:lnTo>
                  <a:lnTo>
                    <a:pt x="467" y="189"/>
                  </a:lnTo>
                  <a:lnTo>
                    <a:pt x="470" y="200"/>
                  </a:lnTo>
                  <a:lnTo>
                    <a:pt x="471" y="211"/>
                  </a:lnTo>
                  <a:lnTo>
                    <a:pt x="472" y="224"/>
                  </a:lnTo>
                  <a:lnTo>
                    <a:pt x="473" y="237"/>
                  </a:lnTo>
                  <a:lnTo>
                    <a:pt x="472" y="248"/>
                  </a:lnTo>
                  <a:lnTo>
                    <a:pt x="471" y="261"/>
                  </a:lnTo>
                  <a:lnTo>
                    <a:pt x="470" y="272"/>
                  </a:lnTo>
                  <a:lnTo>
                    <a:pt x="467" y="283"/>
                  </a:lnTo>
                  <a:lnTo>
                    <a:pt x="465" y="295"/>
                  </a:lnTo>
                  <a:lnTo>
                    <a:pt x="462" y="306"/>
                  </a:lnTo>
                  <a:lnTo>
                    <a:pt x="458" y="318"/>
                  </a:lnTo>
                  <a:lnTo>
                    <a:pt x="454" y="328"/>
                  </a:lnTo>
                  <a:lnTo>
                    <a:pt x="444" y="349"/>
                  </a:lnTo>
                  <a:lnTo>
                    <a:pt x="432" y="368"/>
                  </a:lnTo>
                  <a:lnTo>
                    <a:pt x="418" y="386"/>
                  </a:lnTo>
                  <a:lnTo>
                    <a:pt x="403" y="404"/>
                  </a:lnTo>
                  <a:lnTo>
                    <a:pt x="386" y="418"/>
                  </a:lnTo>
                  <a:lnTo>
                    <a:pt x="368" y="432"/>
                  </a:lnTo>
                  <a:lnTo>
                    <a:pt x="348" y="444"/>
                  </a:lnTo>
                  <a:lnTo>
                    <a:pt x="328" y="454"/>
                  </a:lnTo>
                  <a:lnTo>
                    <a:pt x="317" y="458"/>
                  </a:lnTo>
                  <a:lnTo>
                    <a:pt x="306" y="462"/>
                  </a:lnTo>
                  <a:lnTo>
                    <a:pt x="295" y="465"/>
                  </a:lnTo>
                  <a:lnTo>
                    <a:pt x="283" y="468"/>
                  </a:lnTo>
                  <a:lnTo>
                    <a:pt x="272" y="470"/>
                  </a:lnTo>
                  <a:lnTo>
                    <a:pt x="260" y="471"/>
                  </a:lnTo>
                  <a:lnTo>
                    <a:pt x="248" y="472"/>
                  </a:lnTo>
                  <a:lnTo>
                    <a:pt x="236" y="472"/>
                  </a:lnTo>
                  <a:lnTo>
                    <a:pt x="224" y="472"/>
                  </a:lnTo>
                  <a:lnTo>
                    <a:pt x="212" y="471"/>
                  </a:lnTo>
                  <a:lnTo>
                    <a:pt x="200" y="470"/>
                  </a:lnTo>
                  <a:lnTo>
                    <a:pt x="188" y="468"/>
                  </a:lnTo>
                  <a:lnTo>
                    <a:pt x="177" y="465"/>
                  </a:lnTo>
                  <a:lnTo>
                    <a:pt x="165" y="462"/>
                  </a:lnTo>
                  <a:lnTo>
                    <a:pt x="155" y="458"/>
                  </a:lnTo>
                  <a:lnTo>
                    <a:pt x="144" y="454"/>
                  </a:lnTo>
                  <a:lnTo>
                    <a:pt x="123" y="444"/>
                  </a:lnTo>
                  <a:lnTo>
                    <a:pt x="104" y="432"/>
                  </a:lnTo>
                  <a:lnTo>
                    <a:pt x="85" y="418"/>
                  </a:lnTo>
                  <a:lnTo>
                    <a:pt x="68" y="404"/>
                  </a:lnTo>
                  <a:lnTo>
                    <a:pt x="53" y="386"/>
                  </a:lnTo>
                  <a:lnTo>
                    <a:pt x="40" y="368"/>
                  </a:lnTo>
                  <a:lnTo>
                    <a:pt x="28" y="349"/>
                  </a:lnTo>
                  <a:lnTo>
                    <a:pt x="18" y="328"/>
                  </a:lnTo>
                  <a:lnTo>
                    <a:pt x="13" y="318"/>
                  </a:lnTo>
                  <a:lnTo>
                    <a:pt x="10" y="306"/>
                  </a:lnTo>
                  <a:lnTo>
                    <a:pt x="6" y="295"/>
                  </a:lnTo>
                  <a:lnTo>
                    <a:pt x="4" y="283"/>
                  </a:lnTo>
                  <a:lnTo>
                    <a:pt x="2" y="272"/>
                  </a:lnTo>
                  <a:lnTo>
                    <a:pt x="1" y="261"/>
                  </a:lnTo>
                  <a:lnTo>
                    <a:pt x="0" y="248"/>
                  </a:lnTo>
                  <a:lnTo>
                    <a:pt x="0" y="237"/>
                  </a:lnTo>
                  <a:lnTo>
                    <a:pt x="0" y="224"/>
                  </a:lnTo>
                  <a:lnTo>
                    <a:pt x="1" y="211"/>
                  </a:lnTo>
                  <a:lnTo>
                    <a:pt x="2" y="200"/>
                  </a:lnTo>
                  <a:lnTo>
                    <a:pt x="4" y="189"/>
                  </a:lnTo>
                  <a:lnTo>
                    <a:pt x="6" y="177"/>
                  </a:lnTo>
                  <a:lnTo>
                    <a:pt x="10" y="166"/>
                  </a:lnTo>
                  <a:lnTo>
                    <a:pt x="13" y="154"/>
                  </a:lnTo>
                  <a:lnTo>
                    <a:pt x="18" y="144"/>
                  </a:lnTo>
                  <a:lnTo>
                    <a:pt x="28" y="123"/>
                  </a:lnTo>
                  <a:lnTo>
                    <a:pt x="40" y="104"/>
                  </a:lnTo>
                  <a:lnTo>
                    <a:pt x="53" y="86"/>
                  </a:lnTo>
                  <a:lnTo>
                    <a:pt x="68" y="69"/>
                  </a:lnTo>
                  <a:lnTo>
                    <a:pt x="85" y="54"/>
                  </a:lnTo>
                  <a:lnTo>
                    <a:pt x="104" y="40"/>
                  </a:lnTo>
                  <a:lnTo>
                    <a:pt x="123" y="28"/>
                  </a:lnTo>
                  <a:lnTo>
                    <a:pt x="144" y="18"/>
                  </a:lnTo>
                  <a:lnTo>
                    <a:pt x="155" y="14"/>
                  </a:lnTo>
                  <a:lnTo>
                    <a:pt x="165" y="10"/>
                  </a:lnTo>
                  <a:lnTo>
                    <a:pt x="177" y="7"/>
                  </a:lnTo>
                  <a:lnTo>
                    <a:pt x="188" y="4"/>
                  </a:lnTo>
                  <a:lnTo>
                    <a:pt x="200" y="2"/>
                  </a:lnTo>
                  <a:lnTo>
                    <a:pt x="212" y="1"/>
                  </a:lnTo>
                  <a:lnTo>
                    <a:pt x="224" y="0"/>
                  </a:lnTo>
                  <a:lnTo>
                    <a:pt x="2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82" name="Freeform 73"/>
            <p:cNvSpPr>
              <a:spLocks/>
            </p:cNvSpPr>
            <p:nvPr/>
          </p:nvSpPr>
          <p:spPr bwMode="auto">
            <a:xfrm>
              <a:off x="6616280" y="5605365"/>
              <a:ext cx="125413" cy="125413"/>
            </a:xfrm>
            <a:custGeom>
              <a:avLst/>
              <a:gdLst>
                <a:gd name="T0" fmla="*/ 249 w 473"/>
                <a:gd name="T1" fmla="*/ 0 h 472"/>
                <a:gd name="T2" fmla="*/ 273 w 473"/>
                <a:gd name="T3" fmla="*/ 2 h 472"/>
                <a:gd name="T4" fmla="*/ 296 w 473"/>
                <a:gd name="T5" fmla="*/ 7 h 472"/>
                <a:gd name="T6" fmla="*/ 318 w 473"/>
                <a:gd name="T7" fmla="*/ 14 h 472"/>
                <a:gd name="T8" fmla="*/ 350 w 473"/>
                <a:gd name="T9" fmla="*/ 29 h 472"/>
                <a:gd name="T10" fmla="*/ 388 w 473"/>
                <a:gd name="T11" fmla="*/ 54 h 472"/>
                <a:gd name="T12" fmla="*/ 420 w 473"/>
                <a:gd name="T13" fmla="*/ 86 h 472"/>
                <a:gd name="T14" fmla="*/ 445 w 473"/>
                <a:gd name="T15" fmla="*/ 124 h 472"/>
                <a:gd name="T16" fmla="*/ 459 w 473"/>
                <a:gd name="T17" fmla="*/ 154 h 472"/>
                <a:gd name="T18" fmla="*/ 465 w 473"/>
                <a:gd name="T19" fmla="*/ 177 h 472"/>
                <a:gd name="T20" fmla="*/ 471 w 473"/>
                <a:gd name="T21" fmla="*/ 200 h 472"/>
                <a:gd name="T22" fmla="*/ 473 w 473"/>
                <a:gd name="T23" fmla="*/ 224 h 472"/>
                <a:gd name="T24" fmla="*/ 473 w 473"/>
                <a:gd name="T25" fmla="*/ 248 h 472"/>
                <a:gd name="T26" fmla="*/ 471 w 473"/>
                <a:gd name="T27" fmla="*/ 272 h 472"/>
                <a:gd name="T28" fmla="*/ 465 w 473"/>
                <a:gd name="T29" fmla="*/ 295 h 472"/>
                <a:gd name="T30" fmla="*/ 459 w 473"/>
                <a:gd name="T31" fmla="*/ 317 h 472"/>
                <a:gd name="T32" fmla="*/ 445 w 473"/>
                <a:gd name="T33" fmla="*/ 349 h 472"/>
                <a:gd name="T34" fmla="*/ 420 w 473"/>
                <a:gd name="T35" fmla="*/ 387 h 472"/>
                <a:gd name="T36" fmla="*/ 388 w 473"/>
                <a:gd name="T37" fmla="*/ 419 h 472"/>
                <a:gd name="T38" fmla="*/ 350 w 473"/>
                <a:gd name="T39" fmla="*/ 444 h 472"/>
                <a:gd name="T40" fmla="*/ 318 w 473"/>
                <a:gd name="T41" fmla="*/ 459 h 472"/>
                <a:gd name="T42" fmla="*/ 296 w 473"/>
                <a:gd name="T43" fmla="*/ 465 h 472"/>
                <a:gd name="T44" fmla="*/ 273 w 473"/>
                <a:gd name="T45" fmla="*/ 470 h 472"/>
                <a:gd name="T46" fmla="*/ 249 w 473"/>
                <a:gd name="T47" fmla="*/ 472 h 472"/>
                <a:gd name="T48" fmla="*/ 225 w 473"/>
                <a:gd name="T49" fmla="*/ 472 h 472"/>
                <a:gd name="T50" fmla="*/ 201 w 473"/>
                <a:gd name="T51" fmla="*/ 470 h 472"/>
                <a:gd name="T52" fmla="*/ 177 w 473"/>
                <a:gd name="T53" fmla="*/ 465 h 472"/>
                <a:gd name="T54" fmla="*/ 156 w 473"/>
                <a:gd name="T55" fmla="*/ 459 h 472"/>
                <a:gd name="T56" fmla="*/ 125 w 473"/>
                <a:gd name="T57" fmla="*/ 444 h 472"/>
                <a:gd name="T58" fmla="*/ 87 w 473"/>
                <a:gd name="T59" fmla="*/ 419 h 472"/>
                <a:gd name="T60" fmla="*/ 55 w 473"/>
                <a:gd name="T61" fmla="*/ 387 h 472"/>
                <a:gd name="T62" fmla="*/ 29 w 473"/>
                <a:gd name="T63" fmla="*/ 349 h 472"/>
                <a:gd name="T64" fmla="*/ 15 w 473"/>
                <a:gd name="T65" fmla="*/ 317 h 472"/>
                <a:gd name="T66" fmla="*/ 8 w 473"/>
                <a:gd name="T67" fmla="*/ 295 h 472"/>
                <a:gd name="T68" fmla="*/ 3 w 473"/>
                <a:gd name="T69" fmla="*/ 272 h 472"/>
                <a:gd name="T70" fmla="*/ 1 w 473"/>
                <a:gd name="T71" fmla="*/ 248 h 472"/>
                <a:gd name="T72" fmla="*/ 1 w 473"/>
                <a:gd name="T73" fmla="*/ 224 h 472"/>
                <a:gd name="T74" fmla="*/ 3 w 473"/>
                <a:gd name="T75" fmla="*/ 200 h 472"/>
                <a:gd name="T76" fmla="*/ 8 w 473"/>
                <a:gd name="T77" fmla="*/ 177 h 472"/>
                <a:gd name="T78" fmla="*/ 15 w 473"/>
                <a:gd name="T79" fmla="*/ 154 h 472"/>
                <a:gd name="T80" fmla="*/ 29 w 473"/>
                <a:gd name="T81" fmla="*/ 124 h 472"/>
                <a:gd name="T82" fmla="*/ 55 w 473"/>
                <a:gd name="T83" fmla="*/ 86 h 472"/>
                <a:gd name="T84" fmla="*/ 87 w 473"/>
                <a:gd name="T85" fmla="*/ 54 h 472"/>
                <a:gd name="T86" fmla="*/ 125 w 473"/>
                <a:gd name="T87" fmla="*/ 29 h 472"/>
                <a:gd name="T88" fmla="*/ 156 w 473"/>
                <a:gd name="T89" fmla="*/ 14 h 472"/>
                <a:gd name="T90" fmla="*/ 177 w 473"/>
                <a:gd name="T91" fmla="*/ 7 h 472"/>
                <a:gd name="T92" fmla="*/ 201 w 473"/>
                <a:gd name="T93" fmla="*/ 2 h 472"/>
                <a:gd name="T94" fmla="*/ 225 w 473"/>
                <a:gd name="T95" fmla="*/ 0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3" h="472">
                  <a:moveTo>
                    <a:pt x="237" y="0"/>
                  </a:moveTo>
                  <a:lnTo>
                    <a:pt x="249" y="0"/>
                  </a:lnTo>
                  <a:lnTo>
                    <a:pt x="261" y="1"/>
                  </a:lnTo>
                  <a:lnTo>
                    <a:pt x="273" y="2"/>
                  </a:lnTo>
                  <a:lnTo>
                    <a:pt x="285" y="5"/>
                  </a:lnTo>
                  <a:lnTo>
                    <a:pt x="296" y="7"/>
                  </a:lnTo>
                  <a:lnTo>
                    <a:pt x="308" y="10"/>
                  </a:lnTo>
                  <a:lnTo>
                    <a:pt x="318" y="14"/>
                  </a:lnTo>
                  <a:lnTo>
                    <a:pt x="329" y="18"/>
                  </a:lnTo>
                  <a:lnTo>
                    <a:pt x="350" y="29"/>
                  </a:lnTo>
                  <a:lnTo>
                    <a:pt x="369" y="40"/>
                  </a:lnTo>
                  <a:lnTo>
                    <a:pt x="388" y="54"/>
                  </a:lnTo>
                  <a:lnTo>
                    <a:pt x="404" y="69"/>
                  </a:lnTo>
                  <a:lnTo>
                    <a:pt x="420" y="86"/>
                  </a:lnTo>
                  <a:lnTo>
                    <a:pt x="433" y="104"/>
                  </a:lnTo>
                  <a:lnTo>
                    <a:pt x="445" y="124"/>
                  </a:lnTo>
                  <a:lnTo>
                    <a:pt x="455" y="144"/>
                  </a:lnTo>
                  <a:lnTo>
                    <a:pt x="459" y="154"/>
                  </a:lnTo>
                  <a:lnTo>
                    <a:pt x="463" y="166"/>
                  </a:lnTo>
                  <a:lnTo>
                    <a:pt x="465" y="177"/>
                  </a:lnTo>
                  <a:lnTo>
                    <a:pt x="469" y="189"/>
                  </a:lnTo>
                  <a:lnTo>
                    <a:pt x="471" y="200"/>
                  </a:lnTo>
                  <a:lnTo>
                    <a:pt x="472" y="212"/>
                  </a:lnTo>
                  <a:lnTo>
                    <a:pt x="473" y="224"/>
                  </a:lnTo>
                  <a:lnTo>
                    <a:pt x="473" y="236"/>
                  </a:lnTo>
                  <a:lnTo>
                    <a:pt x="473" y="248"/>
                  </a:lnTo>
                  <a:lnTo>
                    <a:pt x="472" y="261"/>
                  </a:lnTo>
                  <a:lnTo>
                    <a:pt x="471" y="272"/>
                  </a:lnTo>
                  <a:lnTo>
                    <a:pt x="469" y="284"/>
                  </a:lnTo>
                  <a:lnTo>
                    <a:pt x="465" y="295"/>
                  </a:lnTo>
                  <a:lnTo>
                    <a:pt x="463" y="306"/>
                  </a:lnTo>
                  <a:lnTo>
                    <a:pt x="459" y="317"/>
                  </a:lnTo>
                  <a:lnTo>
                    <a:pt x="455" y="328"/>
                  </a:lnTo>
                  <a:lnTo>
                    <a:pt x="445" y="349"/>
                  </a:lnTo>
                  <a:lnTo>
                    <a:pt x="433" y="368"/>
                  </a:lnTo>
                  <a:lnTo>
                    <a:pt x="420" y="387"/>
                  </a:lnTo>
                  <a:lnTo>
                    <a:pt x="404" y="404"/>
                  </a:lnTo>
                  <a:lnTo>
                    <a:pt x="388" y="419"/>
                  </a:lnTo>
                  <a:lnTo>
                    <a:pt x="369" y="432"/>
                  </a:lnTo>
                  <a:lnTo>
                    <a:pt x="350" y="444"/>
                  </a:lnTo>
                  <a:lnTo>
                    <a:pt x="329" y="454"/>
                  </a:lnTo>
                  <a:lnTo>
                    <a:pt x="318" y="459"/>
                  </a:lnTo>
                  <a:lnTo>
                    <a:pt x="308" y="462"/>
                  </a:lnTo>
                  <a:lnTo>
                    <a:pt x="296" y="465"/>
                  </a:lnTo>
                  <a:lnTo>
                    <a:pt x="285" y="468"/>
                  </a:lnTo>
                  <a:lnTo>
                    <a:pt x="273" y="470"/>
                  </a:lnTo>
                  <a:lnTo>
                    <a:pt x="261" y="471"/>
                  </a:lnTo>
                  <a:lnTo>
                    <a:pt x="249" y="472"/>
                  </a:lnTo>
                  <a:lnTo>
                    <a:pt x="237" y="472"/>
                  </a:lnTo>
                  <a:lnTo>
                    <a:pt x="225" y="472"/>
                  </a:lnTo>
                  <a:lnTo>
                    <a:pt x="213" y="471"/>
                  </a:lnTo>
                  <a:lnTo>
                    <a:pt x="201" y="470"/>
                  </a:lnTo>
                  <a:lnTo>
                    <a:pt x="190" y="468"/>
                  </a:lnTo>
                  <a:lnTo>
                    <a:pt x="177" y="465"/>
                  </a:lnTo>
                  <a:lnTo>
                    <a:pt x="167" y="462"/>
                  </a:lnTo>
                  <a:lnTo>
                    <a:pt x="156" y="459"/>
                  </a:lnTo>
                  <a:lnTo>
                    <a:pt x="145" y="454"/>
                  </a:lnTo>
                  <a:lnTo>
                    <a:pt x="125" y="444"/>
                  </a:lnTo>
                  <a:lnTo>
                    <a:pt x="105" y="432"/>
                  </a:lnTo>
                  <a:lnTo>
                    <a:pt x="87" y="419"/>
                  </a:lnTo>
                  <a:lnTo>
                    <a:pt x="70" y="404"/>
                  </a:lnTo>
                  <a:lnTo>
                    <a:pt x="55" y="387"/>
                  </a:lnTo>
                  <a:lnTo>
                    <a:pt x="41" y="368"/>
                  </a:lnTo>
                  <a:lnTo>
                    <a:pt x="29" y="349"/>
                  </a:lnTo>
                  <a:lnTo>
                    <a:pt x="19" y="328"/>
                  </a:lnTo>
                  <a:lnTo>
                    <a:pt x="15" y="317"/>
                  </a:lnTo>
                  <a:lnTo>
                    <a:pt x="11" y="306"/>
                  </a:lnTo>
                  <a:lnTo>
                    <a:pt x="8" y="295"/>
                  </a:lnTo>
                  <a:lnTo>
                    <a:pt x="6" y="284"/>
                  </a:lnTo>
                  <a:lnTo>
                    <a:pt x="3" y="272"/>
                  </a:lnTo>
                  <a:lnTo>
                    <a:pt x="1" y="261"/>
                  </a:lnTo>
                  <a:lnTo>
                    <a:pt x="1" y="248"/>
                  </a:lnTo>
                  <a:lnTo>
                    <a:pt x="0" y="236"/>
                  </a:lnTo>
                  <a:lnTo>
                    <a:pt x="1" y="224"/>
                  </a:lnTo>
                  <a:lnTo>
                    <a:pt x="1" y="212"/>
                  </a:lnTo>
                  <a:lnTo>
                    <a:pt x="3" y="200"/>
                  </a:lnTo>
                  <a:lnTo>
                    <a:pt x="6" y="189"/>
                  </a:lnTo>
                  <a:lnTo>
                    <a:pt x="8" y="177"/>
                  </a:lnTo>
                  <a:lnTo>
                    <a:pt x="11" y="166"/>
                  </a:lnTo>
                  <a:lnTo>
                    <a:pt x="15" y="154"/>
                  </a:lnTo>
                  <a:lnTo>
                    <a:pt x="19" y="144"/>
                  </a:lnTo>
                  <a:lnTo>
                    <a:pt x="29" y="124"/>
                  </a:lnTo>
                  <a:lnTo>
                    <a:pt x="41" y="104"/>
                  </a:lnTo>
                  <a:lnTo>
                    <a:pt x="55" y="86"/>
                  </a:lnTo>
                  <a:lnTo>
                    <a:pt x="70" y="69"/>
                  </a:lnTo>
                  <a:lnTo>
                    <a:pt x="87" y="54"/>
                  </a:lnTo>
                  <a:lnTo>
                    <a:pt x="105" y="40"/>
                  </a:lnTo>
                  <a:lnTo>
                    <a:pt x="125" y="29"/>
                  </a:lnTo>
                  <a:lnTo>
                    <a:pt x="145" y="18"/>
                  </a:lnTo>
                  <a:lnTo>
                    <a:pt x="156" y="14"/>
                  </a:lnTo>
                  <a:lnTo>
                    <a:pt x="167" y="10"/>
                  </a:lnTo>
                  <a:lnTo>
                    <a:pt x="177" y="7"/>
                  </a:lnTo>
                  <a:lnTo>
                    <a:pt x="190" y="5"/>
                  </a:lnTo>
                  <a:lnTo>
                    <a:pt x="201" y="2"/>
                  </a:lnTo>
                  <a:lnTo>
                    <a:pt x="213" y="1"/>
                  </a:lnTo>
                  <a:lnTo>
                    <a:pt x="225" y="0"/>
                  </a:lnTo>
                  <a:lnTo>
                    <a:pt x="2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grpSp>
          <p:nvGrpSpPr>
            <p:cNvPr id="83" name="组合 82"/>
            <p:cNvGrpSpPr/>
            <p:nvPr/>
          </p:nvGrpSpPr>
          <p:grpSpPr>
            <a:xfrm>
              <a:off x="3642892" y="2273203"/>
              <a:ext cx="2433638" cy="1403350"/>
              <a:chOff x="3642892" y="2273203"/>
              <a:chExt cx="2433638" cy="1403350"/>
            </a:xfrm>
            <a:grpFill/>
          </p:grpSpPr>
          <p:sp>
            <p:nvSpPr>
              <p:cNvPr id="84" name="Freeform 84"/>
              <p:cNvSpPr>
                <a:spLocks/>
              </p:cNvSpPr>
              <p:nvPr/>
            </p:nvSpPr>
            <p:spPr bwMode="auto">
              <a:xfrm>
                <a:off x="5951117" y="3551140"/>
                <a:ext cx="125413" cy="125413"/>
              </a:xfrm>
              <a:custGeom>
                <a:avLst/>
                <a:gdLst>
                  <a:gd name="T0" fmla="*/ 248 w 473"/>
                  <a:gd name="T1" fmla="*/ 1 h 474"/>
                  <a:gd name="T2" fmla="*/ 273 w 473"/>
                  <a:gd name="T3" fmla="*/ 4 h 474"/>
                  <a:gd name="T4" fmla="*/ 295 w 473"/>
                  <a:gd name="T5" fmla="*/ 8 h 474"/>
                  <a:gd name="T6" fmla="*/ 318 w 473"/>
                  <a:gd name="T7" fmla="*/ 15 h 474"/>
                  <a:gd name="T8" fmla="*/ 349 w 473"/>
                  <a:gd name="T9" fmla="*/ 29 h 474"/>
                  <a:gd name="T10" fmla="*/ 387 w 473"/>
                  <a:gd name="T11" fmla="*/ 55 h 474"/>
                  <a:gd name="T12" fmla="*/ 419 w 473"/>
                  <a:gd name="T13" fmla="*/ 87 h 474"/>
                  <a:gd name="T14" fmla="*/ 444 w 473"/>
                  <a:gd name="T15" fmla="*/ 125 h 474"/>
                  <a:gd name="T16" fmla="*/ 459 w 473"/>
                  <a:gd name="T17" fmla="*/ 156 h 474"/>
                  <a:gd name="T18" fmla="*/ 466 w 473"/>
                  <a:gd name="T19" fmla="*/ 179 h 474"/>
                  <a:gd name="T20" fmla="*/ 470 w 473"/>
                  <a:gd name="T21" fmla="*/ 201 h 474"/>
                  <a:gd name="T22" fmla="*/ 473 w 473"/>
                  <a:gd name="T23" fmla="*/ 225 h 474"/>
                  <a:gd name="T24" fmla="*/ 473 w 473"/>
                  <a:gd name="T25" fmla="*/ 249 h 474"/>
                  <a:gd name="T26" fmla="*/ 470 w 473"/>
                  <a:gd name="T27" fmla="*/ 273 h 474"/>
                  <a:gd name="T28" fmla="*/ 466 w 473"/>
                  <a:gd name="T29" fmla="*/ 296 h 474"/>
                  <a:gd name="T30" fmla="*/ 459 w 473"/>
                  <a:gd name="T31" fmla="*/ 318 h 474"/>
                  <a:gd name="T32" fmla="*/ 444 w 473"/>
                  <a:gd name="T33" fmla="*/ 350 h 474"/>
                  <a:gd name="T34" fmla="*/ 419 w 473"/>
                  <a:gd name="T35" fmla="*/ 388 h 474"/>
                  <a:gd name="T36" fmla="*/ 387 w 473"/>
                  <a:gd name="T37" fmla="*/ 420 h 474"/>
                  <a:gd name="T38" fmla="*/ 349 w 473"/>
                  <a:gd name="T39" fmla="*/ 445 h 474"/>
                  <a:gd name="T40" fmla="*/ 318 w 473"/>
                  <a:gd name="T41" fmla="*/ 460 h 474"/>
                  <a:gd name="T42" fmla="*/ 295 w 473"/>
                  <a:gd name="T43" fmla="*/ 467 h 474"/>
                  <a:gd name="T44" fmla="*/ 273 w 473"/>
                  <a:gd name="T45" fmla="*/ 471 h 474"/>
                  <a:gd name="T46" fmla="*/ 248 w 473"/>
                  <a:gd name="T47" fmla="*/ 474 h 474"/>
                  <a:gd name="T48" fmla="*/ 224 w 473"/>
                  <a:gd name="T49" fmla="*/ 474 h 474"/>
                  <a:gd name="T50" fmla="*/ 200 w 473"/>
                  <a:gd name="T51" fmla="*/ 471 h 474"/>
                  <a:gd name="T52" fmla="*/ 178 w 473"/>
                  <a:gd name="T53" fmla="*/ 467 h 474"/>
                  <a:gd name="T54" fmla="*/ 155 w 473"/>
                  <a:gd name="T55" fmla="*/ 460 h 474"/>
                  <a:gd name="T56" fmla="*/ 124 w 473"/>
                  <a:gd name="T57" fmla="*/ 445 h 474"/>
                  <a:gd name="T58" fmla="*/ 86 w 473"/>
                  <a:gd name="T59" fmla="*/ 420 h 474"/>
                  <a:gd name="T60" fmla="*/ 54 w 473"/>
                  <a:gd name="T61" fmla="*/ 388 h 474"/>
                  <a:gd name="T62" fmla="*/ 29 w 473"/>
                  <a:gd name="T63" fmla="*/ 350 h 474"/>
                  <a:gd name="T64" fmla="*/ 14 w 473"/>
                  <a:gd name="T65" fmla="*/ 318 h 474"/>
                  <a:gd name="T66" fmla="*/ 7 w 473"/>
                  <a:gd name="T67" fmla="*/ 296 h 474"/>
                  <a:gd name="T68" fmla="*/ 3 w 473"/>
                  <a:gd name="T69" fmla="*/ 273 h 474"/>
                  <a:gd name="T70" fmla="*/ 0 w 473"/>
                  <a:gd name="T71" fmla="*/ 249 h 474"/>
                  <a:gd name="T72" fmla="*/ 0 w 473"/>
                  <a:gd name="T73" fmla="*/ 225 h 474"/>
                  <a:gd name="T74" fmla="*/ 3 w 473"/>
                  <a:gd name="T75" fmla="*/ 201 h 474"/>
                  <a:gd name="T76" fmla="*/ 7 w 473"/>
                  <a:gd name="T77" fmla="*/ 179 h 474"/>
                  <a:gd name="T78" fmla="*/ 14 w 473"/>
                  <a:gd name="T79" fmla="*/ 156 h 474"/>
                  <a:gd name="T80" fmla="*/ 29 w 473"/>
                  <a:gd name="T81" fmla="*/ 125 h 474"/>
                  <a:gd name="T82" fmla="*/ 54 w 473"/>
                  <a:gd name="T83" fmla="*/ 87 h 474"/>
                  <a:gd name="T84" fmla="*/ 86 w 473"/>
                  <a:gd name="T85" fmla="*/ 55 h 474"/>
                  <a:gd name="T86" fmla="*/ 124 w 473"/>
                  <a:gd name="T87" fmla="*/ 29 h 474"/>
                  <a:gd name="T88" fmla="*/ 155 w 473"/>
                  <a:gd name="T89" fmla="*/ 15 h 474"/>
                  <a:gd name="T90" fmla="*/ 178 w 473"/>
                  <a:gd name="T91" fmla="*/ 8 h 474"/>
                  <a:gd name="T92" fmla="*/ 200 w 473"/>
                  <a:gd name="T93" fmla="*/ 4 h 474"/>
                  <a:gd name="T94" fmla="*/ 224 w 473"/>
                  <a:gd name="T95" fmla="*/ 1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3" h="474">
                    <a:moveTo>
                      <a:pt x="237" y="0"/>
                    </a:moveTo>
                    <a:lnTo>
                      <a:pt x="248" y="1"/>
                    </a:lnTo>
                    <a:lnTo>
                      <a:pt x="261" y="2"/>
                    </a:lnTo>
                    <a:lnTo>
                      <a:pt x="273" y="4"/>
                    </a:lnTo>
                    <a:lnTo>
                      <a:pt x="284" y="6"/>
                    </a:lnTo>
                    <a:lnTo>
                      <a:pt x="295" y="8"/>
                    </a:lnTo>
                    <a:lnTo>
                      <a:pt x="307" y="12"/>
                    </a:lnTo>
                    <a:lnTo>
                      <a:pt x="318" y="15"/>
                    </a:lnTo>
                    <a:lnTo>
                      <a:pt x="329" y="20"/>
                    </a:lnTo>
                    <a:lnTo>
                      <a:pt x="349" y="29"/>
                    </a:lnTo>
                    <a:lnTo>
                      <a:pt x="369" y="41"/>
                    </a:lnTo>
                    <a:lnTo>
                      <a:pt x="387" y="55"/>
                    </a:lnTo>
                    <a:lnTo>
                      <a:pt x="404" y="70"/>
                    </a:lnTo>
                    <a:lnTo>
                      <a:pt x="419" y="87"/>
                    </a:lnTo>
                    <a:lnTo>
                      <a:pt x="433" y="105"/>
                    </a:lnTo>
                    <a:lnTo>
                      <a:pt x="444" y="125"/>
                    </a:lnTo>
                    <a:lnTo>
                      <a:pt x="454" y="145"/>
                    </a:lnTo>
                    <a:lnTo>
                      <a:pt x="459" y="156"/>
                    </a:lnTo>
                    <a:lnTo>
                      <a:pt x="462" y="167"/>
                    </a:lnTo>
                    <a:lnTo>
                      <a:pt x="466" y="179"/>
                    </a:lnTo>
                    <a:lnTo>
                      <a:pt x="468" y="190"/>
                    </a:lnTo>
                    <a:lnTo>
                      <a:pt x="470" y="201"/>
                    </a:lnTo>
                    <a:lnTo>
                      <a:pt x="472" y="213"/>
                    </a:lnTo>
                    <a:lnTo>
                      <a:pt x="473" y="225"/>
                    </a:lnTo>
                    <a:lnTo>
                      <a:pt x="473" y="237"/>
                    </a:lnTo>
                    <a:lnTo>
                      <a:pt x="473" y="249"/>
                    </a:lnTo>
                    <a:lnTo>
                      <a:pt x="472" y="261"/>
                    </a:lnTo>
                    <a:lnTo>
                      <a:pt x="470" y="273"/>
                    </a:lnTo>
                    <a:lnTo>
                      <a:pt x="468" y="285"/>
                    </a:lnTo>
                    <a:lnTo>
                      <a:pt x="466" y="296"/>
                    </a:lnTo>
                    <a:lnTo>
                      <a:pt x="462" y="308"/>
                    </a:lnTo>
                    <a:lnTo>
                      <a:pt x="459" y="318"/>
                    </a:lnTo>
                    <a:lnTo>
                      <a:pt x="454" y="330"/>
                    </a:lnTo>
                    <a:lnTo>
                      <a:pt x="444" y="350"/>
                    </a:lnTo>
                    <a:lnTo>
                      <a:pt x="433" y="370"/>
                    </a:lnTo>
                    <a:lnTo>
                      <a:pt x="419" y="388"/>
                    </a:lnTo>
                    <a:lnTo>
                      <a:pt x="404" y="404"/>
                    </a:lnTo>
                    <a:lnTo>
                      <a:pt x="387" y="420"/>
                    </a:lnTo>
                    <a:lnTo>
                      <a:pt x="369" y="434"/>
                    </a:lnTo>
                    <a:lnTo>
                      <a:pt x="349" y="445"/>
                    </a:lnTo>
                    <a:lnTo>
                      <a:pt x="329" y="455"/>
                    </a:lnTo>
                    <a:lnTo>
                      <a:pt x="318" y="460"/>
                    </a:lnTo>
                    <a:lnTo>
                      <a:pt x="307" y="463"/>
                    </a:lnTo>
                    <a:lnTo>
                      <a:pt x="295" y="467"/>
                    </a:lnTo>
                    <a:lnTo>
                      <a:pt x="284" y="469"/>
                    </a:lnTo>
                    <a:lnTo>
                      <a:pt x="273" y="471"/>
                    </a:lnTo>
                    <a:lnTo>
                      <a:pt x="261" y="472"/>
                    </a:lnTo>
                    <a:lnTo>
                      <a:pt x="248" y="474"/>
                    </a:lnTo>
                    <a:lnTo>
                      <a:pt x="237" y="474"/>
                    </a:lnTo>
                    <a:lnTo>
                      <a:pt x="224" y="474"/>
                    </a:lnTo>
                    <a:lnTo>
                      <a:pt x="212" y="472"/>
                    </a:lnTo>
                    <a:lnTo>
                      <a:pt x="200" y="471"/>
                    </a:lnTo>
                    <a:lnTo>
                      <a:pt x="189" y="469"/>
                    </a:lnTo>
                    <a:lnTo>
                      <a:pt x="178" y="467"/>
                    </a:lnTo>
                    <a:lnTo>
                      <a:pt x="166" y="463"/>
                    </a:lnTo>
                    <a:lnTo>
                      <a:pt x="155" y="460"/>
                    </a:lnTo>
                    <a:lnTo>
                      <a:pt x="144" y="455"/>
                    </a:lnTo>
                    <a:lnTo>
                      <a:pt x="124" y="445"/>
                    </a:lnTo>
                    <a:lnTo>
                      <a:pt x="104" y="434"/>
                    </a:lnTo>
                    <a:lnTo>
                      <a:pt x="86" y="420"/>
                    </a:lnTo>
                    <a:lnTo>
                      <a:pt x="69" y="404"/>
                    </a:lnTo>
                    <a:lnTo>
                      <a:pt x="54" y="388"/>
                    </a:lnTo>
                    <a:lnTo>
                      <a:pt x="40" y="370"/>
                    </a:lnTo>
                    <a:lnTo>
                      <a:pt x="29" y="350"/>
                    </a:lnTo>
                    <a:lnTo>
                      <a:pt x="19" y="330"/>
                    </a:lnTo>
                    <a:lnTo>
                      <a:pt x="14" y="318"/>
                    </a:lnTo>
                    <a:lnTo>
                      <a:pt x="11" y="308"/>
                    </a:lnTo>
                    <a:lnTo>
                      <a:pt x="7" y="296"/>
                    </a:lnTo>
                    <a:lnTo>
                      <a:pt x="5" y="285"/>
                    </a:lnTo>
                    <a:lnTo>
                      <a:pt x="3" y="273"/>
                    </a:lnTo>
                    <a:lnTo>
                      <a:pt x="1" y="261"/>
                    </a:lnTo>
                    <a:lnTo>
                      <a:pt x="0" y="249"/>
                    </a:lnTo>
                    <a:lnTo>
                      <a:pt x="0" y="237"/>
                    </a:lnTo>
                    <a:lnTo>
                      <a:pt x="0" y="225"/>
                    </a:lnTo>
                    <a:lnTo>
                      <a:pt x="1" y="213"/>
                    </a:lnTo>
                    <a:lnTo>
                      <a:pt x="3" y="201"/>
                    </a:lnTo>
                    <a:lnTo>
                      <a:pt x="5" y="190"/>
                    </a:lnTo>
                    <a:lnTo>
                      <a:pt x="7" y="179"/>
                    </a:lnTo>
                    <a:lnTo>
                      <a:pt x="11" y="167"/>
                    </a:lnTo>
                    <a:lnTo>
                      <a:pt x="14" y="156"/>
                    </a:lnTo>
                    <a:lnTo>
                      <a:pt x="19" y="145"/>
                    </a:lnTo>
                    <a:lnTo>
                      <a:pt x="29" y="125"/>
                    </a:lnTo>
                    <a:lnTo>
                      <a:pt x="40" y="105"/>
                    </a:lnTo>
                    <a:lnTo>
                      <a:pt x="54" y="87"/>
                    </a:lnTo>
                    <a:lnTo>
                      <a:pt x="69" y="70"/>
                    </a:lnTo>
                    <a:lnTo>
                      <a:pt x="86" y="55"/>
                    </a:lnTo>
                    <a:lnTo>
                      <a:pt x="104" y="41"/>
                    </a:lnTo>
                    <a:lnTo>
                      <a:pt x="124" y="29"/>
                    </a:lnTo>
                    <a:lnTo>
                      <a:pt x="144" y="20"/>
                    </a:lnTo>
                    <a:lnTo>
                      <a:pt x="155" y="15"/>
                    </a:lnTo>
                    <a:lnTo>
                      <a:pt x="166" y="12"/>
                    </a:lnTo>
                    <a:lnTo>
                      <a:pt x="178" y="8"/>
                    </a:lnTo>
                    <a:lnTo>
                      <a:pt x="189" y="6"/>
                    </a:lnTo>
                    <a:lnTo>
                      <a:pt x="200" y="4"/>
                    </a:lnTo>
                    <a:lnTo>
                      <a:pt x="212" y="2"/>
                    </a:lnTo>
                    <a:lnTo>
                      <a:pt x="224" y="1"/>
                    </a:lnTo>
                    <a:lnTo>
                      <a:pt x="2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85" name="Freeform 130"/>
              <p:cNvSpPr>
                <a:spLocks/>
              </p:cNvSpPr>
              <p:nvPr/>
            </p:nvSpPr>
            <p:spPr bwMode="auto">
              <a:xfrm>
                <a:off x="4708105" y="3468590"/>
                <a:ext cx="123825" cy="125413"/>
              </a:xfrm>
              <a:custGeom>
                <a:avLst/>
                <a:gdLst>
                  <a:gd name="T0" fmla="*/ 249 w 473"/>
                  <a:gd name="T1" fmla="*/ 0 h 472"/>
                  <a:gd name="T2" fmla="*/ 273 w 473"/>
                  <a:gd name="T3" fmla="*/ 2 h 472"/>
                  <a:gd name="T4" fmla="*/ 296 w 473"/>
                  <a:gd name="T5" fmla="*/ 7 h 472"/>
                  <a:gd name="T6" fmla="*/ 318 w 473"/>
                  <a:gd name="T7" fmla="*/ 13 h 472"/>
                  <a:gd name="T8" fmla="*/ 349 w 473"/>
                  <a:gd name="T9" fmla="*/ 28 h 472"/>
                  <a:gd name="T10" fmla="*/ 387 w 473"/>
                  <a:gd name="T11" fmla="*/ 53 h 472"/>
                  <a:gd name="T12" fmla="*/ 419 w 473"/>
                  <a:gd name="T13" fmla="*/ 85 h 472"/>
                  <a:gd name="T14" fmla="*/ 444 w 473"/>
                  <a:gd name="T15" fmla="*/ 123 h 472"/>
                  <a:gd name="T16" fmla="*/ 459 w 473"/>
                  <a:gd name="T17" fmla="*/ 154 h 472"/>
                  <a:gd name="T18" fmla="*/ 466 w 473"/>
                  <a:gd name="T19" fmla="*/ 177 h 472"/>
                  <a:gd name="T20" fmla="*/ 471 w 473"/>
                  <a:gd name="T21" fmla="*/ 200 h 472"/>
                  <a:gd name="T22" fmla="*/ 473 w 473"/>
                  <a:gd name="T23" fmla="*/ 224 h 472"/>
                  <a:gd name="T24" fmla="*/ 473 w 473"/>
                  <a:gd name="T25" fmla="*/ 248 h 472"/>
                  <a:gd name="T26" fmla="*/ 471 w 473"/>
                  <a:gd name="T27" fmla="*/ 272 h 472"/>
                  <a:gd name="T28" fmla="*/ 466 w 473"/>
                  <a:gd name="T29" fmla="*/ 295 h 472"/>
                  <a:gd name="T30" fmla="*/ 459 w 473"/>
                  <a:gd name="T31" fmla="*/ 316 h 472"/>
                  <a:gd name="T32" fmla="*/ 444 w 473"/>
                  <a:gd name="T33" fmla="*/ 348 h 472"/>
                  <a:gd name="T34" fmla="*/ 419 w 473"/>
                  <a:gd name="T35" fmla="*/ 386 h 472"/>
                  <a:gd name="T36" fmla="*/ 387 w 473"/>
                  <a:gd name="T37" fmla="*/ 418 h 472"/>
                  <a:gd name="T38" fmla="*/ 349 w 473"/>
                  <a:gd name="T39" fmla="*/ 443 h 472"/>
                  <a:gd name="T40" fmla="*/ 318 w 473"/>
                  <a:gd name="T41" fmla="*/ 458 h 472"/>
                  <a:gd name="T42" fmla="*/ 296 w 473"/>
                  <a:gd name="T43" fmla="*/ 465 h 472"/>
                  <a:gd name="T44" fmla="*/ 273 w 473"/>
                  <a:gd name="T45" fmla="*/ 470 h 472"/>
                  <a:gd name="T46" fmla="*/ 249 w 473"/>
                  <a:gd name="T47" fmla="*/ 472 h 472"/>
                  <a:gd name="T48" fmla="*/ 225 w 473"/>
                  <a:gd name="T49" fmla="*/ 472 h 472"/>
                  <a:gd name="T50" fmla="*/ 201 w 473"/>
                  <a:gd name="T51" fmla="*/ 470 h 472"/>
                  <a:gd name="T52" fmla="*/ 178 w 473"/>
                  <a:gd name="T53" fmla="*/ 465 h 472"/>
                  <a:gd name="T54" fmla="*/ 155 w 473"/>
                  <a:gd name="T55" fmla="*/ 458 h 472"/>
                  <a:gd name="T56" fmla="*/ 124 w 473"/>
                  <a:gd name="T57" fmla="*/ 443 h 472"/>
                  <a:gd name="T58" fmla="*/ 86 w 473"/>
                  <a:gd name="T59" fmla="*/ 418 h 472"/>
                  <a:gd name="T60" fmla="*/ 54 w 473"/>
                  <a:gd name="T61" fmla="*/ 386 h 472"/>
                  <a:gd name="T62" fmla="*/ 29 w 473"/>
                  <a:gd name="T63" fmla="*/ 348 h 472"/>
                  <a:gd name="T64" fmla="*/ 14 w 473"/>
                  <a:gd name="T65" fmla="*/ 316 h 472"/>
                  <a:gd name="T66" fmla="*/ 7 w 473"/>
                  <a:gd name="T67" fmla="*/ 295 h 472"/>
                  <a:gd name="T68" fmla="*/ 3 w 473"/>
                  <a:gd name="T69" fmla="*/ 272 h 472"/>
                  <a:gd name="T70" fmla="*/ 0 w 473"/>
                  <a:gd name="T71" fmla="*/ 248 h 472"/>
                  <a:gd name="T72" fmla="*/ 0 w 473"/>
                  <a:gd name="T73" fmla="*/ 224 h 472"/>
                  <a:gd name="T74" fmla="*/ 3 w 473"/>
                  <a:gd name="T75" fmla="*/ 200 h 472"/>
                  <a:gd name="T76" fmla="*/ 7 w 473"/>
                  <a:gd name="T77" fmla="*/ 177 h 472"/>
                  <a:gd name="T78" fmla="*/ 14 w 473"/>
                  <a:gd name="T79" fmla="*/ 154 h 472"/>
                  <a:gd name="T80" fmla="*/ 29 w 473"/>
                  <a:gd name="T81" fmla="*/ 123 h 472"/>
                  <a:gd name="T82" fmla="*/ 54 w 473"/>
                  <a:gd name="T83" fmla="*/ 85 h 472"/>
                  <a:gd name="T84" fmla="*/ 86 w 473"/>
                  <a:gd name="T85" fmla="*/ 53 h 472"/>
                  <a:gd name="T86" fmla="*/ 124 w 473"/>
                  <a:gd name="T87" fmla="*/ 28 h 472"/>
                  <a:gd name="T88" fmla="*/ 155 w 473"/>
                  <a:gd name="T89" fmla="*/ 13 h 472"/>
                  <a:gd name="T90" fmla="*/ 178 w 473"/>
                  <a:gd name="T91" fmla="*/ 7 h 472"/>
                  <a:gd name="T92" fmla="*/ 201 w 473"/>
                  <a:gd name="T93" fmla="*/ 2 h 472"/>
                  <a:gd name="T94" fmla="*/ 225 w 473"/>
                  <a:gd name="T95" fmla="*/ 0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3" h="472">
                    <a:moveTo>
                      <a:pt x="237" y="0"/>
                    </a:moveTo>
                    <a:lnTo>
                      <a:pt x="249" y="0"/>
                    </a:lnTo>
                    <a:lnTo>
                      <a:pt x="261" y="1"/>
                    </a:lnTo>
                    <a:lnTo>
                      <a:pt x="273" y="2"/>
                    </a:lnTo>
                    <a:lnTo>
                      <a:pt x="284" y="4"/>
                    </a:lnTo>
                    <a:lnTo>
                      <a:pt x="296" y="7"/>
                    </a:lnTo>
                    <a:lnTo>
                      <a:pt x="307" y="10"/>
                    </a:lnTo>
                    <a:lnTo>
                      <a:pt x="318" y="13"/>
                    </a:lnTo>
                    <a:lnTo>
                      <a:pt x="329" y="18"/>
                    </a:lnTo>
                    <a:lnTo>
                      <a:pt x="349" y="28"/>
                    </a:lnTo>
                    <a:lnTo>
                      <a:pt x="369" y="40"/>
                    </a:lnTo>
                    <a:lnTo>
                      <a:pt x="387" y="53"/>
                    </a:lnTo>
                    <a:lnTo>
                      <a:pt x="404" y="68"/>
                    </a:lnTo>
                    <a:lnTo>
                      <a:pt x="419" y="85"/>
                    </a:lnTo>
                    <a:lnTo>
                      <a:pt x="433" y="104"/>
                    </a:lnTo>
                    <a:lnTo>
                      <a:pt x="444" y="123"/>
                    </a:lnTo>
                    <a:lnTo>
                      <a:pt x="455" y="144"/>
                    </a:lnTo>
                    <a:lnTo>
                      <a:pt x="459" y="154"/>
                    </a:lnTo>
                    <a:lnTo>
                      <a:pt x="463" y="166"/>
                    </a:lnTo>
                    <a:lnTo>
                      <a:pt x="466" y="177"/>
                    </a:lnTo>
                    <a:lnTo>
                      <a:pt x="468" y="188"/>
                    </a:lnTo>
                    <a:lnTo>
                      <a:pt x="471" y="200"/>
                    </a:lnTo>
                    <a:lnTo>
                      <a:pt x="472" y="211"/>
                    </a:lnTo>
                    <a:lnTo>
                      <a:pt x="473" y="224"/>
                    </a:lnTo>
                    <a:lnTo>
                      <a:pt x="473" y="235"/>
                    </a:lnTo>
                    <a:lnTo>
                      <a:pt x="473" y="248"/>
                    </a:lnTo>
                    <a:lnTo>
                      <a:pt x="472" y="259"/>
                    </a:lnTo>
                    <a:lnTo>
                      <a:pt x="471" y="272"/>
                    </a:lnTo>
                    <a:lnTo>
                      <a:pt x="468" y="283"/>
                    </a:lnTo>
                    <a:lnTo>
                      <a:pt x="466" y="295"/>
                    </a:lnTo>
                    <a:lnTo>
                      <a:pt x="463" y="306"/>
                    </a:lnTo>
                    <a:lnTo>
                      <a:pt x="459" y="316"/>
                    </a:lnTo>
                    <a:lnTo>
                      <a:pt x="455" y="328"/>
                    </a:lnTo>
                    <a:lnTo>
                      <a:pt x="444" y="348"/>
                    </a:lnTo>
                    <a:lnTo>
                      <a:pt x="433" y="368"/>
                    </a:lnTo>
                    <a:lnTo>
                      <a:pt x="419" y="386"/>
                    </a:lnTo>
                    <a:lnTo>
                      <a:pt x="404" y="403"/>
                    </a:lnTo>
                    <a:lnTo>
                      <a:pt x="387" y="418"/>
                    </a:lnTo>
                    <a:lnTo>
                      <a:pt x="369" y="432"/>
                    </a:lnTo>
                    <a:lnTo>
                      <a:pt x="349" y="443"/>
                    </a:lnTo>
                    <a:lnTo>
                      <a:pt x="329" y="454"/>
                    </a:lnTo>
                    <a:lnTo>
                      <a:pt x="318" y="458"/>
                    </a:lnTo>
                    <a:lnTo>
                      <a:pt x="307" y="462"/>
                    </a:lnTo>
                    <a:lnTo>
                      <a:pt x="296" y="465"/>
                    </a:lnTo>
                    <a:lnTo>
                      <a:pt x="284" y="467"/>
                    </a:lnTo>
                    <a:lnTo>
                      <a:pt x="273" y="470"/>
                    </a:lnTo>
                    <a:lnTo>
                      <a:pt x="261" y="471"/>
                    </a:lnTo>
                    <a:lnTo>
                      <a:pt x="249" y="472"/>
                    </a:lnTo>
                    <a:lnTo>
                      <a:pt x="237" y="472"/>
                    </a:lnTo>
                    <a:lnTo>
                      <a:pt x="225" y="472"/>
                    </a:lnTo>
                    <a:lnTo>
                      <a:pt x="212" y="471"/>
                    </a:lnTo>
                    <a:lnTo>
                      <a:pt x="201" y="470"/>
                    </a:lnTo>
                    <a:lnTo>
                      <a:pt x="189" y="467"/>
                    </a:lnTo>
                    <a:lnTo>
                      <a:pt x="178" y="465"/>
                    </a:lnTo>
                    <a:lnTo>
                      <a:pt x="166" y="462"/>
                    </a:lnTo>
                    <a:lnTo>
                      <a:pt x="155" y="458"/>
                    </a:lnTo>
                    <a:lnTo>
                      <a:pt x="145" y="454"/>
                    </a:lnTo>
                    <a:lnTo>
                      <a:pt x="124" y="443"/>
                    </a:lnTo>
                    <a:lnTo>
                      <a:pt x="105" y="432"/>
                    </a:lnTo>
                    <a:lnTo>
                      <a:pt x="86" y="418"/>
                    </a:lnTo>
                    <a:lnTo>
                      <a:pt x="69" y="403"/>
                    </a:lnTo>
                    <a:lnTo>
                      <a:pt x="54" y="386"/>
                    </a:lnTo>
                    <a:lnTo>
                      <a:pt x="41" y="368"/>
                    </a:lnTo>
                    <a:lnTo>
                      <a:pt x="29" y="348"/>
                    </a:lnTo>
                    <a:lnTo>
                      <a:pt x="19" y="328"/>
                    </a:lnTo>
                    <a:lnTo>
                      <a:pt x="14" y="316"/>
                    </a:lnTo>
                    <a:lnTo>
                      <a:pt x="11" y="306"/>
                    </a:lnTo>
                    <a:lnTo>
                      <a:pt x="7" y="295"/>
                    </a:lnTo>
                    <a:lnTo>
                      <a:pt x="5" y="283"/>
                    </a:lnTo>
                    <a:lnTo>
                      <a:pt x="3" y="272"/>
                    </a:lnTo>
                    <a:lnTo>
                      <a:pt x="2" y="259"/>
                    </a:lnTo>
                    <a:lnTo>
                      <a:pt x="0" y="248"/>
                    </a:lnTo>
                    <a:lnTo>
                      <a:pt x="0" y="235"/>
                    </a:lnTo>
                    <a:lnTo>
                      <a:pt x="0" y="224"/>
                    </a:lnTo>
                    <a:lnTo>
                      <a:pt x="2" y="211"/>
                    </a:lnTo>
                    <a:lnTo>
                      <a:pt x="3" y="200"/>
                    </a:lnTo>
                    <a:lnTo>
                      <a:pt x="5" y="188"/>
                    </a:lnTo>
                    <a:lnTo>
                      <a:pt x="7" y="177"/>
                    </a:lnTo>
                    <a:lnTo>
                      <a:pt x="11" y="166"/>
                    </a:lnTo>
                    <a:lnTo>
                      <a:pt x="14" y="154"/>
                    </a:lnTo>
                    <a:lnTo>
                      <a:pt x="19" y="144"/>
                    </a:lnTo>
                    <a:lnTo>
                      <a:pt x="29" y="123"/>
                    </a:lnTo>
                    <a:lnTo>
                      <a:pt x="41" y="104"/>
                    </a:lnTo>
                    <a:lnTo>
                      <a:pt x="54" y="85"/>
                    </a:lnTo>
                    <a:lnTo>
                      <a:pt x="69" y="68"/>
                    </a:lnTo>
                    <a:lnTo>
                      <a:pt x="86" y="53"/>
                    </a:lnTo>
                    <a:lnTo>
                      <a:pt x="105" y="40"/>
                    </a:lnTo>
                    <a:lnTo>
                      <a:pt x="124" y="28"/>
                    </a:lnTo>
                    <a:lnTo>
                      <a:pt x="145" y="18"/>
                    </a:lnTo>
                    <a:lnTo>
                      <a:pt x="155" y="13"/>
                    </a:lnTo>
                    <a:lnTo>
                      <a:pt x="166" y="10"/>
                    </a:lnTo>
                    <a:lnTo>
                      <a:pt x="178" y="7"/>
                    </a:lnTo>
                    <a:lnTo>
                      <a:pt x="189" y="4"/>
                    </a:lnTo>
                    <a:lnTo>
                      <a:pt x="201" y="2"/>
                    </a:lnTo>
                    <a:lnTo>
                      <a:pt x="212" y="1"/>
                    </a:lnTo>
                    <a:lnTo>
                      <a:pt x="225" y="0"/>
                    </a:lnTo>
                    <a:lnTo>
                      <a:pt x="2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86" name="Freeform 131"/>
              <p:cNvSpPr>
                <a:spLocks/>
              </p:cNvSpPr>
              <p:nvPr/>
            </p:nvSpPr>
            <p:spPr bwMode="auto">
              <a:xfrm>
                <a:off x="3642892" y="2273203"/>
                <a:ext cx="125413" cy="123825"/>
              </a:xfrm>
              <a:custGeom>
                <a:avLst/>
                <a:gdLst>
                  <a:gd name="T0" fmla="*/ 249 w 473"/>
                  <a:gd name="T1" fmla="*/ 0 h 473"/>
                  <a:gd name="T2" fmla="*/ 273 w 473"/>
                  <a:gd name="T3" fmla="*/ 2 h 473"/>
                  <a:gd name="T4" fmla="*/ 296 w 473"/>
                  <a:gd name="T5" fmla="*/ 8 h 473"/>
                  <a:gd name="T6" fmla="*/ 318 w 473"/>
                  <a:gd name="T7" fmla="*/ 14 h 473"/>
                  <a:gd name="T8" fmla="*/ 350 w 473"/>
                  <a:gd name="T9" fmla="*/ 28 h 473"/>
                  <a:gd name="T10" fmla="*/ 388 w 473"/>
                  <a:gd name="T11" fmla="*/ 53 h 473"/>
                  <a:gd name="T12" fmla="*/ 420 w 473"/>
                  <a:gd name="T13" fmla="*/ 85 h 473"/>
                  <a:gd name="T14" fmla="*/ 445 w 473"/>
                  <a:gd name="T15" fmla="*/ 123 h 473"/>
                  <a:gd name="T16" fmla="*/ 459 w 473"/>
                  <a:gd name="T17" fmla="*/ 155 h 473"/>
                  <a:gd name="T18" fmla="*/ 465 w 473"/>
                  <a:gd name="T19" fmla="*/ 177 h 473"/>
                  <a:gd name="T20" fmla="*/ 470 w 473"/>
                  <a:gd name="T21" fmla="*/ 200 h 473"/>
                  <a:gd name="T22" fmla="*/ 473 w 473"/>
                  <a:gd name="T23" fmla="*/ 224 h 473"/>
                  <a:gd name="T24" fmla="*/ 473 w 473"/>
                  <a:gd name="T25" fmla="*/ 249 h 473"/>
                  <a:gd name="T26" fmla="*/ 470 w 473"/>
                  <a:gd name="T27" fmla="*/ 272 h 473"/>
                  <a:gd name="T28" fmla="*/ 465 w 473"/>
                  <a:gd name="T29" fmla="*/ 296 h 473"/>
                  <a:gd name="T30" fmla="*/ 459 w 473"/>
                  <a:gd name="T31" fmla="*/ 317 h 473"/>
                  <a:gd name="T32" fmla="*/ 445 w 473"/>
                  <a:gd name="T33" fmla="*/ 348 h 473"/>
                  <a:gd name="T34" fmla="*/ 420 w 473"/>
                  <a:gd name="T35" fmla="*/ 386 h 473"/>
                  <a:gd name="T36" fmla="*/ 388 w 473"/>
                  <a:gd name="T37" fmla="*/ 419 h 473"/>
                  <a:gd name="T38" fmla="*/ 350 w 473"/>
                  <a:gd name="T39" fmla="*/ 444 h 473"/>
                  <a:gd name="T40" fmla="*/ 318 w 473"/>
                  <a:gd name="T41" fmla="*/ 458 h 473"/>
                  <a:gd name="T42" fmla="*/ 296 w 473"/>
                  <a:gd name="T43" fmla="*/ 465 h 473"/>
                  <a:gd name="T44" fmla="*/ 273 w 473"/>
                  <a:gd name="T45" fmla="*/ 470 h 473"/>
                  <a:gd name="T46" fmla="*/ 249 w 473"/>
                  <a:gd name="T47" fmla="*/ 472 h 473"/>
                  <a:gd name="T48" fmla="*/ 224 w 473"/>
                  <a:gd name="T49" fmla="*/ 472 h 473"/>
                  <a:gd name="T50" fmla="*/ 201 w 473"/>
                  <a:gd name="T51" fmla="*/ 470 h 473"/>
                  <a:gd name="T52" fmla="*/ 177 w 473"/>
                  <a:gd name="T53" fmla="*/ 465 h 473"/>
                  <a:gd name="T54" fmla="*/ 155 w 473"/>
                  <a:gd name="T55" fmla="*/ 458 h 473"/>
                  <a:gd name="T56" fmla="*/ 123 w 473"/>
                  <a:gd name="T57" fmla="*/ 444 h 473"/>
                  <a:gd name="T58" fmla="*/ 86 w 473"/>
                  <a:gd name="T59" fmla="*/ 419 h 473"/>
                  <a:gd name="T60" fmla="*/ 54 w 473"/>
                  <a:gd name="T61" fmla="*/ 386 h 473"/>
                  <a:gd name="T62" fmla="*/ 29 w 473"/>
                  <a:gd name="T63" fmla="*/ 348 h 473"/>
                  <a:gd name="T64" fmla="*/ 15 w 473"/>
                  <a:gd name="T65" fmla="*/ 317 h 473"/>
                  <a:gd name="T66" fmla="*/ 8 w 473"/>
                  <a:gd name="T67" fmla="*/ 296 h 473"/>
                  <a:gd name="T68" fmla="*/ 3 w 473"/>
                  <a:gd name="T69" fmla="*/ 272 h 473"/>
                  <a:gd name="T70" fmla="*/ 0 w 473"/>
                  <a:gd name="T71" fmla="*/ 249 h 473"/>
                  <a:gd name="T72" fmla="*/ 0 w 473"/>
                  <a:gd name="T73" fmla="*/ 224 h 473"/>
                  <a:gd name="T74" fmla="*/ 3 w 473"/>
                  <a:gd name="T75" fmla="*/ 200 h 473"/>
                  <a:gd name="T76" fmla="*/ 8 w 473"/>
                  <a:gd name="T77" fmla="*/ 177 h 473"/>
                  <a:gd name="T78" fmla="*/ 15 w 473"/>
                  <a:gd name="T79" fmla="*/ 155 h 473"/>
                  <a:gd name="T80" fmla="*/ 29 w 473"/>
                  <a:gd name="T81" fmla="*/ 123 h 473"/>
                  <a:gd name="T82" fmla="*/ 54 w 473"/>
                  <a:gd name="T83" fmla="*/ 85 h 473"/>
                  <a:gd name="T84" fmla="*/ 86 w 473"/>
                  <a:gd name="T85" fmla="*/ 53 h 473"/>
                  <a:gd name="T86" fmla="*/ 123 w 473"/>
                  <a:gd name="T87" fmla="*/ 28 h 473"/>
                  <a:gd name="T88" fmla="*/ 155 w 473"/>
                  <a:gd name="T89" fmla="*/ 14 h 473"/>
                  <a:gd name="T90" fmla="*/ 177 w 473"/>
                  <a:gd name="T91" fmla="*/ 8 h 473"/>
                  <a:gd name="T92" fmla="*/ 201 w 473"/>
                  <a:gd name="T93" fmla="*/ 2 h 473"/>
                  <a:gd name="T94" fmla="*/ 224 w 473"/>
                  <a:gd name="T95" fmla="*/ 0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3" h="473">
                    <a:moveTo>
                      <a:pt x="237" y="0"/>
                    </a:moveTo>
                    <a:lnTo>
                      <a:pt x="249" y="0"/>
                    </a:lnTo>
                    <a:lnTo>
                      <a:pt x="261" y="1"/>
                    </a:lnTo>
                    <a:lnTo>
                      <a:pt x="273" y="2"/>
                    </a:lnTo>
                    <a:lnTo>
                      <a:pt x="285" y="4"/>
                    </a:lnTo>
                    <a:lnTo>
                      <a:pt x="296" y="8"/>
                    </a:lnTo>
                    <a:lnTo>
                      <a:pt x="308" y="10"/>
                    </a:lnTo>
                    <a:lnTo>
                      <a:pt x="318" y="14"/>
                    </a:lnTo>
                    <a:lnTo>
                      <a:pt x="329" y="18"/>
                    </a:lnTo>
                    <a:lnTo>
                      <a:pt x="350" y="28"/>
                    </a:lnTo>
                    <a:lnTo>
                      <a:pt x="369" y="40"/>
                    </a:lnTo>
                    <a:lnTo>
                      <a:pt x="388" y="53"/>
                    </a:lnTo>
                    <a:lnTo>
                      <a:pt x="404" y="69"/>
                    </a:lnTo>
                    <a:lnTo>
                      <a:pt x="420" y="85"/>
                    </a:lnTo>
                    <a:lnTo>
                      <a:pt x="433" y="104"/>
                    </a:lnTo>
                    <a:lnTo>
                      <a:pt x="445" y="123"/>
                    </a:lnTo>
                    <a:lnTo>
                      <a:pt x="455" y="144"/>
                    </a:lnTo>
                    <a:lnTo>
                      <a:pt x="459" y="155"/>
                    </a:lnTo>
                    <a:lnTo>
                      <a:pt x="463" y="165"/>
                    </a:lnTo>
                    <a:lnTo>
                      <a:pt x="465" y="177"/>
                    </a:lnTo>
                    <a:lnTo>
                      <a:pt x="469" y="188"/>
                    </a:lnTo>
                    <a:lnTo>
                      <a:pt x="470" y="200"/>
                    </a:lnTo>
                    <a:lnTo>
                      <a:pt x="472" y="212"/>
                    </a:lnTo>
                    <a:lnTo>
                      <a:pt x="473" y="224"/>
                    </a:lnTo>
                    <a:lnTo>
                      <a:pt x="473" y="236"/>
                    </a:lnTo>
                    <a:lnTo>
                      <a:pt x="473" y="249"/>
                    </a:lnTo>
                    <a:lnTo>
                      <a:pt x="472" y="260"/>
                    </a:lnTo>
                    <a:lnTo>
                      <a:pt x="470" y="272"/>
                    </a:lnTo>
                    <a:lnTo>
                      <a:pt x="469" y="284"/>
                    </a:lnTo>
                    <a:lnTo>
                      <a:pt x="465" y="296"/>
                    </a:lnTo>
                    <a:lnTo>
                      <a:pt x="463" y="306"/>
                    </a:lnTo>
                    <a:lnTo>
                      <a:pt x="459" y="317"/>
                    </a:lnTo>
                    <a:lnTo>
                      <a:pt x="455" y="328"/>
                    </a:lnTo>
                    <a:lnTo>
                      <a:pt x="445" y="348"/>
                    </a:lnTo>
                    <a:lnTo>
                      <a:pt x="433" y="369"/>
                    </a:lnTo>
                    <a:lnTo>
                      <a:pt x="420" y="386"/>
                    </a:lnTo>
                    <a:lnTo>
                      <a:pt x="404" y="403"/>
                    </a:lnTo>
                    <a:lnTo>
                      <a:pt x="388" y="419"/>
                    </a:lnTo>
                    <a:lnTo>
                      <a:pt x="369" y="432"/>
                    </a:lnTo>
                    <a:lnTo>
                      <a:pt x="350" y="444"/>
                    </a:lnTo>
                    <a:lnTo>
                      <a:pt x="329" y="454"/>
                    </a:lnTo>
                    <a:lnTo>
                      <a:pt x="318" y="458"/>
                    </a:lnTo>
                    <a:lnTo>
                      <a:pt x="308" y="462"/>
                    </a:lnTo>
                    <a:lnTo>
                      <a:pt x="296" y="465"/>
                    </a:lnTo>
                    <a:lnTo>
                      <a:pt x="285" y="468"/>
                    </a:lnTo>
                    <a:lnTo>
                      <a:pt x="273" y="470"/>
                    </a:lnTo>
                    <a:lnTo>
                      <a:pt x="261" y="472"/>
                    </a:lnTo>
                    <a:lnTo>
                      <a:pt x="249" y="472"/>
                    </a:lnTo>
                    <a:lnTo>
                      <a:pt x="237" y="473"/>
                    </a:lnTo>
                    <a:lnTo>
                      <a:pt x="224" y="472"/>
                    </a:lnTo>
                    <a:lnTo>
                      <a:pt x="213" y="472"/>
                    </a:lnTo>
                    <a:lnTo>
                      <a:pt x="201" y="470"/>
                    </a:lnTo>
                    <a:lnTo>
                      <a:pt x="189" y="468"/>
                    </a:lnTo>
                    <a:lnTo>
                      <a:pt x="177" y="465"/>
                    </a:lnTo>
                    <a:lnTo>
                      <a:pt x="167" y="462"/>
                    </a:lnTo>
                    <a:lnTo>
                      <a:pt x="155" y="458"/>
                    </a:lnTo>
                    <a:lnTo>
                      <a:pt x="145" y="454"/>
                    </a:lnTo>
                    <a:lnTo>
                      <a:pt x="123" y="444"/>
                    </a:lnTo>
                    <a:lnTo>
                      <a:pt x="104" y="432"/>
                    </a:lnTo>
                    <a:lnTo>
                      <a:pt x="86" y="419"/>
                    </a:lnTo>
                    <a:lnTo>
                      <a:pt x="70" y="403"/>
                    </a:lnTo>
                    <a:lnTo>
                      <a:pt x="54" y="386"/>
                    </a:lnTo>
                    <a:lnTo>
                      <a:pt x="41" y="369"/>
                    </a:lnTo>
                    <a:lnTo>
                      <a:pt x="29" y="348"/>
                    </a:lnTo>
                    <a:lnTo>
                      <a:pt x="18" y="328"/>
                    </a:lnTo>
                    <a:lnTo>
                      <a:pt x="15" y="317"/>
                    </a:lnTo>
                    <a:lnTo>
                      <a:pt x="10" y="306"/>
                    </a:lnTo>
                    <a:lnTo>
                      <a:pt x="8" y="296"/>
                    </a:lnTo>
                    <a:lnTo>
                      <a:pt x="4" y="284"/>
                    </a:lnTo>
                    <a:lnTo>
                      <a:pt x="3" y="272"/>
                    </a:lnTo>
                    <a:lnTo>
                      <a:pt x="1" y="260"/>
                    </a:lnTo>
                    <a:lnTo>
                      <a:pt x="0" y="249"/>
                    </a:lnTo>
                    <a:lnTo>
                      <a:pt x="0" y="236"/>
                    </a:lnTo>
                    <a:lnTo>
                      <a:pt x="0" y="224"/>
                    </a:lnTo>
                    <a:lnTo>
                      <a:pt x="1" y="212"/>
                    </a:lnTo>
                    <a:lnTo>
                      <a:pt x="3" y="200"/>
                    </a:lnTo>
                    <a:lnTo>
                      <a:pt x="4" y="188"/>
                    </a:lnTo>
                    <a:lnTo>
                      <a:pt x="8" y="177"/>
                    </a:lnTo>
                    <a:lnTo>
                      <a:pt x="10" y="165"/>
                    </a:lnTo>
                    <a:lnTo>
                      <a:pt x="15" y="155"/>
                    </a:lnTo>
                    <a:lnTo>
                      <a:pt x="18" y="144"/>
                    </a:lnTo>
                    <a:lnTo>
                      <a:pt x="29" y="123"/>
                    </a:lnTo>
                    <a:lnTo>
                      <a:pt x="41" y="104"/>
                    </a:lnTo>
                    <a:lnTo>
                      <a:pt x="54" y="85"/>
                    </a:lnTo>
                    <a:lnTo>
                      <a:pt x="70" y="69"/>
                    </a:lnTo>
                    <a:lnTo>
                      <a:pt x="86" y="53"/>
                    </a:lnTo>
                    <a:lnTo>
                      <a:pt x="104" y="40"/>
                    </a:lnTo>
                    <a:lnTo>
                      <a:pt x="123" y="28"/>
                    </a:lnTo>
                    <a:lnTo>
                      <a:pt x="145" y="18"/>
                    </a:lnTo>
                    <a:lnTo>
                      <a:pt x="155" y="14"/>
                    </a:lnTo>
                    <a:lnTo>
                      <a:pt x="167" y="10"/>
                    </a:lnTo>
                    <a:lnTo>
                      <a:pt x="177" y="8"/>
                    </a:lnTo>
                    <a:lnTo>
                      <a:pt x="189" y="4"/>
                    </a:lnTo>
                    <a:lnTo>
                      <a:pt x="201" y="2"/>
                    </a:lnTo>
                    <a:lnTo>
                      <a:pt x="213" y="1"/>
                    </a:lnTo>
                    <a:lnTo>
                      <a:pt x="224" y="0"/>
                    </a:lnTo>
                    <a:lnTo>
                      <a:pt x="2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grpSp>
      </p:grpSp>
      <p:sp>
        <p:nvSpPr>
          <p:cNvPr id="87" name="Freeform 132"/>
          <p:cNvSpPr>
            <a:spLocks/>
          </p:cNvSpPr>
          <p:nvPr/>
        </p:nvSpPr>
        <p:spPr bwMode="auto">
          <a:xfrm>
            <a:off x="3167411" y="2327178"/>
            <a:ext cx="3760788" cy="2081213"/>
          </a:xfrm>
          <a:custGeom>
            <a:avLst/>
            <a:gdLst>
              <a:gd name="T0" fmla="*/ 995 w 14210"/>
              <a:gd name="T1" fmla="*/ 367 h 7866"/>
              <a:gd name="T2" fmla="*/ 1593 w 14210"/>
              <a:gd name="T3" fmla="*/ 578 h 7866"/>
              <a:gd name="T4" fmla="*/ 2178 w 14210"/>
              <a:gd name="T5" fmla="*/ 789 h 7866"/>
              <a:gd name="T6" fmla="*/ 2754 w 14210"/>
              <a:gd name="T7" fmla="*/ 1004 h 7866"/>
              <a:gd name="T8" fmla="*/ 3316 w 14210"/>
              <a:gd name="T9" fmla="*/ 1221 h 7866"/>
              <a:gd name="T10" fmla="*/ 3869 w 14210"/>
              <a:gd name="T11" fmla="*/ 1442 h 7866"/>
              <a:gd name="T12" fmla="*/ 4410 w 14210"/>
              <a:gd name="T13" fmla="*/ 1664 h 7866"/>
              <a:gd name="T14" fmla="*/ 4939 w 14210"/>
              <a:gd name="T15" fmla="*/ 1889 h 7866"/>
              <a:gd name="T16" fmla="*/ 5459 w 14210"/>
              <a:gd name="T17" fmla="*/ 2117 h 7866"/>
              <a:gd name="T18" fmla="*/ 5965 w 14210"/>
              <a:gd name="T19" fmla="*/ 2347 h 7866"/>
              <a:gd name="T20" fmla="*/ 6462 w 14210"/>
              <a:gd name="T21" fmla="*/ 2579 h 7866"/>
              <a:gd name="T22" fmla="*/ 6947 w 14210"/>
              <a:gd name="T23" fmla="*/ 2814 h 7866"/>
              <a:gd name="T24" fmla="*/ 7421 w 14210"/>
              <a:gd name="T25" fmla="*/ 3051 h 7866"/>
              <a:gd name="T26" fmla="*/ 7883 w 14210"/>
              <a:gd name="T27" fmla="*/ 3291 h 7866"/>
              <a:gd name="T28" fmla="*/ 8335 w 14210"/>
              <a:gd name="T29" fmla="*/ 3535 h 7866"/>
              <a:gd name="T30" fmla="*/ 8777 w 14210"/>
              <a:gd name="T31" fmla="*/ 3779 h 7866"/>
              <a:gd name="T32" fmla="*/ 9207 w 14210"/>
              <a:gd name="T33" fmla="*/ 4028 h 7866"/>
              <a:gd name="T34" fmla="*/ 9625 w 14210"/>
              <a:gd name="T35" fmla="*/ 4277 h 7866"/>
              <a:gd name="T36" fmla="*/ 10034 w 14210"/>
              <a:gd name="T37" fmla="*/ 4530 h 7866"/>
              <a:gd name="T38" fmla="*/ 10431 w 14210"/>
              <a:gd name="T39" fmla="*/ 4786 h 7866"/>
              <a:gd name="T40" fmla="*/ 10816 w 14210"/>
              <a:gd name="T41" fmla="*/ 5043 h 7866"/>
              <a:gd name="T42" fmla="*/ 11191 w 14210"/>
              <a:gd name="T43" fmla="*/ 5304 h 7866"/>
              <a:gd name="T44" fmla="*/ 11556 w 14210"/>
              <a:gd name="T45" fmla="*/ 5566 h 7866"/>
              <a:gd name="T46" fmla="*/ 11909 w 14210"/>
              <a:gd name="T47" fmla="*/ 5832 h 7866"/>
              <a:gd name="T48" fmla="*/ 12253 w 14210"/>
              <a:gd name="T49" fmla="*/ 6100 h 7866"/>
              <a:gd name="T50" fmla="*/ 12584 w 14210"/>
              <a:gd name="T51" fmla="*/ 6369 h 7866"/>
              <a:gd name="T52" fmla="*/ 12906 w 14210"/>
              <a:gd name="T53" fmla="*/ 6643 h 7866"/>
              <a:gd name="T54" fmla="*/ 13216 w 14210"/>
              <a:gd name="T55" fmla="*/ 6918 h 7866"/>
              <a:gd name="T56" fmla="*/ 13515 w 14210"/>
              <a:gd name="T57" fmla="*/ 7196 h 7866"/>
              <a:gd name="T58" fmla="*/ 13805 w 14210"/>
              <a:gd name="T59" fmla="*/ 7476 h 7866"/>
              <a:gd name="T60" fmla="*/ 14083 w 14210"/>
              <a:gd name="T61" fmla="*/ 7760 h 7866"/>
              <a:gd name="T62" fmla="*/ 14073 w 14210"/>
              <a:gd name="T63" fmla="*/ 7700 h 7866"/>
              <a:gd name="T64" fmla="*/ 13793 w 14210"/>
              <a:gd name="T65" fmla="*/ 7417 h 7866"/>
              <a:gd name="T66" fmla="*/ 13502 w 14210"/>
              <a:gd name="T67" fmla="*/ 7137 h 7866"/>
              <a:gd name="T68" fmla="*/ 13201 w 14210"/>
              <a:gd name="T69" fmla="*/ 6859 h 7866"/>
              <a:gd name="T70" fmla="*/ 12888 w 14210"/>
              <a:gd name="T71" fmla="*/ 6583 h 7866"/>
              <a:gd name="T72" fmla="*/ 12565 w 14210"/>
              <a:gd name="T73" fmla="*/ 6310 h 7866"/>
              <a:gd name="T74" fmla="*/ 12231 w 14210"/>
              <a:gd name="T75" fmla="*/ 6039 h 7866"/>
              <a:gd name="T76" fmla="*/ 11887 w 14210"/>
              <a:gd name="T77" fmla="*/ 5771 h 7866"/>
              <a:gd name="T78" fmla="*/ 11531 w 14210"/>
              <a:gd name="T79" fmla="*/ 5506 h 7866"/>
              <a:gd name="T80" fmla="*/ 11165 w 14210"/>
              <a:gd name="T81" fmla="*/ 5243 h 7866"/>
              <a:gd name="T82" fmla="*/ 10787 w 14210"/>
              <a:gd name="T83" fmla="*/ 4982 h 7866"/>
              <a:gd name="T84" fmla="*/ 10400 w 14210"/>
              <a:gd name="T85" fmla="*/ 4725 h 7866"/>
              <a:gd name="T86" fmla="*/ 10001 w 14210"/>
              <a:gd name="T87" fmla="*/ 4469 h 7866"/>
              <a:gd name="T88" fmla="*/ 9591 w 14210"/>
              <a:gd name="T89" fmla="*/ 4217 h 7866"/>
              <a:gd name="T90" fmla="*/ 9170 w 14210"/>
              <a:gd name="T91" fmla="*/ 3967 h 7866"/>
              <a:gd name="T92" fmla="*/ 8739 w 14210"/>
              <a:gd name="T93" fmla="*/ 3719 h 7866"/>
              <a:gd name="T94" fmla="*/ 8296 w 14210"/>
              <a:gd name="T95" fmla="*/ 3474 h 7866"/>
              <a:gd name="T96" fmla="*/ 7842 w 14210"/>
              <a:gd name="T97" fmla="*/ 3232 h 7866"/>
              <a:gd name="T98" fmla="*/ 7378 w 14210"/>
              <a:gd name="T99" fmla="*/ 2992 h 7866"/>
              <a:gd name="T100" fmla="*/ 6902 w 14210"/>
              <a:gd name="T101" fmla="*/ 2754 h 7866"/>
              <a:gd name="T102" fmla="*/ 6415 w 14210"/>
              <a:gd name="T103" fmla="*/ 2519 h 7866"/>
              <a:gd name="T104" fmla="*/ 5917 w 14210"/>
              <a:gd name="T105" fmla="*/ 2287 h 7866"/>
              <a:gd name="T106" fmla="*/ 5407 w 14210"/>
              <a:gd name="T107" fmla="*/ 2057 h 7866"/>
              <a:gd name="T108" fmla="*/ 4887 w 14210"/>
              <a:gd name="T109" fmla="*/ 1830 h 7866"/>
              <a:gd name="T110" fmla="*/ 4356 w 14210"/>
              <a:gd name="T111" fmla="*/ 1605 h 7866"/>
              <a:gd name="T112" fmla="*/ 3813 w 14210"/>
              <a:gd name="T113" fmla="*/ 1383 h 7866"/>
              <a:gd name="T114" fmla="*/ 3259 w 14210"/>
              <a:gd name="T115" fmla="*/ 1163 h 7866"/>
              <a:gd name="T116" fmla="*/ 2694 w 14210"/>
              <a:gd name="T117" fmla="*/ 946 h 7866"/>
              <a:gd name="T118" fmla="*/ 2118 w 14210"/>
              <a:gd name="T119" fmla="*/ 731 h 7866"/>
              <a:gd name="T120" fmla="*/ 1530 w 14210"/>
              <a:gd name="T121" fmla="*/ 519 h 7866"/>
              <a:gd name="T122" fmla="*/ 931 w 14210"/>
              <a:gd name="T123" fmla="*/ 309 h 7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10" h="7866">
                <a:moveTo>
                  <a:pt x="0" y="32"/>
                </a:moveTo>
                <a:lnTo>
                  <a:pt x="155" y="84"/>
                </a:lnTo>
                <a:lnTo>
                  <a:pt x="310" y="135"/>
                </a:lnTo>
                <a:lnTo>
                  <a:pt x="463" y="187"/>
                </a:lnTo>
                <a:lnTo>
                  <a:pt x="616" y="238"/>
                </a:lnTo>
                <a:lnTo>
                  <a:pt x="768" y="290"/>
                </a:lnTo>
                <a:lnTo>
                  <a:pt x="919" y="342"/>
                </a:lnTo>
                <a:lnTo>
                  <a:pt x="995" y="367"/>
                </a:lnTo>
                <a:lnTo>
                  <a:pt x="1070" y="394"/>
                </a:lnTo>
                <a:lnTo>
                  <a:pt x="1146" y="420"/>
                </a:lnTo>
                <a:lnTo>
                  <a:pt x="1220" y="446"/>
                </a:lnTo>
                <a:lnTo>
                  <a:pt x="1295" y="472"/>
                </a:lnTo>
                <a:lnTo>
                  <a:pt x="1370" y="499"/>
                </a:lnTo>
                <a:lnTo>
                  <a:pt x="1444" y="525"/>
                </a:lnTo>
                <a:lnTo>
                  <a:pt x="1518" y="551"/>
                </a:lnTo>
                <a:lnTo>
                  <a:pt x="1593" y="578"/>
                </a:lnTo>
                <a:lnTo>
                  <a:pt x="1666" y="604"/>
                </a:lnTo>
                <a:lnTo>
                  <a:pt x="1740" y="630"/>
                </a:lnTo>
                <a:lnTo>
                  <a:pt x="1814" y="657"/>
                </a:lnTo>
                <a:lnTo>
                  <a:pt x="1887" y="683"/>
                </a:lnTo>
                <a:lnTo>
                  <a:pt x="1960" y="710"/>
                </a:lnTo>
                <a:lnTo>
                  <a:pt x="2033" y="737"/>
                </a:lnTo>
                <a:lnTo>
                  <a:pt x="2106" y="763"/>
                </a:lnTo>
                <a:lnTo>
                  <a:pt x="2178" y="789"/>
                </a:lnTo>
                <a:lnTo>
                  <a:pt x="2250" y="817"/>
                </a:lnTo>
                <a:lnTo>
                  <a:pt x="2324" y="843"/>
                </a:lnTo>
                <a:lnTo>
                  <a:pt x="2396" y="870"/>
                </a:lnTo>
                <a:lnTo>
                  <a:pt x="2468" y="897"/>
                </a:lnTo>
                <a:lnTo>
                  <a:pt x="2539" y="924"/>
                </a:lnTo>
                <a:lnTo>
                  <a:pt x="2611" y="950"/>
                </a:lnTo>
                <a:lnTo>
                  <a:pt x="2682" y="978"/>
                </a:lnTo>
                <a:lnTo>
                  <a:pt x="2754" y="1004"/>
                </a:lnTo>
                <a:lnTo>
                  <a:pt x="2825" y="1032"/>
                </a:lnTo>
                <a:lnTo>
                  <a:pt x="2896" y="1059"/>
                </a:lnTo>
                <a:lnTo>
                  <a:pt x="2966" y="1085"/>
                </a:lnTo>
                <a:lnTo>
                  <a:pt x="3036" y="1113"/>
                </a:lnTo>
                <a:lnTo>
                  <a:pt x="3107" y="1140"/>
                </a:lnTo>
                <a:lnTo>
                  <a:pt x="3177" y="1168"/>
                </a:lnTo>
                <a:lnTo>
                  <a:pt x="3247" y="1194"/>
                </a:lnTo>
                <a:lnTo>
                  <a:pt x="3316" y="1221"/>
                </a:lnTo>
                <a:lnTo>
                  <a:pt x="3386" y="1249"/>
                </a:lnTo>
                <a:lnTo>
                  <a:pt x="3456" y="1276"/>
                </a:lnTo>
                <a:lnTo>
                  <a:pt x="3525" y="1304"/>
                </a:lnTo>
                <a:lnTo>
                  <a:pt x="3594" y="1331"/>
                </a:lnTo>
                <a:lnTo>
                  <a:pt x="3663" y="1359"/>
                </a:lnTo>
                <a:lnTo>
                  <a:pt x="3732" y="1386"/>
                </a:lnTo>
                <a:lnTo>
                  <a:pt x="3800" y="1414"/>
                </a:lnTo>
                <a:lnTo>
                  <a:pt x="3869" y="1442"/>
                </a:lnTo>
                <a:lnTo>
                  <a:pt x="3938" y="1470"/>
                </a:lnTo>
                <a:lnTo>
                  <a:pt x="4005" y="1497"/>
                </a:lnTo>
                <a:lnTo>
                  <a:pt x="4074" y="1524"/>
                </a:lnTo>
                <a:lnTo>
                  <a:pt x="4141" y="1553"/>
                </a:lnTo>
                <a:lnTo>
                  <a:pt x="4209" y="1581"/>
                </a:lnTo>
                <a:lnTo>
                  <a:pt x="4276" y="1608"/>
                </a:lnTo>
                <a:lnTo>
                  <a:pt x="4342" y="1637"/>
                </a:lnTo>
                <a:lnTo>
                  <a:pt x="4410" y="1664"/>
                </a:lnTo>
                <a:lnTo>
                  <a:pt x="4476" y="1693"/>
                </a:lnTo>
                <a:lnTo>
                  <a:pt x="4544" y="1720"/>
                </a:lnTo>
                <a:lnTo>
                  <a:pt x="4610" y="1749"/>
                </a:lnTo>
                <a:lnTo>
                  <a:pt x="4676" y="1776"/>
                </a:lnTo>
                <a:lnTo>
                  <a:pt x="4743" y="1805"/>
                </a:lnTo>
                <a:lnTo>
                  <a:pt x="4808" y="1832"/>
                </a:lnTo>
                <a:lnTo>
                  <a:pt x="4874" y="1861"/>
                </a:lnTo>
                <a:lnTo>
                  <a:pt x="4939" y="1889"/>
                </a:lnTo>
                <a:lnTo>
                  <a:pt x="5005" y="1918"/>
                </a:lnTo>
                <a:lnTo>
                  <a:pt x="5070" y="1945"/>
                </a:lnTo>
                <a:lnTo>
                  <a:pt x="5135" y="1974"/>
                </a:lnTo>
                <a:lnTo>
                  <a:pt x="5200" y="2002"/>
                </a:lnTo>
                <a:lnTo>
                  <a:pt x="5265" y="2031"/>
                </a:lnTo>
                <a:lnTo>
                  <a:pt x="5329" y="2060"/>
                </a:lnTo>
                <a:lnTo>
                  <a:pt x="5393" y="2088"/>
                </a:lnTo>
                <a:lnTo>
                  <a:pt x="5459" y="2117"/>
                </a:lnTo>
                <a:lnTo>
                  <a:pt x="5523" y="2145"/>
                </a:lnTo>
                <a:lnTo>
                  <a:pt x="5586" y="2174"/>
                </a:lnTo>
                <a:lnTo>
                  <a:pt x="5650" y="2203"/>
                </a:lnTo>
                <a:lnTo>
                  <a:pt x="5714" y="2231"/>
                </a:lnTo>
                <a:lnTo>
                  <a:pt x="5777" y="2260"/>
                </a:lnTo>
                <a:lnTo>
                  <a:pt x="5840" y="2288"/>
                </a:lnTo>
                <a:lnTo>
                  <a:pt x="5902" y="2318"/>
                </a:lnTo>
                <a:lnTo>
                  <a:pt x="5965" y="2347"/>
                </a:lnTo>
                <a:lnTo>
                  <a:pt x="6028" y="2375"/>
                </a:lnTo>
                <a:lnTo>
                  <a:pt x="6091" y="2404"/>
                </a:lnTo>
                <a:lnTo>
                  <a:pt x="6153" y="2434"/>
                </a:lnTo>
                <a:lnTo>
                  <a:pt x="6215" y="2462"/>
                </a:lnTo>
                <a:lnTo>
                  <a:pt x="6276" y="2492"/>
                </a:lnTo>
                <a:lnTo>
                  <a:pt x="6338" y="2520"/>
                </a:lnTo>
                <a:lnTo>
                  <a:pt x="6400" y="2550"/>
                </a:lnTo>
                <a:lnTo>
                  <a:pt x="6462" y="2579"/>
                </a:lnTo>
                <a:lnTo>
                  <a:pt x="6524" y="2609"/>
                </a:lnTo>
                <a:lnTo>
                  <a:pt x="6584" y="2637"/>
                </a:lnTo>
                <a:lnTo>
                  <a:pt x="6645" y="2667"/>
                </a:lnTo>
                <a:lnTo>
                  <a:pt x="6705" y="2697"/>
                </a:lnTo>
                <a:lnTo>
                  <a:pt x="6766" y="2725"/>
                </a:lnTo>
                <a:lnTo>
                  <a:pt x="6827" y="2755"/>
                </a:lnTo>
                <a:lnTo>
                  <a:pt x="6887" y="2785"/>
                </a:lnTo>
                <a:lnTo>
                  <a:pt x="6947" y="2814"/>
                </a:lnTo>
                <a:lnTo>
                  <a:pt x="7006" y="2844"/>
                </a:lnTo>
                <a:lnTo>
                  <a:pt x="7067" y="2873"/>
                </a:lnTo>
                <a:lnTo>
                  <a:pt x="7126" y="2902"/>
                </a:lnTo>
                <a:lnTo>
                  <a:pt x="7186" y="2932"/>
                </a:lnTo>
                <a:lnTo>
                  <a:pt x="7244" y="2962"/>
                </a:lnTo>
                <a:lnTo>
                  <a:pt x="7304" y="2992"/>
                </a:lnTo>
                <a:lnTo>
                  <a:pt x="7362" y="3021"/>
                </a:lnTo>
                <a:lnTo>
                  <a:pt x="7421" y="3051"/>
                </a:lnTo>
                <a:lnTo>
                  <a:pt x="7480" y="3082"/>
                </a:lnTo>
                <a:lnTo>
                  <a:pt x="7538" y="3112"/>
                </a:lnTo>
                <a:lnTo>
                  <a:pt x="7596" y="3141"/>
                </a:lnTo>
                <a:lnTo>
                  <a:pt x="7654" y="3171"/>
                </a:lnTo>
                <a:lnTo>
                  <a:pt x="7712" y="3201"/>
                </a:lnTo>
                <a:lnTo>
                  <a:pt x="7769" y="3232"/>
                </a:lnTo>
                <a:lnTo>
                  <a:pt x="7826" y="3261"/>
                </a:lnTo>
                <a:lnTo>
                  <a:pt x="7883" y="3291"/>
                </a:lnTo>
                <a:lnTo>
                  <a:pt x="7941" y="3322"/>
                </a:lnTo>
                <a:lnTo>
                  <a:pt x="7998" y="3352"/>
                </a:lnTo>
                <a:lnTo>
                  <a:pt x="8055" y="3383"/>
                </a:lnTo>
                <a:lnTo>
                  <a:pt x="8111" y="3412"/>
                </a:lnTo>
                <a:lnTo>
                  <a:pt x="8167" y="3443"/>
                </a:lnTo>
                <a:lnTo>
                  <a:pt x="8224" y="3473"/>
                </a:lnTo>
                <a:lnTo>
                  <a:pt x="8280" y="3504"/>
                </a:lnTo>
                <a:lnTo>
                  <a:pt x="8335" y="3535"/>
                </a:lnTo>
                <a:lnTo>
                  <a:pt x="8391" y="3564"/>
                </a:lnTo>
                <a:lnTo>
                  <a:pt x="8447" y="3595"/>
                </a:lnTo>
                <a:lnTo>
                  <a:pt x="8502" y="3626"/>
                </a:lnTo>
                <a:lnTo>
                  <a:pt x="8557" y="3656"/>
                </a:lnTo>
                <a:lnTo>
                  <a:pt x="8613" y="3687"/>
                </a:lnTo>
                <a:lnTo>
                  <a:pt x="8667" y="3718"/>
                </a:lnTo>
                <a:lnTo>
                  <a:pt x="8722" y="3749"/>
                </a:lnTo>
                <a:lnTo>
                  <a:pt x="8777" y="3779"/>
                </a:lnTo>
                <a:lnTo>
                  <a:pt x="8830" y="3810"/>
                </a:lnTo>
                <a:lnTo>
                  <a:pt x="8885" y="3841"/>
                </a:lnTo>
                <a:lnTo>
                  <a:pt x="8939" y="3872"/>
                </a:lnTo>
                <a:lnTo>
                  <a:pt x="8993" y="3903"/>
                </a:lnTo>
                <a:lnTo>
                  <a:pt x="9047" y="3934"/>
                </a:lnTo>
                <a:lnTo>
                  <a:pt x="9100" y="3965"/>
                </a:lnTo>
                <a:lnTo>
                  <a:pt x="9153" y="3996"/>
                </a:lnTo>
                <a:lnTo>
                  <a:pt x="9207" y="4028"/>
                </a:lnTo>
                <a:lnTo>
                  <a:pt x="9259" y="4058"/>
                </a:lnTo>
                <a:lnTo>
                  <a:pt x="9312" y="4089"/>
                </a:lnTo>
                <a:lnTo>
                  <a:pt x="9365" y="4120"/>
                </a:lnTo>
                <a:lnTo>
                  <a:pt x="9417" y="4152"/>
                </a:lnTo>
                <a:lnTo>
                  <a:pt x="9470" y="4183"/>
                </a:lnTo>
                <a:lnTo>
                  <a:pt x="9521" y="4214"/>
                </a:lnTo>
                <a:lnTo>
                  <a:pt x="9574" y="4246"/>
                </a:lnTo>
                <a:lnTo>
                  <a:pt x="9625" y="4277"/>
                </a:lnTo>
                <a:lnTo>
                  <a:pt x="9677" y="4309"/>
                </a:lnTo>
                <a:lnTo>
                  <a:pt x="9728" y="4340"/>
                </a:lnTo>
                <a:lnTo>
                  <a:pt x="9780" y="4372"/>
                </a:lnTo>
                <a:lnTo>
                  <a:pt x="9831" y="4404"/>
                </a:lnTo>
                <a:lnTo>
                  <a:pt x="9882" y="4435"/>
                </a:lnTo>
                <a:lnTo>
                  <a:pt x="9932" y="4467"/>
                </a:lnTo>
                <a:lnTo>
                  <a:pt x="9983" y="4499"/>
                </a:lnTo>
                <a:lnTo>
                  <a:pt x="10034" y="4530"/>
                </a:lnTo>
                <a:lnTo>
                  <a:pt x="10084" y="4562"/>
                </a:lnTo>
                <a:lnTo>
                  <a:pt x="10133" y="4594"/>
                </a:lnTo>
                <a:lnTo>
                  <a:pt x="10184" y="4626"/>
                </a:lnTo>
                <a:lnTo>
                  <a:pt x="10233" y="4658"/>
                </a:lnTo>
                <a:lnTo>
                  <a:pt x="10283" y="4690"/>
                </a:lnTo>
                <a:lnTo>
                  <a:pt x="10332" y="4722"/>
                </a:lnTo>
                <a:lnTo>
                  <a:pt x="10381" y="4754"/>
                </a:lnTo>
                <a:lnTo>
                  <a:pt x="10431" y="4786"/>
                </a:lnTo>
                <a:lnTo>
                  <a:pt x="10480" y="4818"/>
                </a:lnTo>
                <a:lnTo>
                  <a:pt x="10528" y="4850"/>
                </a:lnTo>
                <a:lnTo>
                  <a:pt x="10577" y="4882"/>
                </a:lnTo>
                <a:lnTo>
                  <a:pt x="10625" y="4914"/>
                </a:lnTo>
                <a:lnTo>
                  <a:pt x="10673" y="4946"/>
                </a:lnTo>
                <a:lnTo>
                  <a:pt x="10721" y="4978"/>
                </a:lnTo>
                <a:lnTo>
                  <a:pt x="10769" y="5011"/>
                </a:lnTo>
                <a:lnTo>
                  <a:pt x="10816" y="5043"/>
                </a:lnTo>
                <a:lnTo>
                  <a:pt x="10864" y="5075"/>
                </a:lnTo>
                <a:lnTo>
                  <a:pt x="10911" y="5108"/>
                </a:lnTo>
                <a:lnTo>
                  <a:pt x="10959" y="5140"/>
                </a:lnTo>
                <a:lnTo>
                  <a:pt x="11006" y="5173"/>
                </a:lnTo>
                <a:lnTo>
                  <a:pt x="11053" y="5205"/>
                </a:lnTo>
                <a:lnTo>
                  <a:pt x="11099" y="5237"/>
                </a:lnTo>
                <a:lnTo>
                  <a:pt x="11145" y="5271"/>
                </a:lnTo>
                <a:lnTo>
                  <a:pt x="11191" y="5304"/>
                </a:lnTo>
                <a:lnTo>
                  <a:pt x="11238" y="5336"/>
                </a:lnTo>
                <a:lnTo>
                  <a:pt x="11284" y="5369"/>
                </a:lnTo>
                <a:lnTo>
                  <a:pt x="11330" y="5402"/>
                </a:lnTo>
                <a:lnTo>
                  <a:pt x="11375" y="5434"/>
                </a:lnTo>
                <a:lnTo>
                  <a:pt x="11421" y="5467"/>
                </a:lnTo>
                <a:lnTo>
                  <a:pt x="11466" y="5500"/>
                </a:lnTo>
                <a:lnTo>
                  <a:pt x="11511" y="5534"/>
                </a:lnTo>
                <a:lnTo>
                  <a:pt x="11556" y="5566"/>
                </a:lnTo>
                <a:lnTo>
                  <a:pt x="11601" y="5599"/>
                </a:lnTo>
                <a:lnTo>
                  <a:pt x="11645" y="5632"/>
                </a:lnTo>
                <a:lnTo>
                  <a:pt x="11690" y="5665"/>
                </a:lnTo>
                <a:lnTo>
                  <a:pt x="11734" y="5698"/>
                </a:lnTo>
                <a:lnTo>
                  <a:pt x="11778" y="5731"/>
                </a:lnTo>
                <a:lnTo>
                  <a:pt x="11823" y="5765"/>
                </a:lnTo>
                <a:lnTo>
                  <a:pt x="11866" y="5798"/>
                </a:lnTo>
                <a:lnTo>
                  <a:pt x="11909" y="5832"/>
                </a:lnTo>
                <a:lnTo>
                  <a:pt x="11953" y="5865"/>
                </a:lnTo>
                <a:lnTo>
                  <a:pt x="11996" y="5898"/>
                </a:lnTo>
                <a:lnTo>
                  <a:pt x="12040" y="5931"/>
                </a:lnTo>
                <a:lnTo>
                  <a:pt x="12082" y="5965"/>
                </a:lnTo>
                <a:lnTo>
                  <a:pt x="12124" y="5999"/>
                </a:lnTo>
                <a:lnTo>
                  <a:pt x="12168" y="6032"/>
                </a:lnTo>
                <a:lnTo>
                  <a:pt x="12210" y="6065"/>
                </a:lnTo>
                <a:lnTo>
                  <a:pt x="12253" y="6100"/>
                </a:lnTo>
                <a:lnTo>
                  <a:pt x="12295" y="6133"/>
                </a:lnTo>
                <a:lnTo>
                  <a:pt x="12336" y="6167"/>
                </a:lnTo>
                <a:lnTo>
                  <a:pt x="12378" y="6200"/>
                </a:lnTo>
                <a:lnTo>
                  <a:pt x="12420" y="6235"/>
                </a:lnTo>
                <a:lnTo>
                  <a:pt x="12461" y="6268"/>
                </a:lnTo>
                <a:lnTo>
                  <a:pt x="12502" y="6302"/>
                </a:lnTo>
                <a:lnTo>
                  <a:pt x="12543" y="6336"/>
                </a:lnTo>
                <a:lnTo>
                  <a:pt x="12584" y="6369"/>
                </a:lnTo>
                <a:lnTo>
                  <a:pt x="12625" y="6404"/>
                </a:lnTo>
                <a:lnTo>
                  <a:pt x="12665" y="6438"/>
                </a:lnTo>
                <a:lnTo>
                  <a:pt x="12705" y="6472"/>
                </a:lnTo>
                <a:lnTo>
                  <a:pt x="12747" y="6506"/>
                </a:lnTo>
                <a:lnTo>
                  <a:pt x="12787" y="6540"/>
                </a:lnTo>
                <a:lnTo>
                  <a:pt x="12826" y="6574"/>
                </a:lnTo>
                <a:lnTo>
                  <a:pt x="12866" y="6608"/>
                </a:lnTo>
                <a:lnTo>
                  <a:pt x="12906" y="6643"/>
                </a:lnTo>
                <a:lnTo>
                  <a:pt x="12945" y="6677"/>
                </a:lnTo>
                <a:lnTo>
                  <a:pt x="12985" y="6711"/>
                </a:lnTo>
                <a:lnTo>
                  <a:pt x="13023" y="6746"/>
                </a:lnTo>
                <a:lnTo>
                  <a:pt x="13062" y="6780"/>
                </a:lnTo>
                <a:lnTo>
                  <a:pt x="13101" y="6814"/>
                </a:lnTo>
                <a:lnTo>
                  <a:pt x="13139" y="6849"/>
                </a:lnTo>
                <a:lnTo>
                  <a:pt x="13178" y="6884"/>
                </a:lnTo>
                <a:lnTo>
                  <a:pt x="13216" y="6918"/>
                </a:lnTo>
                <a:lnTo>
                  <a:pt x="13253" y="6953"/>
                </a:lnTo>
                <a:lnTo>
                  <a:pt x="13292" y="6987"/>
                </a:lnTo>
                <a:lnTo>
                  <a:pt x="13330" y="7022"/>
                </a:lnTo>
                <a:lnTo>
                  <a:pt x="13367" y="7057"/>
                </a:lnTo>
                <a:lnTo>
                  <a:pt x="13404" y="7092"/>
                </a:lnTo>
                <a:lnTo>
                  <a:pt x="13442" y="7126"/>
                </a:lnTo>
                <a:lnTo>
                  <a:pt x="13479" y="7161"/>
                </a:lnTo>
                <a:lnTo>
                  <a:pt x="13515" y="7196"/>
                </a:lnTo>
                <a:lnTo>
                  <a:pt x="13552" y="7232"/>
                </a:lnTo>
                <a:lnTo>
                  <a:pt x="13588" y="7266"/>
                </a:lnTo>
                <a:lnTo>
                  <a:pt x="13625" y="7301"/>
                </a:lnTo>
                <a:lnTo>
                  <a:pt x="13662" y="7336"/>
                </a:lnTo>
                <a:lnTo>
                  <a:pt x="13697" y="7371"/>
                </a:lnTo>
                <a:lnTo>
                  <a:pt x="13734" y="7407"/>
                </a:lnTo>
                <a:lnTo>
                  <a:pt x="13769" y="7441"/>
                </a:lnTo>
                <a:lnTo>
                  <a:pt x="13805" y="7476"/>
                </a:lnTo>
                <a:lnTo>
                  <a:pt x="13840" y="7512"/>
                </a:lnTo>
                <a:lnTo>
                  <a:pt x="13876" y="7547"/>
                </a:lnTo>
                <a:lnTo>
                  <a:pt x="13910" y="7583"/>
                </a:lnTo>
                <a:lnTo>
                  <a:pt x="13945" y="7618"/>
                </a:lnTo>
                <a:lnTo>
                  <a:pt x="13980" y="7654"/>
                </a:lnTo>
                <a:lnTo>
                  <a:pt x="14014" y="7689"/>
                </a:lnTo>
                <a:lnTo>
                  <a:pt x="14048" y="7724"/>
                </a:lnTo>
                <a:lnTo>
                  <a:pt x="14083" y="7760"/>
                </a:lnTo>
                <a:lnTo>
                  <a:pt x="14117" y="7795"/>
                </a:lnTo>
                <a:lnTo>
                  <a:pt x="14151" y="7831"/>
                </a:lnTo>
                <a:lnTo>
                  <a:pt x="14184" y="7866"/>
                </a:lnTo>
                <a:lnTo>
                  <a:pt x="14210" y="7843"/>
                </a:lnTo>
                <a:lnTo>
                  <a:pt x="14175" y="7808"/>
                </a:lnTo>
                <a:lnTo>
                  <a:pt x="14142" y="7771"/>
                </a:lnTo>
                <a:lnTo>
                  <a:pt x="14108" y="7736"/>
                </a:lnTo>
                <a:lnTo>
                  <a:pt x="14073" y="7700"/>
                </a:lnTo>
                <a:lnTo>
                  <a:pt x="14039" y="7665"/>
                </a:lnTo>
                <a:lnTo>
                  <a:pt x="14004" y="7630"/>
                </a:lnTo>
                <a:lnTo>
                  <a:pt x="13969" y="7594"/>
                </a:lnTo>
                <a:lnTo>
                  <a:pt x="13934" y="7559"/>
                </a:lnTo>
                <a:lnTo>
                  <a:pt x="13900" y="7523"/>
                </a:lnTo>
                <a:lnTo>
                  <a:pt x="13864" y="7488"/>
                </a:lnTo>
                <a:lnTo>
                  <a:pt x="13829" y="7452"/>
                </a:lnTo>
                <a:lnTo>
                  <a:pt x="13793" y="7417"/>
                </a:lnTo>
                <a:lnTo>
                  <a:pt x="13757" y="7383"/>
                </a:lnTo>
                <a:lnTo>
                  <a:pt x="13721" y="7347"/>
                </a:lnTo>
                <a:lnTo>
                  <a:pt x="13685" y="7312"/>
                </a:lnTo>
                <a:lnTo>
                  <a:pt x="13649" y="7276"/>
                </a:lnTo>
                <a:lnTo>
                  <a:pt x="13612" y="7242"/>
                </a:lnTo>
                <a:lnTo>
                  <a:pt x="13576" y="7206"/>
                </a:lnTo>
                <a:lnTo>
                  <a:pt x="13539" y="7171"/>
                </a:lnTo>
                <a:lnTo>
                  <a:pt x="13502" y="7137"/>
                </a:lnTo>
                <a:lnTo>
                  <a:pt x="13465" y="7101"/>
                </a:lnTo>
                <a:lnTo>
                  <a:pt x="13427" y="7067"/>
                </a:lnTo>
                <a:lnTo>
                  <a:pt x="13391" y="7032"/>
                </a:lnTo>
                <a:lnTo>
                  <a:pt x="13353" y="6997"/>
                </a:lnTo>
                <a:lnTo>
                  <a:pt x="13315" y="6963"/>
                </a:lnTo>
                <a:lnTo>
                  <a:pt x="13276" y="6927"/>
                </a:lnTo>
                <a:lnTo>
                  <a:pt x="13238" y="6893"/>
                </a:lnTo>
                <a:lnTo>
                  <a:pt x="13201" y="6859"/>
                </a:lnTo>
                <a:lnTo>
                  <a:pt x="13162" y="6823"/>
                </a:lnTo>
                <a:lnTo>
                  <a:pt x="13123" y="6789"/>
                </a:lnTo>
                <a:lnTo>
                  <a:pt x="13084" y="6755"/>
                </a:lnTo>
                <a:lnTo>
                  <a:pt x="13045" y="6720"/>
                </a:lnTo>
                <a:lnTo>
                  <a:pt x="13006" y="6686"/>
                </a:lnTo>
                <a:lnTo>
                  <a:pt x="12967" y="6652"/>
                </a:lnTo>
                <a:lnTo>
                  <a:pt x="12927" y="6618"/>
                </a:lnTo>
                <a:lnTo>
                  <a:pt x="12888" y="6583"/>
                </a:lnTo>
                <a:lnTo>
                  <a:pt x="12848" y="6549"/>
                </a:lnTo>
                <a:lnTo>
                  <a:pt x="12808" y="6515"/>
                </a:lnTo>
                <a:lnTo>
                  <a:pt x="12768" y="6480"/>
                </a:lnTo>
                <a:lnTo>
                  <a:pt x="12728" y="6446"/>
                </a:lnTo>
                <a:lnTo>
                  <a:pt x="12687" y="6412"/>
                </a:lnTo>
                <a:lnTo>
                  <a:pt x="12647" y="6377"/>
                </a:lnTo>
                <a:lnTo>
                  <a:pt x="12606" y="6343"/>
                </a:lnTo>
                <a:lnTo>
                  <a:pt x="12565" y="6310"/>
                </a:lnTo>
                <a:lnTo>
                  <a:pt x="12524" y="6276"/>
                </a:lnTo>
                <a:lnTo>
                  <a:pt x="12482" y="6241"/>
                </a:lnTo>
                <a:lnTo>
                  <a:pt x="12441" y="6208"/>
                </a:lnTo>
                <a:lnTo>
                  <a:pt x="12399" y="6174"/>
                </a:lnTo>
                <a:lnTo>
                  <a:pt x="12358" y="6141"/>
                </a:lnTo>
                <a:lnTo>
                  <a:pt x="12315" y="6106"/>
                </a:lnTo>
                <a:lnTo>
                  <a:pt x="12273" y="6073"/>
                </a:lnTo>
                <a:lnTo>
                  <a:pt x="12231" y="6039"/>
                </a:lnTo>
                <a:lnTo>
                  <a:pt x="12189" y="6006"/>
                </a:lnTo>
                <a:lnTo>
                  <a:pt x="12146" y="5971"/>
                </a:lnTo>
                <a:lnTo>
                  <a:pt x="12103" y="5938"/>
                </a:lnTo>
                <a:lnTo>
                  <a:pt x="12060" y="5905"/>
                </a:lnTo>
                <a:lnTo>
                  <a:pt x="12017" y="5871"/>
                </a:lnTo>
                <a:lnTo>
                  <a:pt x="11973" y="5838"/>
                </a:lnTo>
                <a:lnTo>
                  <a:pt x="11930" y="5805"/>
                </a:lnTo>
                <a:lnTo>
                  <a:pt x="11887" y="5771"/>
                </a:lnTo>
                <a:lnTo>
                  <a:pt x="11843" y="5738"/>
                </a:lnTo>
                <a:lnTo>
                  <a:pt x="11798" y="5705"/>
                </a:lnTo>
                <a:lnTo>
                  <a:pt x="11755" y="5672"/>
                </a:lnTo>
                <a:lnTo>
                  <a:pt x="11710" y="5638"/>
                </a:lnTo>
                <a:lnTo>
                  <a:pt x="11666" y="5604"/>
                </a:lnTo>
                <a:lnTo>
                  <a:pt x="11621" y="5572"/>
                </a:lnTo>
                <a:lnTo>
                  <a:pt x="11577" y="5539"/>
                </a:lnTo>
                <a:lnTo>
                  <a:pt x="11531" y="5506"/>
                </a:lnTo>
                <a:lnTo>
                  <a:pt x="11486" y="5473"/>
                </a:lnTo>
                <a:lnTo>
                  <a:pt x="11441" y="5440"/>
                </a:lnTo>
                <a:lnTo>
                  <a:pt x="11395" y="5407"/>
                </a:lnTo>
                <a:lnTo>
                  <a:pt x="11349" y="5373"/>
                </a:lnTo>
                <a:lnTo>
                  <a:pt x="11303" y="5341"/>
                </a:lnTo>
                <a:lnTo>
                  <a:pt x="11258" y="5308"/>
                </a:lnTo>
                <a:lnTo>
                  <a:pt x="11212" y="5275"/>
                </a:lnTo>
                <a:lnTo>
                  <a:pt x="11165" y="5243"/>
                </a:lnTo>
                <a:lnTo>
                  <a:pt x="11118" y="5210"/>
                </a:lnTo>
                <a:lnTo>
                  <a:pt x="11071" y="5178"/>
                </a:lnTo>
                <a:lnTo>
                  <a:pt x="11024" y="5145"/>
                </a:lnTo>
                <a:lnTo>
                  <a:pt x="10977" y="5113"/>
                </a:lnTo>
                <a:lnTo>
                  <a:pt x="10930" y="5080"/>
                </a:lnTo>
                <a:lnTo>
                  <a:pt x="10883" y="5048"/>
                </a:lnTo>
                <a:lnTo>
                  <a:pt x="10835" y="5014"/>
                </a:lnTo>
                <a:lnTo>
                  <a:pt x="10787" y="4982"/>
                </a:lnTo>
                <a:lnTo>
                  <a:pt x="10739" y="4950"/>
                </a:lnTo>
                <a:lnTo>
                  <a:pt x="10691" y="4918"/>
                </a:lnTo>
                <a:lnTo>
                  <a:pt x="10643" y="4885"/>
                </a:lnTo>
                <a:lnTo>
                  <a:pt x="10595" y="4853"/>
                </a:lnTo>
                <a:lnTo>
                  <a:pt x="10546" y="4821"/>
                </a:lnTo>
                <a:lnTo>
                  <a:pt x="10498" y="4789"/>
                </a:lnTo>
                <a:lnTo>
                  <a:pt x="10449" y="4757"/>
                </a:lnTo>
                <a:lnTo>
                  <a:pt x="10400" y="4725"/>
                </a:lnTo>
                <a:lnTo>
                  <a:pt x="10351" y="4693"/>
                </a:lnTo>
                <a:lnTo>
                  <a:pt x="10301" y="4661"/>
                </a:lnTo>
                <a:lnTo>
                  <a:pt x="10251" y="4629"/>
                </a:lnTo>
                <a:lnTo>
                  <a:pt x="10202" y="4597"/>
                </a:lnTo>
                <a:lnTo>
                  <a:pt x="10151" y="4565"/>
                </a:lnTo>
                <a:lnTo>
                  <a:pt x="10101" y="4533"/>
                </a:lnTo>
                <a:lnTo>
                  <a:pt x="10051" y="4501"/>
                </a:lnTo>
                <a:lnTo>
                  <a:pt x="10001" y="4469"/>
                </a:lnTo>
                <a:lnTo>
                  <a:pt x="9950" y="4438"/>
                </a:lnTo>
                <a:lnTo>
                  <a:pt x="9900" y="4406"/>
                </a:lnTo>
                <a:lnTo>
                  <a:pt x="9848" y="4374"/>
                </a:lnTo>
                <a:lnTo>
                  <a:pt x="9797" y="4343"/>
                </a:lnTo>
                <a:lnTo>
                  <a:pt x="9747" y="4311"/>
                </a:lnTo>
                <a:lnTo>
                  <a:pt x="9695" y="4280"/>
                </a:lnTo>
                <a:lnTo>
                  <a:pt x="9643" y="4248"/>
                </a:lnTo>
                <a:lnTo>
                  <a:pt x="9591" y="4217"/>
                </a:lnTo>
                <a:lnTo>
                  <a:pt x="9540" y="4185"/>
                </a:lnTo>
                <a:lnTo>
                  <a:pt x="9487" y="4155"/>
                </a:lnTo>
                <a:lnTo>
                  <a:pt x="9434" y="4122"/>
                </a:lnTo>
                <a:lnTo>
                  <a:pt x="9382" y="4092"/>
                </a:lnTo>
                <a:lnTo>
                  <a:pt x="9329" y="4060"/>
                </a:lnTo>
                <a:lnTo>
                  <a:pt x="9277" y="4029"/>
                </a:lnTo>
                <a:lnTo>
                  <a:pt x="9224" y="3998"/>
                </a:lnTo>
                <a:lnTo>
                  <a:pt x="9170" y="3967"/>
                </a:lnTo>
                <a:lnTo>
                  <a:pt x="9118" y="3936"/>
                </a:lnTo>
                <a:lnTo>
                  <a:pt x="9064" y="3904"/>
                </a:lnTo>
                <a:lnTo>
                  <a:pt x="9010" y="3873"/>
                </a:lnTo>
                <a:lnTo>
                  <a:pt x="8956" y="3842"/>
                </a:lnTo>
                <a:lnTo>
                  <a:pt x="8901" y="3811"/>
                </a:lnTo>
                <a:lnTo>
                  <a:pt x="8848" y="3781"/>
                </a:lnTo>
                <a:lnTo>
                  <a:pt x="8794" y="3750"/>
                </a:lnTo>
                <a:lnTo>
                  <a:pt x="8739" y="3719"/>
                </a:lnTo>
                <a:lnTo>
                  <a:pt x="8684" y="3688"/>
                </a:lnTo>
                <a:lnTo>
                  <a:pt x="8629" y="3657"/>
                </a:lnTo>
                <a:lnTo>
                  <a:pt x="8574" y="3627"/>
                </a:lnTo>
                <a:lnTo>
                  <a:pt x="8519" y="3596"/>
                </a:lnTo>
                <a:lnTo>
                  <a:pt x="8463" y="3566"/>
                </a:lnTo>
                <a:lnTo>
                  <a:pt x="8407" y="3535"/>
                </a:lnTo>
                <a:lnTo>
                  <a:pt x="8352" y="3505"/>
                </a:lnTo>
                <a:lnTo>
                  <a:pt x="8296" y="3474"/>
                </a:lnTo>
                <a:lnTo>
                  <a:pt x="8240" y="3443"/>
                </a:lnTo>
                <a:lnTo>
                  <a:pt x="8183" y="3414"/>
                </a:lnTo>
                <a:lnTo>
                  <a:pt x="8127" y="3383"/>
                </a:lnTo>
                <a:lnTo>
                  <a:pt x="8071" y="3353"/>
                </a:lnTo>
                <a:lnTo>
                  <a:pt x="8014" y="3322"/>
                </a:lnTo>
                <a:lnTo>
                  <a:pt x="7957" y="3292"/>
                </a:lnTo>
                <a:lnTo>
                  <a:pt x="7899" y="3261"/>
                </a:lnTo>
                <a:lnTo>
                  <a:pt x="7842" y="3232"/>
                </a:lnTo>
                <a:lnTo>
                  <a:pt x="7785" y="3201"/>
                </a:lnTo>
                <a:lnTo>
                  <a:pt x="7727" y="3171"/>
                </a:lnTo>
                <a:lnTo>
                  <a:pt x="7670" y="3141"/>
                </a:lnTo>
                <a:lnTo>
                  <a:pt x="7611" y="3112"/>
                </a:lnTo>
                <a:lnTo>
                  <a:pt x="7553" y="3081"/>
                </a:lnTo>
                <a:lnTo>
                  <a:pt x="7495" y="3051"/>
                </a:lnTo>
                <a:lnTo>
                  <a:pt x="7436" y="3021"/>
                </a:lnTo>
                <a:lnTo>
                  <a:pt x="7378" y="2992"/>
                </a:lnTo>
                <a:lnTo>
                  <a:pt x="7318" y="2962"/>
                </a:lnTo>
                <a:lnTo>
                  <a:pt x="7260" y="2932"/>
                </a:lnTo>
                <a:lnTo>
                  <a:pt x="7201" y="2902"/>
                </a:lnTo>
                <a:lnTo>
                  <a:pt x="7141" y="2873"/>
                </a:lnTo>
                <a:lnTo>
                  <a:pt x="7082" y="2843"/>
                </a:lnTo>
                <a:lnTo>
                  <a:pt x="7022" y="2813"/>
                </a:lnTo>
                <a:lnTo>
                  <a:pt x="6962" y="2783"/>
                </a:lnTo>
                <a:lnTo>
                  <a:pt x="6902" y="2754"/>
                </a:lnTo>
                <a:lnTo>
                  <a:pt x="6841" y="2724"/>
                </a:lnTo>
                <a:lnTo>
                  <a:pt x="6781" y="2695"/>
                </a:lnTo>
                <a:lnTo>
                  <a:pt x="6720" y="2666"/>
                </a:lnTo>
                <a:lnTo>
                  <a:pt x="6660" y="2636"/>
                </a:lnTo>
                <a:lnTo>
                  <a:pt x="6599" y="2607"/>
                </a:lnTo>
                <a:lnTo>
                  <a:pt x="6537" y="2578"/>
                </a:lnTo>
                <a:lnTo>
                  <a:pt x="6477" y="2548"/>
                </a:lnTo>
                <a:lnTo>
                  <a:pt x="6415" y="2519"/>
                </a:lnTo>
                <a:lnTo>
                  <a:pt x="6353" y="2490"/>
                </a:lnTo>
                <a:lnTo>
                  <a:pt x="6291" y="2461"/>
                </a:lnTo>
                <a:lnTo>
                  <a:pt x="6230" y="2431"/>
                </a:lnTo>
                <a:lnTo>
                  <a:pt x="6168" y="2403"/>
                </a:lnTo>
                <a:lnTo>
                  <a:pt x="6105" y="2374"/>
                </a:lnTo>
                <a:lnTo>
                  <a:pt x="6042" y="2344"/>
                </a:lnTo>
                <a:lnTo>
                  <a:pt x="5980" y="2316"/>
                </a:lnTo>
                <a:lnTo>
                  <a:pt x="5917" y="2287"/>
                </a:lnTo>
                <a:lnTo>
                  <a:pt x="5853" y="2257"/>
                </a:lnTo>
                <a:lnTo>
                  <a:pt x="5790" y="2229"/>
                </a:lnTo>
                <a:lnTo>
                  <a:pt x="5727" y="2200"/>
                </a:lnTo>
                <a:lnTo>
                  <a:pt x="5663" y="2172"/>
                </a:lnTo>
                <a:lnTo>
                  <a:pt x="5599" y="2143"/>
                </a:lnTo>
                <a:lnTo>
                  <a:pt x="5536" y="2115"/>
                </a:lnTo>
                <a:lnTo>
                  <a:pt x="5472" y="2086"/>
                </a:lnTo>
                <a:lnTo>
                  <a:pt x="5407" y="2057"/>
                </a:lnTo>
                <a:lnTo>
                  <a:pt x="5343" y="2029"/>
                </a:lnTo>
                <a:lnTo>
                  <a:pt x="5279" y="2000"/>
                </a:lnTo>
                <a:lnTo>
                  <a:pt x="5214" y="1972"/>
                </a:lnTo>
                <a:lnTo>
                  <a:pt x="5149" y="1943"/>
                </a:lnTo>
                <a:lnTo>
                  <a:pt x="5084" y="1914"/>
                </a:lnTo>
                <a:lnTo>
                  <a:pt x="5018" y="1886"/>
                </a:lnTo>
                <a:lnTo>
                  <a:pt x="4953" y="1858"/>
                </a:lnTo>
                <a:lnTo>
                  <a:pt x="4887" y="1830"/>
                </a:lnTo>
                <a:lnTo>
                  <a:pt x="4822" y="1801"/>
                </a:lnTo>
                <a:lnTo>
                  <a:pt x="4755" y="1774"/>
                </a:lnTo>
                <a:lnTo>
                  <a:pt x="4689" y="1745"/>
                </a:lnTo>
                <a:lnTo>
                  <a:pt x="4623" y="1717"/>
                </a:lnTo>
                <a:lnTo>
                  <a:pt x="4556" y="1689"/>
                </a:lnTo>
                <a:lnTo>
                  <a:pt x="4490" y="1661"/>
                </a:lnTo>
                <a:lnTo>
                  <a:pt x="4422" y="1633"/>
                </a:lnTo>
                <a:lnTo>
                  <a:pt x="4356" y="1605"/>
                </a:lnTo>
                <a:lnTo>
                  <a:pt x="4289" y="1577"/>
                </a:lnTo>
                <a:lnTo>
                  <a:pt x="4221" y="1550"/>
                </a:lnTo>
                <a:lnTo>
                  <a:pt x="4154" y="1521"/>
                </a:lnTo>
                <a:lnTo>
                  <a:pt x="4086" y="1494"/>
                </a:lnTo>
                <a:lnTo>
                  <a:pt x="4018" y="1466"/>
                </a:lnTo>
                <a:lnTo>
                  <a:pt x="3950" y="1438"/>
                </a:lnTo>
                <a:lnTo>
                  <a:pt x="3881" y="1410"/>
                </a:lnTo>
                <a:lnTo>
                  <a:pt x="3813" y="1383"/>
                </a:lnTo>
                <a:lnTo>
                  <a:pt x="3744" y="1355"/>
                </a:lnTo>
                <a:lnTo>
                  <a:pt x="3676" y="1328"/>
                </a:lnTo>
                <a:lnTo>
                  <a:pt x="3607" y="1300"/>
                </a:lnTo>
                <a:lnTo>
                  <a:pt x="3537" y="1273"/>
                </a:lnTo>
                <a:lnTo>
                  <a:pt x="3469" y="1245"/>
                </a:lnTo>
                <a:lnTo>
                  <a:pt x="3399" y="1218"/>
                </a:lnTo>
                <a:lnTo>
                  <a:pt x="3329" y="1191"/>
                </a:lnTo>
                <a:lnTo>
                  <a:pt x="3259" y="1163"/>
                </a:lnTo>
                <a:lnTo>
                  <a:pt x="3189" y="1136"/>
                </a:lnTo>
                <a:lnTo>
                  <a:pt x="3119" y="1108"/>
                </a:lnTo>
                <a:lnTo>
                  <a:pt x="3049" y="1081"/>
                </a:lnTo>
                <a:lnTo>
                  <a:pt x="2978" y="1055"/>
                </a:lnTo>
                <a:lnTo>
                  <a:pt x="2907" y="1027"/>
                </a:lnTo>
                <a:lnTo>
                  <a:pt x="2836" y="1000"/>
                </a:lnTo>
                <a:lnTo>
                  <a:pt x="2765" y="973"/>
                </a:lnTo>
                <a:lnTo>
                  <a:pt x="2694" y="946"/>
                </a:lnTo>
                <a:lnTo>
                  <a:pt x="2622" y="918"/>
                </a:lnTo>
                <a:lnTo>
                  <a:pt x="2551" y="892"/>
                </a:lnTo>
                <a:lnTo>
                  <a:pt x="2479" y="865"/>
                </a:lnTo>
                <a:lnTo>
                  <a:pt x="2407" y="838"/>
                </a:lnTo>
                <a:lnTo>
                  <a:pt x="2335" y="811"/>
                </a:lnTo>
                <a:lnTo>
                  <a:pt x="2263" y="785"/>
                </a:lnTo>
                <a:lnTo>
                  <a:pt x="2190" y="758"/>
                </a:lnTo>
                <a:lnTo>
                  <a:pt x="2118" y="731"/>
                </a:lnTo>
                <a:lnTo>
                  <a:pt x="2045" y="705"/>
                </a:lnTo>
                <a:lnTo>
                  <a:pt x="1971" y="678"/>
                </a:lnTo>
                <a:lnTo>
                  <a:pt x="1898" y="651"/>
                </a:lnTo>
                <a:lnTo>
                  <a:pt x="1825" y="625"/>
                </a:lnTo>
                <a:lnTo>
                  <a:pt x="1752" y="598"/>
                </a:lnTo>
                <a:lnTo>
                  <a:pt x="1677" y="572"/>
                </a:lnTo>
                <a:lnTo>
                  <a:pt x="1604" y="546"/>
                </a:lnTo>
                <a:lnTo>
                  <a:pt x="1530" y="519"/>
                </a:lnTo>
                <a:lnTo>
                  <a:pt x="1456" y="493"/>
                </a:lnTo>
                <a:lnTo>
                  <a:pt x="1381" y="467"/>
                </a:lnTo>
                <a:lnTo>
                  <a:pt x="1307" y="440"/>
                </a:lnTo>
                <a:lnTo>
                  <a:pt x="1231" y="414"/>
                </a:lnTo>
                <a:lnTo>
                  <a:pt x="1157" y="388"/>
                </a:lnTo>
                <a:lnTo>
                  <a:pt x="1082" y="362"/>
                </a:lnTo>
                <a:lnTo>
                  <a:pt x="1006" y="335"/>
                </a:lnTo>
                <a:lnTo>
                  <a:pt x="931" y="309"/>
                </a:lnTo>
                <a:lnTo>
                  <a:pt x="780" y="258"/>
                </a:lnTo>
                <a:lnTo>
                  <a:pt x="626" y="206"/>
                </a:lnTo>
                <a:lnTo>
                  <a:pt x="474" y="153"/>
                </a:lnTo>
                <a:lnTo>
                  <a:pt x="320" y="102"/>
                </a:lnTo>
                <a:lnTo>
                  <a:pt x="165" y="52"/>
                </a:lnTo>
                <a:lnTo>
                  <a:pt x="11" y="0"/>
                </a:lnTo>
                <a:lnTo>
                  <a:pt x="0" y="32"/>
                </a:lnTo>
                <a:close/>
              </a:path>
            </a:pathLst>
          </a:custGeom>
          <a:solidFill>
            <a:srgbClr val="0070C0"/>
          </a:solidFill>
          <a:ln>
            <a:solidFill>
              <a:srgbClr val="C00000"/>
            </a:solidFill>
          </a:ln>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97" name="TextBox 96"/>
          <p:cNvSpPr txBox="1"/>
          <p:nvPr/>
        </p:nvSpPr>
        <p:spPr>
          <a:xfrm>
            <a:off x="9360963" y="3320233"/>
            <a:ext cx="1369286" cy="400110"/>
          </a:xfrm>
          <a:prstGeom prst="rect">
            <a:avLst/>
          </a:prstGeom>
          <a:noFill/>
        </p:spPr>
        <p:txBody>
          <a:bodyPr wrap="none" rtlCol="0">
            <a:spAutoFit/>
          </a:bodyPr>
          <a:lstStyle/>
          <a:p>
            <a:r>
              <a:rPr lang="en-US" altLang="zh-CN" sz="2000" b="1" dirty="0">
                <a:solidFill>
                  <a:srgbClr val="C00000"/>
                </a:solidFill>
                <a:latin typeface="微软雅黑"/>
                <a:ea typeface="微软雅黑"/>
              </a:rPr>
              <a:t>5</a:t>
            </a:r>
            <a:r>
              <a:rPr lang="zh-CN" altLang="en-US" sz="2000" b="1" dirty="0" smtClean="0">
                <a:solidFill>
                  <a:srgbClr val="C00000"/>
                </a:solidFill>
                <a:latin typeface="微软雅黑"/>
                <a:ea typeface="微软雅黑"/>
              </a:rPr>
              <a:t>家</a:t>
            </a:r>
            <a:r>
              <a:rPr lang="zh-CN" altLang="en-US" sz="2000" dirty="0" smtClean="0">
                <a:solidFill>
                  <a:srgbClr val="292929"/>
                </a:solidFill>
                <a:latin typeface="微软雅黑"/>
                <a:ea typeface="微软雅黑"/>
              </a:rPr>
              <a:t>分公司</a:t>
            </a:r>
            <a:endParaRPr lang="zh-CN" altLang="en-US" sz="2000" dirty="0">
              <a:solidFill>
                <a:srgbClr val="292929"/>
              </a:solidFill>
              <a:latin typeface="微软雅黑"/>
              <a:ea typeface="微软雅黑"/>
            </a:endParaRPr>
          </a:p>
        </p:txBody>
      </p:sp>
      <p:cxnSp>
        <p:nvCxnSpPr>
          <p:cNvPr id="94" name="直接连接符 93"/>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06" name="组合 105"/>
          <p:cNvGrpSpPr/>
          <p:nvPr/>
        </p:nvGrpSpPr>
        <p:grpSpPr>
          <a:xfrm>
            <a:off x="8776302" y="4077009"/>
            <a:ext cx="2064900" cy="432572"/>
            <a:chOff x="4304043" y="1286668"/>
            <a:chExt cx="3837944" cy="2757793"/>
          </a:xfrm>
          <a:effectLst>
            <a:outerShdw blurRad="381000" dist="254000" dir="8100000" algn="tr" rotWithShape="0">
              <a:prstClr val="black">
                <a:alpha val="40000"/>
              </a:prstClr>
            </a:outerShdw>
          </a:effectLst>
        </p:grpSpPr>
        <p:sp>
          <p:nvSpPr>
            <p:cNvPr id="107" name="圆角矩形 106"/>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圆角矩形 107"/>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9" name="TextBox 108"/>
          <p:cNvSpPr txBox="1"/>
          <p:nvPr/>
        </p:nvSpPr>
        <p:spPr>
          <a:xfrm>
            <a:off x="8800259" y="4100683"/>
            <a:ext cx="2040943" cy="400110"/>
          </a:xfrm>
          <a:prstGeom prst="rect">
            <a:avLst/>
          </a:prstGeom>
          <a:noFill/>
        </p:spPr>
        <p:txBody>
          <a:bodyPr wrap="none" rtlCol="0">
            <a:spAutoFit/>
          </a:bodyPr>
          <a:lstStyle/>
          <a:p>
            <a:r>
              <a:rPr lang="en-US" altLang="zh-CN" sz="2000" b="1" dirty="0">
                <a:solidFill>
                  <a:srgbClr val="C00000"/>
                </a:solidFill>
                <a:latin typeface="微软雅黑"/>
                <a:ea typeface="微软雅黑"/>
              </a:rPr>
              <a:t>1</a:t>
            </a:r>
            <a:r>
              <a:rPr lang="en-US" altLang="zh-CN" sz="2000" b="1" dirty="0" smtClean="0">
                <a:solidFill>
                  <a:srgbClr val="C00000"/>
                </a:solidFill>
                <a:latin typeface="微软雅黑"/>
                <a:ea typeface="微软雅黑"/>
              </a:rPr>
              <a:t>0</a:t>
            </a:r>
            <a:r>
              <a:rPr lang="zh-CN" altLang="en-US" sz="2000" b="1" dirty="0" smtClean="0">
                <a:solidFill>
                  <a:srgbClr val="C00000"/>
                </a:solidFill>
                <a:latin typeface="微软雅黑"/>
                <a:ea typeface="微软雅黑"/>
              </a:rPr>
              <a:t>家</a:t>
            </a:r>
            <a:r>
              <a:rPr lang="zh-CN" altLang="en-US" sz="2000" dirty="0" smtClean="0">
                <a:solidFill>
                  <a:srgbClr val="292929"/>
                </a:solidFill>
                <a:latin typeface="微软雅黑"/>
                <a:ea typeface="微软雅黑"/>
              </a:rPr>
              <a:t>省级代理商</a:t>
            </a:r>
            <a:endParaRPr lang="zh-CN" altLang="en-US" sz="2000" dirty="0">
              <a:solidFill>
                <a:srgbClr val="292929"/>
              </a:solidFill>
              <a:latin typeface="微软雅黑"/>
              <a:ea typeface="微软雅黑"/>
            </a:endParaRPr>
          </a:p>
        </p:txBody>
      </p:sp>
      <p:grpSp>
        <p:nvGrpSpPr>
          <p:cNvPr id="110" name="组合 109"/>
          <p:cNvGrpSpPr/>
          <p:nvPr/>
        </p:nvGrpSpPr>
        <p:grpSpPr>
          <a:xfrm>
            <a:off x="8776302" y="4868636"/>
            <a:ext cx="2064900" cy="432572"/>
            <a:chOff x="4304043" y="1286668"/>
            <a:chExt cx="3837944" cy="2757793"/>
          </a:xfrm>
          <a:effectLst>
            <a:outerShdw blurRad="381000" dist="254000" dir="8100000" algn="tr" rotWithShape="0">
              <a:prstClr val="black">
                <a:alpha val="40000"/>
              </a:prstClr>
            </a:outerShdw>
          </a:effectLst>
        </p:grpSpPr>
        <p:sp>
          <p:nvSpPr>
            <p:cNvPr id="111" name="圆角矩形 110"/>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圆角矩形 111"/>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3" name="TextBox 112"/>
          <p:cNvSpPr txBox="1"/>
          <p:nvPr/>
        </p:nvSpPr>
        <p:spPr>
          <a:xfrm>
            <a:off x="8849365" y="4892310"/>
            <a:ext cx="1784463" cy="400110"/>
          </a:xfrm>
          <a:prstGeom prst="rect">
            <a:avLst/>
          </a:prstGeom>
          <a:noFill/>
        </p:spPr>
        <p:txBody>
          <a:bodyPr wrap="none" rtlCol="0">
            <a:spAutoFit/>
          </a:bodyPr>
          <a:lstStyle/>
          <a:p>
            <a:r>
              <a:rPr lang="en-US" altLang="zh-CN" sz="2000" b="1" dirty="0" smtClean="0">
                <a:solidFill>
                  <a:srgbClr val="C00000"/>
                </a:solidFill>
                <a:latin typeface="微软雅黑"/>
                <a:ea typeface="微软雅黑"/>
              </a:rPr>
              <a:t>50</a:t>
            </a:r>
            <a:r>
              <a:rPr lang="zh-CN" altLang="en-US" sz="2000" b="1" dirty="0" smtClean="0">
                <a:solidFill>
                  <a:srgbClr val="C00000"/>
                </a:solidFill>
                <a:latin typeface="微软雅黑"/>
                <a:ea typeface="微软雅黑"/>
              </a:rPr>
              <a:t>家</a:t>
            </a:r>
            <a:r>
              <a:rPr lang="zh-CN" altLang="en-US" sz="2000" dirty="0">
                <a:solidFill>
                  <a:srgbClr val="292929"/>
                </a:solidFill>
                <a:latin typeface="微软雅黑"/>
                <a:ea typeface="微软雅黑"/>
              </a:rPr>
              <a:t>二级</a:t>
            </a:r>
            <a:r>
              <a:rPr lang="zh-CN" altLang="en-US" sz="2000" dirty="0" smtClean="0">
                <a:solidFill>
                  <a:srgbClr val="292929"/>
                </a:solidFill>
                <a:latin typeface="微软雅黑"/>
                <a:ea typeface="微软雅黑"/>
              </a:rPr>
              <a:t>代理</a:t>
            </a:r>
            <a:endParaRPr lang="zh-CN" altLang="en-US" sz="2000" dirty="0">
              <a:solidFill>
                <a:srgbClr val="292929"/>
              </a:solidFill>
              <a:latin typeface="微软雅黑"/>
              <a:ea typeface="微软雅黑"/>
            </a:endParaRPr>
          </a:p>
        </p:txBody>
      </p:sp>
      <p:grpSp>
        <p:nvGrpSpPr>
          <p:cNvPr id="114" name="组合 113"/>
          <p:cNvGrpSpPr/>
          <p:nvPr/>
        </p:nvGrpSpPr>
        <p:grpSpPr>
          <a:xfrm>
            <a:off x="8776302" y="5660724"/>
            <a:ext cx="2064900" cy="432572"/>
            <a:chOff x="4304043" y="1286668"/>
            <a:chExt cx="3837944" cy="2757793"/>
          </a:xfrm>
          <a:effectLst>
            <a:outerShdw blurRad="381000" dist="254000" dir="8100000" algn="tr" rotWithShape="0">
              <a:prstClr val="black">
                <a:alpha val="40000"/>
              </a:prstClr>
            </a:outerShdw>
          </a:effectLst>
        </p:grpSpPr>
        <p:sp>
          <p:nvSpPr>
            <p:cNvPr id="115" name="圆角矩形 114"/>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圆角矩形 115"/>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7" name="TextBox 116"/>
          <p:cNvSpPr txBox="1"/>
          <p:nvPr/>
        </p:nvSpPr>
        <p:spPr>
          <a:xfrm>
            <a:off x="8762677" y="5684398"/>
            <a:ext cx="1943161" cy="400110"/>
          </a:xfrm>
          <a:prstGeom prst="rect">
            <a:avLst/>
          </a:prstGeom>
          <a:noFill/>
        </p:spPr>
        <p:txBody>
          <a:bodyPr wrap="none" rtlCol="0">
            <a:spAutoFit/>
          </a:bodyPr>
          <a:lstStyle/>
          <a:p>
            <a:r>
              <a:rPr lang="en-US" altLang="zh-CN" sz="2000" b="1" dirty="0" smtClean="0">
                <a:solidFill>
                  <a:srgbClr val="C00000"/>
                </a:solidFill>
                <a:latin typeface="微软雅黑"/>
                <a:ea typeface="微软雅黑"/>
              </a:rPr>
              <a:t>100</a:t>
            </a:r>
            <a:r>
              <a:rPr lang="zh-CN" altLang="en-US" sz="2000" b="1" dirty="0" smtClean="0">
                <a:solidFill>
                  <a:srgbClr val="C00000"/>
                </a:solidFill>
                <a:latin typeface="微软雅黑"/>
                <a:ea typeface="微软雅黑"/>
              </a:rPr>
              <a:t>个</a:t>
            </a:r>
            <a:r>
              <a:rPr lang="zh-CN" altLang="en-US" sz="2000" dirty="0" smtClean="0">
                <a:solidFill>
                  <a:schemeClr val="tx1">
                    <a:lumMod val="50000"/>
                  </a:schemeClr>
                </a:solidFill>
                <a:latin typeface="微软雅黑"/>
                <a:ea typeface="微软雅黑"/>
              </a:rPr>
              <a:t>加盟网点</a:t>
            </a:r>
            <a:endParaRPr lang="zh-CN" altLang="en-US" sz="2000" dirty="0">
              <a:solidFill>
                <a:schemeClr val="tx1">
                  <a:lumMod val="50000"/>
                </a:schemeClr>
              </a:solidFill>
              <a:latin typeface="微软雅黑"/>
              <a:ea typeface="微软雅黑"/>
            </a:endParaRPr>
          </a:p>
        </p:txBody>
      </p:sp>
    </p:spTree>
    <p:custDataLst>
      <p:tags r:id="rId1"/>
    </p:custDataLst>
    <p:extLst>
      <p:ext uri="{BB962C8B-B14F-4D97-AF65-F5344CB8AC3E}">
        <p14:creationId xmlns:p14="http://schemas.microsoft.com/office/powerpoint/2010/main" val="290968061"/>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4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6"/>
                                        </p:tgtEl>
                                        <p:attrNameLst>
                                          <p:attrName>ppt_y</p:attrName>
                                        </p:attrNameLst>
                                      </p:cBhvr>
                                      <p:tavLst>
                                        <p:tav tm="0">
                                          <p:val>
                                            <p:strVal val="#ppt_y"/>
                                          </p:val>
                                        </p:tav>
                                        <p:tav tm="100000">
                                          <p:val>
                                            <p:strVal val="#ppt_y"/>
                                          </p:val>
                                        </p:tav>
                                      </p:tavLst>
                                    </p:anim>
                                    <p:anim calcmode="lin" valueType="num">
                                      <p:cBhvr>
                                        <p:cTn id="9" dur="4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6"/>
                                        </p:tgtEl>
                                      </p:cBhvr>
                                    </p:animEffect>
                                  </p:childTnLst>
                                </p:cTn>
                              </p:par>
                            </p:childTnLst>
                          </p:cTn>
                        </p:par>
                        <p:par>
                          <p:cTn id="12" fill="hold">
                            <p:stCondLst>
                              <p:cond delay="720"/>
                            </p:stCondLst>
                            <p:childTnLst>
                              <p:par>
                                <p:cTn id="13" presetID="5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Scale>
                                      <p:cBhvr>
                                        <p:cTn id="15"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
                                        </p:tgtEl>
                                        <p:attrNameLst>
                                          <p:attrName>ppt_x</p:attrName>
                                          <p:attrName>ppt_y</p:attrName>
                                        </p:attrNameLst>
                                      </p:cBhvr>
                                    </p:animMotion>
                                    <p:animEffect transition="in" filter="fade">
                                      <p:cBhvr>
                                        <p:cTn id="17" dur="1000"/>
                                        <p:tgtEl>
                                          <p:spTgt spid="4"/>
                                        </p:tgtEl>
                                      </p:cBhvr>
                                    </p:animEffect>
                                  </p:childTnLst>
                                </p:cTn>
                              </p:par>
                            </p:childTnLst>
                          </p:cTn>
                        </p:par>
                        <p:par>
                          <p:cTn id="18" fill="hold">
                            <p:stCondLst>
                              <p:cond delay="172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74"/>
                                        </p:tgtEl>
                                        <p:attrNameLst>
                                          <p:attrName>style.visibility</p:attrName>
                                        </p:attrNameLst>
                                      </p:cBhvr>
                                      <p:to>
                                        <p:strVal val="visible"/>
                                      </p:to>
                                    </p:set>
                                    <p:anim by="(-#ppt_w*2)" calcmode="lin" valueType="num">
                                      <p:cBhvr rctx="PPT">
                                        <p:cTn id="21" dur="250" autoRev="1" fill="hold">
                                          <p:stCondLst>
                                            <p:cond delay="0"/>
                                          </p:stCondLst>
                                        </p:cTn>
                                        <p:tgtEl>
                                          <p:spTgt spid="74"/>
                                        </p:tgtEl>
                                        <p:attrNameLst>
                                          <p:attrName>ppt_w</p:attrName>
                                        </p:attrNameLst>
                                      </p:cBhvr>
                                    </p:anim>
                                    <p:anim by="(#ppt_w*0.50)" calcmode="lin" valueType="num">
                                      <p:cBhvr>
                                        <p:cTn id="22" dur="250" decel="50000" autoRev="1" fill="hold">
                                          <p:stCondLst>
                                            <p:cond delay="0"/>
                                          </p:stCondLst>
                                        </p:cTn>
                                        <p:tgtEl>
                                          <p:spTgt spid="74"/>
                                        </p:tgtEl>
                                        <p:attrNameLst>
                                          <p:attrName>ppt_x</p:attrName>
                                        </p:attrNameLst>
                                      </p:cBhvr>
                                    </p:anim>
                                    <p:anim from="(-#ppt_h/2)" to="(#ppt_y)" calcmode="lin" valueType="num">
                                      <p:cBhvr>
                                        <p:cTn id="23" dur="500" fill="hold">
                                          <p:stCondLst>
                                            <p:cond delay="0"/>
                                          </p:stCondLst>
                                        </p:cTn>
                                        <p:tgtEl>
                                          <p:spTgt spid="74"/>
                                        </p:tgtEl>
                                        <p:attrNameLst>
                                          <p:attrName>ppt_y</p:attrName>
                                        </p:attrNameLst>
                                      </p:cBhvr>
                                    </p:anim>
                                    <p:animRot by="21600000">
                                      <p:cBhvr>
                                        <p:cTn id="24" dur="500" fill="hold">
                                          <p:stCondLst>
                                            <p:cond delay="0"/>
                                          </p:stCondLst>
                                        </p:cTn>
                                        <p:tgtEl>
                                          <p:spTgt spid="74"/>
                                        </p:tgtEl>
                                        <p:attrNameLst>
                                          <p:attrName>r</p:attrName>
                                        </p:attrNameLst>
                                      </p:cBhvr>
                                    </p:animRot>
                                  </p:childTnLst>
                                </p:cTn>
                              </p:par>
                              <p:par>
                                <p:cTn id="25" presetID="56" presetClass="entr" presetSubtype="0" fill="hold" grpId="0" nodeType="withEffect">
                                  <p:stCondLst>
                                    <p:cond delay="0"/>
                                  </p:stCondLst>
                                  <p:iterate type="lt">
                                    <p:tmPct val="10000"/>
                                  </p:iterate>
                                  <p:childTnLst>
                                    <p:set>
                                      <p:cBhvr>
                                        <p:cTn id="26" dur="1" fill="hold">
                                          <p:stCondLst>
                                            <p:cond delay="0"/>
                                          </p:stCondLst>
                                        </p:cTn>
                                        <p:tgtEl>
                                          <p:spTgt spid="58"/>
                                        </p:tgtEl>
                                        <p:attrNameLst>
                                          <p:attrName>style.visibility</p:attrName>
                                        </p:attrNameLst>
                                      </p:cBhvr>
                                      <p:to>
                                        <p:strVal val="visible"/>
                                      </p:to>
                                    </p:set>
                                    <p:anim by="(-#ppt_w*2)" calcmode="lin" valueType="num">
                                      <p:cBhvr rctx="PPT">
                                        <p:cTn id="27" dur="250" autoRev="1" fill="hold">
                                          <p:stCondLst>
                                            <p:cond delay="0"/>
                                          </p:stCondLst>
                                        </p:cTn>
                                        <p:tgtEl>
                                          <p:spTgt spid="58"/>
                                        </p:tgtEl>
                                        <p:attrNameLst>
                                          <p:attrName>ppt_w</p:attrName>
                                        </p:attrNameLst>
                                      </p:cBhvr>
                                    </p:anim>
                                    <p:anim by="(#ppt_w*0.50)" calcmode="lin" valueType="num">
                                      <p:cBhvr>
                                        <p:cTn id="28" dur="250" decel="50000" autoRev="1" fill="hold">
                                          <p:stCondLst>
                                            <p:cond delay="0"/>
                                          </p:stCondLst>
                                        </p:cTn>
                                        <p:tgtEl>
                                          <p:spTgt spid="58"/>
                                        </p:tgtEl>
                                        <p:attrNameLst>
                                          <p:attrName>ppt_x</p:attrName>
                                        </p:attrNameLst>
                                      </p:cBhvr>
                                    </p:anim>
                                    <p:anim from="(-#ppt_h/2)" to="(#ppt_y)" calcmode="lin" valueType="num">
                                      <p:cBhvr>
                                        <p:cTn id="29" dur="500" fill="hold">
                                          <p:stCondLst>
                                            <p:cond delay="0"/>
                                          </p:stCondLst>
                                        </p:cTn>
                                        <p:tgtEl>
                                          <p:spTgt spid="58"/>
                                        </p:tgtEl>
                                        <p:attrNameLst>
                                          <p:attrName>ppt_y</p:attrName>
                                        </p:attrNameLst>
                                      </p:cBhvr>
                                    </p:anim>
                                    <p:animRot by="21600000">
                                      <p:cBhvr>
                                        <p:cTn id="30" dur="500" fill="hold">
                                          <p:stCondLst>
                                            <p:cond delay="0"/>
                                          </p:stCondLst>
                                        </p:cTn>
                                        <p:tgtEl>
                                          <p:spTgt spid="58"/>
                                        </p:tgtEl>
                                        <p:attrNameLst>
                                          <p:attrName>r</p:attrName>
                                        </p:attrNameLst>
                                      </p:cBhvr>
                                    </p:animRot>
                                  </p:childTnLst>
                                </p:cTn>
                              </p:par>
                              <p:par>
                                <p:cTn id="31" presetID="56" presetClass="entr" presetSubtype="0" fill="hold" grpId="0" nodeType="withEffect">
                                  <p:stCondLst>
                                    <p:cond delay="0"/>
                                  </p:stCondLst>
                                  <p:iterate type="lt">
                                    <p:tmPct val="10000"/>
                                  </p:iterate>
                                  <p:childTnLst>
                                    <p:set>
                                      <p:cBhvr>
                                        <p:cTn id="32" dur="1" fill="hold">
                                          <p:stCondLst>
                                            <p:cond delay="0"/>
                                          </p:stCondLst>
                                        </p:cTn>
                                        <p:tgtEl>
                                          <p:spTgt spid="56"/>
                                        </p:tgtEl>
                                        <p:attrNameLst>
                                          <p:attrName>style.visibility</p:attrName>
                                        </p:attrNameLst>
                                      </p:cBhvr>
                                      <p:to>
                                        <p:strVal val="visible"/>
                                      </p:to>
                                    </p:set>
                                    <p:anim by="(-#ppt_w*2)" calcmode="lin" valueType="num">
                                      <p:cBhvr rctx="PPT">
                                        <p:cTn id="33" dur="250" autoRev="1" fill="hold">
                                          <p:stCondLst>
                                            <p:cond delay="0"/>
                                          </p:stCondLst>
                                        </p:cTn>
                                        <p:tgtEl>
                                          <p:spTgt spid="56"/>
                                        </p:tgtEl>
                                        <p:attrNameLst>
                                          <p:attrName>ppt_w</p:attrName>
                                        </p:attrNameLst>
                                      </p:cBhvr>
                                    </p:anim>
                                    <p:anim by="(#ppt_w*0.50)" calcmode="lin" valueType="num">
                                      <p:cBhvr>
                                        <p:cTn id="34" dur="250" decel="50000" autoRev="1" fill="hold">
                                          <p:stCondLst>
                                            <p:cond delay="0"/>
                                          </p:stCondLst>
                                        </p:cTn>
                                        <p:tgtEl>
                                          <p:spTgt spid="56"/>
                                        </p:tgtEl>
                                        <p:attrNameLst>
                                          <p:attrName>ppt_x</p:attrName>
                                        </p:attrNameLst>
                                      </p:cBhvr>
                                    </p:anim>
                                    <p:anim from="(-#ppt_h/2)" to="(#ppt_y)" calcmode="lin" valueType="num">
                                      <p:cBhvr>
                                        <p:cTn id="35" dur="500" fill="hold">
                                          <p:stCondLst>
                                            <p:cond delay="0"/>
                                          </p:stCondLst>
                                        </p:cTn>
                                        <p:tgtEl>
                                          <p:spTgt spid="56"/>
                                        </p:tgtEl>
                                        <p:attrNameLst>
                                          <p:attrName>ppt_y</p:attrName>
                                        </p:attrNameLst>
                                      </p:cBhvr>
                                    </p:anim>
                                    <p:animRot by="21600000">
                                      <p:cBhvr>
                                        <p:cTn id="36" dur="500" fill="hold">
                                          <p:stCondLst>
                                            <p:cond delay="0"/>
                                          </p:stCondLst>
                                        </p:cTn>
                                        <p:tgtEl>
                                          <p:spTgt spid="56"/>
                                        </p:tgtEl>
                                        <p:attrNameLst>
                                          <p:attrName>r</p:attrName>
                                        </p:attrNameLst>
                                      </p:cBhvr>
                                    </p:animRot>
                                  </p:childTnLst>
                                </p:cTn>
                              </p:par>
                              <p:par>
                                <p:cTn id="37" presetID="56" presetClass="entr" presetSubtype="0" fill="hold" grpId="0" nodeType="withEffect">
                                  <p:stCondLst>
                                    <p:cond delay="0"/>
                                  </p:stCondLst>
                                  <p:iterate type="lt">
                                    <p:tmPct val="10000"/>
                                  </p:iterate>
                                  <p:childTnLst>
                                    <p:set>
                                      <p:cBhvr>
                                        <p:cTn id="38" dur="1" fill="hold">
                                          <p:stCondLst>
                                            <p:cond delay="0"/>
                                          </p:stCondLst>
                                        </p:cTn>
                                        <p:tgtEl>
                                          <p:spTgt spid="57"/>
                                        </p:tgtEl>
                                        <p:attrNameLst>
                                          <p:attrName>style.visibility</p:attrName>
                                        </p:attrNameLst>
                                      </p:cBhvr>
                                      <p:to>
                                        <p:strVal val="visible"/>
                                      </p:to>
                                    </p:set>
                                    <p:anim by="(-#ppt_w*2)" calcmode="lin" valueType="num">
                                      <p:cBhvr rctx="PPT">
                                        <p:cTn id="39" dur="250" autoRev="1" fill="hold">
                                          <p:stCondLst>
                                            <p:cond delay="0"/>
                                          </p:stCondLst>
                                        </p:cTn>
                                        <p:tgtEl>
                                          <p:spTgt spid="57"/>
                                        </p:tgtEl>
                                        <p:attrNameLst>
                                          <p:attrName>ppt_w</p:attrName>
                                        </p:attrNameLst>
                                      </p:cBhvr>
                                    </p:anim>
                                    <p:anim by="(#ppt_w*0.50)" calcmode="lin" valueType="num">
                                      <p:cBhvr>
                                        <p:cTn id="40" dur="250" decel="50000" autoRev="1" fill="hold">
                                          <p:stCondLst>
                                            <p:cond delay="0"/>
                                          </p:stCondLst>
                                        </p:cTn>
                                        <p:tgtEl>
                                          <p:spTgt spid="57"/>
                                        </p:tgtEl>
                                        <p:attrNameLst>
                                          <p:attrName>ppt_x</p:attrName>
                                        </p:attrNameLst>
                                      </p:cBhvr>
                                    </p:anim>
                                    <p:anim from="(-#ppt_h/2)" to="(#ppt_y)" calcmode="lin" valueType="num">
                                      <p:cBhvr>
                                        <p:cTn id="41" dur="500" fill="hold">
                                          <p:stCondLst>
                                            <p:cond delay="0"/>
                                          </p:stCondLst>
                                        </p:cTn>
                                        <p:tgtEl>
                                          <p:spTgt spid="57"/>
                                        </p:tgtEl>
                                        <p:attrNameLst>
                                          <p:attrName>ppt_y</p:attrName>
                                        </p:attrNameLst>
                                      </p:cBhvr>
                                    </p:anim>
                                    <p:animRot by="21600000">
                                      <p:cBhvr>
                                        <p:cTn id="42" dur="500" fill="hold">
                                          <p:stCondLst>
                                            <p:cond delay="0"/>
                                          </p:stCondLst>
                                        </p:cTn>
                                        <p:tgtEl>
                                          <p:spTgt spid="57"/>
                                        </p:tgtEl>
                                        <p:attrNameLst>
                                          <p:attrName>r</p:attrName>
                                        </p:attrNameLst>
                                      </p:cBhvr>
                                    </p:animRot>
                                  </p:childTnLst>
                                </p:cTn>
                              </p:par>
                              <p:par>
                                <p:cTn id="43" presetID="56" presetClass="entr" presetSubtype="0" fill="hold" grpId="0" nodeType="withEffect">
                                  <p:stCondLst>
                                    <p:cond delay="0"/>
                                  </p:stCondLst>
                                  <p:iterate type="lt">
                                    <p:tmPct val="10000"/>
                                  </p:iterate>
                                  <p:childTnLst>
                                    <p:set>
                                      <p:cBhvr>
                                        <p:cTn id="44" dur="1" fill="hold">
                                          <p:stCondLst>
                                            <p:cond delay="0"/>
                                          </p:stCondLst>
                                        </p:cTn>
                                        <p:tgtEl>
                                          <p:spTgt spid="51"/>
                                        </p:tgtEl>
                                        <p:attrNameLst>
                                          <p:attrName>style.visibility</p:attrName>
                                        </p:attrNameLst>
                                      </p:cBhvr>
                                      <p:to>
                                        <p:strVal val="visible"/>
                                      </p:to>
                                    </p:set>
                                    <p:anim by="(-#ppt_w*2)" calcmode="lin" valueType="num">
                                      <p:cBhvr rctx="PPT">
                                        <p:cTn id="45" dur="250" autoRev="1" fill="hold">
                                          <p:stCondLst>
                                            <p:cond delay="0"/>
                                          </p:stCondLst>
                                        </p:cTn>
                                        <p:tgtEl>
                                          <p:spTgt spid="51"/>
                                        </p:tgtEl>
                                        <p:attrNameLst>
                                          <p:attrName>ppt_w</p:attrName>
                                        </p:attrNameLst>
                                      </p:cBhvr>
                                    </p:anim>
                                    <p:anim by="(#ppt_w*0.50)" calcmode="lin" valueType="num">
                                      <p:cBhvr>
                                        <p:cTn id="46" dur="250" decel="50000" autoRev="1" fill="hold">
                                          <p:stCondLst>
                                            <p:cond delay="0"/>
                                          </p:stCondLst>
                                        </p:cTn>
                                        <p:tgtEl>
                                          <p:spTgt spid="51"/>
                                        </p:tgtEl>
                                        <p:attrNameLst>
                                          <p:attrName>ppt_x</p:attrName>
                                        </p:attrNameLst>
                                      </p:cBhvr>
                                    </p:anim>
                                    <p:anim from="(-#ppt_h/2)" to="(#ppt_y)" calcmode="lin" valueType="num">
                                      <p:cBhvr>
                                        <p:cTn id="47" dur="500" fill="hold">
                                          <p:stCondLst>
                                            <p:cond delay="0"/>
                                          </p:stCondLst>
                                        </p:cTn>
                                        <p:tgtEl>
                                          <p:spTgt spid="51"/>
                                        </p:tgtEl>
                                        <p:attrNameLst>
                                          <p:attrName>ppt_y</p:attrName>
                                        </p:attrNameLst>
                                      </p:cBhvr>
                                    </p:anim>
                                    <p:animRot by="21600000">
                                      <p:cBhvr>
                                        <p:cTn id="48" dur="500" fill="hold">
                                          <p:stCondLst>
                                            <p:cond delay="0"/>
                                          </p:stCondLst>
                                        </p:cTn>
                                        <p:tgtEl>
                                          <p:spTgt spid="51"/>
                                        </p:tgtEl>
                                        <p:attrNameLst>
                                          <p:attrName>r</p:attrName>
                                        </p:attrNameLst>
                                      </p:cBhvr>
                                    </p:animRot>
                                  </p:childTnLst>
                                </p:cTn>
                              </p:par>
                              <p:par>
                                <p:cTn id="49" presetID="56" presetClass="entr" presetSubtype="0" fill="hold" grpId="0" nodeType="withEffect">
                                  <p:stCondLst>
                                    <p:cond delay="0"/>
                                  </p:stCondLst>
                                  <p:iterate type="lt">
                                    <p:tmPct val="10000"/>
                                  </p:iterate>
                                  <p:childTnLst>
                                    <p:set>
                                      <p:cBhvr>
                                        <p:cTn id="50" dur="1" fill="hold">
                                          <p:stCondLst>
                                            <p:cond delay="0"/>
                                          </p:stCondLst>
                                        </p:cTn>
                                        <p:tgtEl>
                                          <p:spTgt spid="49"/>
                                        </p:tgtEl>
                                        <p:attrNameLst>
                                          <p:attrName>style.visibility</p:attrName>
                                        </p:attrNameLst>
                                      </p:cBhvr>
                                      <p:to>
                                        <p:strVal val="visible"/>
                                      </p:to>
                                    </p:set>
                                    <p:anim by="(-#ppt_w*2)" calcmode="lin" valueType="num">
                                      <p:cBhvr rctx="PPT">
                                        <p:cTn id="51" dur="250" autoRev="1" fill="hold">
                                          <p:stCondLst>
                                            <p:cond delay="0"/>
                                          </p:stCondLst>
                                        </p:cTn>
                                        <p:tgtEl>
                                          <p:spTgt spid="49"/>
                                        </p:tgtEl>
                                        <p:attrNameLst>
                                          <p:attrName>ppt_w</p:attrName>
                                        </p:attrNameLst>
                                      </p:cBhvr>
                                    </p:anim>
                                    <p:anim by="(#ppt_w*0.50)" calcmode="lin" valueType="num">
                                      <p:cBhvr>
                                        <p:cTn id="52" dur="250" decel="50000" autoRev="1" fill="hold">
                                          <p:stCondLst>
                                            <p:cond delay="0"/>
                                          </p:stCondLst>
                                        </p:cTn>
                                        <p:tgtEl>
                                          <p:spTgt spid="49"/>
                                        </p:tgtEl>
                                        <p:attrNameLst>
                                          <p:attrName>ppt_x</p:attrName>
                                        </p:attrNameLst>
                                      </p:cBhvr>
                                    </p:anim>
                                    <p:anim from="(-#ppt_h/2)" to="(#ppt_y)" calcmode="lin" valueType="num">
                                      <p:cBhvr>
                                        <p:cTn id="53" dur="500" fill="hold">
                                          <p:stCondLst>
                                            <p:cond delay="0"/>
                                          </p:stCondLst>
                                        </p:cTn>
                                        <p:tgtEl>
                                          <p:spTgt spid="49"/>
                                        </p:tgtEl>
                                        <p:attrNameLst>
                                          <p:attrName>ppt_y</p:attrName>
                                        </p:attrNameLst>
                                      </p:cBhvr>
                                    </p:anim>
                                    <p:animRot by="21600000">
                                      <p:cBhvr>
                                        <p:cTn id="54" dur="500" fill="hold">
                                          <p:stCondLst>
                                            <p:cond delay="0"/>
                                          </p:stCondLst>
                                        </p:cTn>
                                        <p:tgtEl>
                                          <p:spTgt spid="49"/>
                                        </p:tgtEl>
                                        <p:attrNameLst>
                                          <p:attrName>r</p:attrName>
                                        </p:attrNameLst>
                                      </p:cBhvr>
                                    </p:animRot>
                                  </p:childTnLst>
                                </p:cTn>
                              </p:par>
                              <p:par>
                                <p:cTn id="55" presetID="56" presetClass="entr" presetSubtype="0" fill="hold" grpId="0" nodeType="withEffect">
                                  <p:stCondLst>
                                    <p:cond delay="0"/>
                                  </p:stCondLst>
                                  <p:iterate type="lt">
                                    <p:tmPct val="10000"/>
                                  </p:iterate>
                                  <p:childTnLst>
                                    <p:set>
                                      <p:cBhvr>
                                        <p:cTn id="56" dur="1" fill="hold">
                                          <p:stCondLst>
                                            <p:cond delay="0"/>
                                          </p:stCondLst>
                                        </p:cTn>
                                        <p:tgtEl>
                                          <p:spTgt spid="46"/>
                                        </p:tgtEl>
                                        <p:attrNameLst>
                                          <p:attrName>style.visibility</p:attrName>
                                        </p:attrNameLst>
                                      </p:cBhvr>
                                      <p:to>
                                        <p:strVal val="visible"/>
                                      </p:to>
                                    </p:set>
                                    <p:anim by="(-#ppt_w*2)" calcmode="lin" valueType="num">
                                      <p:cBhvr rctx="PPT">
                                        <p:cTn id="57" dur="250" autoRev="1" fill="hold">
                                          <p:stCondLst>
                                            <p:cond delay="0"/>
                                          </p:stCondLst>
                                        </p:cTn>
                                        <p:tgtEl>
                                          <p:spTgt spid="46"/>
                                        </p:tgtEl>
                                        <p:attrNameLst>
                                          <p:attrName>ppt_w</p:attrName>
                                        </p:attrNameLst>
                                      </p:cBhvr>
                                    </p:anim>
                                    <p:anim by="(#ppt_w*0.50)" calcmode="lin" valueType="num">
                                      <p:cBhvr>
                                        <p:cTn id="58" dur="250" decel="50000" autoRev="1" fill="hold">
                                          <p:stCondLst>
                                            <p:cond delay="0"/>
                                          </p:stCondLst>
                                        </p:cTn>
                                        <p:tgtEl>
                                          <p:spTgt spid="46"/>
                                        </p:tgtEl>
                                        <p:attrNameLst>
                                          <p:attrName>ppt_x</p:attrName>
                                        </p:attrNameLst>
                                      </p:cBhvr>
                                    </p:anim>
                                    <p:anim from="(-#ppt_h/2)" to="(#ppt_y)" calcmode="lin" valueType="num">
                                      <p:cBhvr>
                                        <p:cTn id="59" dur="500" fill="hold">
                                          <p:stCondLst>
                                            <p:cond delay="0"/>
                                          </p:stCondLst>
                                        </p:cTn>
                                        <p:tgtEl>
                                          <p:spTgt spid="46"/>
                                        </p:tgtEl>
                                        <p:attrNameLst>
                                          <p:attrName>ppt_y</p:attrName>
                                        </p:attrNameLst>
                                      </p:cBhvr>
                                    </p:anim>
                                    <p:animRot by="21600000">
                                      <p:cBhvr>
                                        <p:cTn id="60" dur="500" fill="hold">
                                          <p:stCondLst>
                                            <p:cond delay="0"/>
                                          </p:stCondLst>
                                        </p:cTn>
                                        <p:tgtEl>
                                          <p:spTgt spid="46"/>
                                        </p:tgtEl>
                                        <p:attrNameLst>
                                          <p:attrName>r</p:attrName>
                                        </p:attrNameLst>
                                      </p:cBhvr>
                                    </p:animRot>
                                  </p:childTnLst>
                                </p:cTn>
                              </p:par>
                              <p:par>
                                <p:cTn id="61" presetID="56" presetClass="entr" presetSubtype="0" fill="hold" grpId="0" nodeType="withEffect">
                                  <p:stCondLst>
                                    <p:cond delay="0"/>
                                  </p:stCondLst>
                                  <p:iterate type="lt">
                                    <p:tmPct val="10000"/>
                                  </p:iterate>
                                  <p:childTnLst>
                                    <p:set>
                                      <p:cBhvr>
                                        <p:cTn id="62" dur="1" fill="hold">
                                          <p:stCondLst>
                                            <p:cond delay="0"/>
                                          </p:stCondLst>
                                        </p:cTn>
                                        <p:tgtEl>
                                          <p:spTgt spid="47"/>
                                        </p:tgtEl>
                                        <p:attrNameLst>
                                          <p:attrName>style.visibility</p:attrName>
                                        </p:attrNameLst>
                                      </p:cBhvr>
                                      <p:to>
                                        <p:strVal val="visible"/>
                                      </p:to>
                                    </p:set>
                                    <p:anim by="(-#ppt_w*2)" calcmode="lin" valueType="num">
                                      <p:cBhvr rctx="PPT">
                                        <p:cTn id="63" dur="250" autoRev="1" fill="hold">
                                          <p:stCondLst>
                                            <p:cond delay="0"/>
                                          </p:stCondLst>
                                        </p:cTn>
                                        <p:tgtEl>
                                          <p:spTgt spid="47"/>
                                        </p:tgtEl>
                                        <p:attrNameLst>
                                          <p:attrName>ppt_w</p:attrName>
                                        </p:attrNameLst>
                                      </p:cBhvr>
                                    </p:anim>
                                    <p:anim by="(#ppt_w*0.50)" calcmode="lin" valueType="num">
                                      <p:cBhvr>
                                        <p:cTn id="64" dur="250" decel="50000" autoRev="1" fill="hold">
                                          <p:stCondLst>
                                            <p:cond delay="0"/>
                                          </p:stCondLst>
                                        </p:cTn>
                                        <p:tgtEl>
                                          <p:spTgt spid="47"/>
                                        </p:tgtEl>
                                        <p:attrNameLst>
                                          <p:attrName>ppt_x</p:attrName>
                                        </p:attrNameLst>
                                      </p:cBhvr>
                                    </p:anim>
                                    <p:anim from="(-#ppt_h/2)" to="(#ppt_y)" calcmode="lin" valueType="num">
                                      <p:cBhvr>
                                        <p:cTn id="65" dur="500" fill="hold">
                                          <p:stCondLst>
                                            <p:cond delay="0"/>
                                          </p:stCondLst>
                                        </p:cTn>
                                        <p:tgtEl>
                                          <p:spTgt spid="47"/>
                                        </p:tgtEl>
                                        <p:attrNameLst>
                                          <p:attrName>ppt_y</p:attrName>
                                        </p:attrNameLst>
                                      </p:cBhvr>
                                    </p:anim>
                                    <p:animRot by="21600000">
                                      <p:cBhvr>
                                        <p:cTn id="66" dur="500" fill="hold">
                                          <p:stCondLst>
                                            <p:cond delay="0"/>
                                          </p:stCondLst>
                                        </p:cTn>
                                        <p:tgtEl>
                                          <p:spTgt spid="47"/>
                                        </p:tgtEl>
                                        <p:attrNameLst>
                                          <p:attrName>r</p:attrName>
                                        </p:attrNameLst>
                                      </p:cBhvr>
                                    </p:animRot>
                                  </p:childTnLst>
                                </p:cTn>
                              </p:par>
                              <p:par>
                                <p:cTn id="67" presetID="56" presetClass="entr" presetSubtype="0" fill="hold" grpId="0" nodeType="withEffect">
                                  <p:stCondLst>
                                    <p:cond delay="0"/>
                                  </p:stCondLst>
                                  <p:iterate type="lt">
                                    <p:tmPct val="10000"/>
                                  </p:iterate>
                                  <p:childTnLst>
                                    <p:set>
                                      <p:cBhvr>
                                        <p:cTn id="68" dur="1" fill="hold">
                                          <p:stCondLst>
                                            <p:cond delay="0"/>
                                          </p:stCondLst>
                                        </p:cTn>
                                        <p:tgtEl>
                                          <p:spTgt spid="45"/>
                                        </p:tgtEl>
                                        <p:attrNameLst>
                                          <p:attrName>style.visibility</p:attrName>
                                        </p:attrNameLst>
                                      </p:cBhvr>
                                      <p:to>
                                        <p:strVal val="visible"/>
                                      </p:to>
                                    </p:set>
                                    <p:anim by="(-#ppt_w*2)" calcmode="lin" valueType="num">
                                      <p:cBhvr rctx="PPT">
                                        <p:cTn id="69" dur="250" autoRev="1" fill="hold">
                                          <p:stCondLst>
                                            <p:cond delay="0"/>
                                          </p:stCondLst>
                                        </p:cTn>
                                        <p:tgtEl>
                                          <p:spTgt spid="45"/>
                                        </p:tgtEl>
                                        <p:attrNameLst>
                                          <p:attrName>ppt_w</p:attrName>
                                        </p:attrNameLst>
                                      </p:cBhvr>
                                    </p:anim>
                                    <p:anim by="(#ppt_w*0.50)" calcmode="lin" valueType="num">
                                      <p:cBhvr>
                                        <p:cTn id="70" dur="250" decel="50000" autoRev="1" fill="hold">
                                          <p:stCondLst>
                                            <p:cond delay="0"/>
                                          </p:stCondLst>
                                        </p:cTn>
                                        <p:tgtEl>
                                          <p:spTgt spid="45"/>
                                        </p:tgtEl>
                                        <p:attrNameLst>
                                          <p:attrName>ppt_x</p:attrName>
                                        </p:attrNameLst>
                                      </p:cBhvr>
                                    </p:anim>
                                    <p:anim from="(-#ppt_h/2)" to="(#ppt_y)" calcmode="lin" valueType="num">
                                      <p:cBhvr>
                                        <p:cTn id="71" dur="500" fill="hold">
                                          <p:stCondLst>
                                            <p:cond delay="0"/>
                                          </p:stCondLst>
                                        </p:cTn>
                                        <p:tgtEl>
                                          <p:spTgt spid="45"/>
                                        </p:tgtEl>
                                        <p:attrNameLst>
                                          <p:attrName>ppt_y</p:attrName>
                                        </p:attrNameLst>
                                      </p:cBhvr>
                                    </p:anim>
                                    <p:animRot by="21600000">
                                      <p:cBhvr>
                                        <p:cTn id="72" dur="500" fill="hold">
                                          <p:stCondLst>
                                            <p:cond delay="0"/>
                                          </p:stCondLst>
                                        </p:cTn>
                                        <p:tgtEl>
                                          <p:spTgt spid="45"/>
                                        </p:tgtEl>
                                        <p:attrNameLst>
                                          <p:attrName>r</p:attrName>
                                        </p:attrNameLst>
                                      </p:cBhvr>
                                    </p:animRot>
                                  </p:childTnLst>
                                </p:cTn>
                              </p:par>
                              <p:par>
                                <p:cTn id="73" presetID="56" presetClass="entr" presetSubtype="0" fill="hold" grpId="0" nodeType="withEffect">
                                  <p:stCondLst>
                                    <p:cond delay="0"/>
                                  </p:stCondLst>
                                  <p:iterate type="lt">
                                    <p:tmPct val="10000"/>
                                  </p:iterate>
                                  <p:childTnLst>
                                    <p:set>
                                      <p:cBhvr>
                                        <p:cTn id="74" dur="1" fill="hold">
                                          <p:stCondLst>
                                            <p:cond delay="0"/>
                                          </p:stCondLst>
                                        </p:cTn>
                                        <p:tgtEl>
                                          <p:spTgt spid="44"/>
                                        </p:tgtEl>
                                        <p:attrNameLst>
                                          <p:attrName>style.visibility</p:attrName>
                                        </p:attrNameLst>
                                      </p:cBhvr>
                                      <p:to>
                                        <p:strVal val="visible"/>
                                      </p:to>
                                    </p:set>
                                    <p:anim by="(-#ppt_w*2)" calcmode="lin" valueType="num">
                                      <p:cBhvr rctx="PPT">
                                        <p:cTn id="75" dur="250" autoRev="1" fill="hold">
                                          <p:stCondLst>
                                            <p:cond delay="0"/>
                                          </p:stCondLst>
                                        </p:cTn>
                                        <p:tgtEl>
                                          <p:spTgt spid="44"/>
                                        </p:tgtEl>
                                        <p:attrNameLst>
                                          <p:attrName>ppt_w</p:attrName>
                                        </p:attrNameLst>
                                      </p:cBhvr>
                                    </p:anim>
                                    <p:anim by="(#ppt_w*0.50)" calcmode="lin" valueType="num">
                                      <p:cBhvr>
                                        <p:cTn id="76" dur="250" decel="50000" autoRev="1" fill="hold">
                                          <p:stCondLst>
                                            <p:cond delay="0"/>
                                          </p:stCondLst>
                                        </p:cTn>
                                        <p:tgtEl>
                                          <p:spTgt spid="44"/>
                                        </p:tgtEl>
                                        <p:attrNameLst>
                                          <p:attrName>ppt_x</p:attrName>
                                        </p:attrNameLst>
                                      </p:cBhvr>
                                    </p:anim>
                                    <p:anim from="(-#ppt_h/2)" to="(#ppt_y)" calcmode="lin" valueType="num">
                                      <p:cBhvr>
                                        <p:cTn id="77" dur="500" fill="hold">
                                          <p:stCondLst>
                                            <p:cond delay="0"/>
                                          </p:stCondLst>
                                        </p:cTn>
                                        <p:tgtEl>
                                          <p:spTgt spid="44"/>
                                        </p:tgtEl>
                                        <p:attrNameLst>
                                          <p:attrName>ppt_y</p:attrName>
                                        </p:attrNameLst>
                                      </p:cBhvr>
                                    </p:anim>
                                    <p:animRot by="21600000">
                                      <p:cBhvr>
                                        <p:cTn id="78" dur="500" fill="hold">
                                          <p:stCondLst>
                                            <p:cond delay="0"/>
                                          </p:stCondLst>
                                        </p:cTn>
                                        <p:tgtEl>
                                          <p:spTgt spid="44"/>
                                        </p:tgtEl>
                                        <p:attrNameLst>
                                          <p:attrName>r</p:attrName>
                                        </p:attrNameLst>
                                      </p:cBhvr>
                                    </p:animRot>
                                  </p:childTnLst>
                                </p:cTn>
                              </p:par>
                              <p:par>
                                <p:cTn id="79" presetID="56" presetClass="entr" presetSubtype="0" fill="hold" grpId="0" nodeType="withEffect">
                                  <p:stCondLst>
                                    <p:cond delay="0"/>
                                  </p:stCondLst>
                                  <p:iterate type="lt">
                                    <p:tmPct val="10000"/>
                                  </p:iterate>
                                  <p:childTnLst>
                                    <p:set>
                                      <p:cBhvr>
                                        <p:cTn id="80" dur="1" fill="hold">
                                          <p:stCondLst>
                                            <p:cond delay="0"/>
                                          </p:stCondLst>
                                        </p:cTn>
                                        <p:tgtEl>
                                          <p:spTgt spid="43"/>
                                        </p:tgtEl>
                                        <p:attrNameLst>
                                          <p:attrName>style.visibility</p:attrName>
                                        </p:attrNameLst>
                                      </p:cBhvr>
                                      <p:to>
                                        <p:strVal val="visible"/>
                                      </p:to>
                                    </p:set>
                                    <p:anim by="(-#ppt_w*2)" calcmode="lin" valueType="num">
                                      <p:cBhvr rctx="PPT">
                                        <p:cTn id="81" dur="250" autoRev="1" fill="hold">
                                          <p:stCondLst>
                                            <p:cond delay="0"/>
                                          </p:stCondLst>
                                        </p:cTn>
                                        <p:tgtEl>
                                          <p:spTgt spid="43"/>
                                        </p:tgtEl>
                                        <p:attrNameLst>
                                          <p:attrName>ppt_w</p:attrName>
                                        </p:attrNameLst>
                                      </p:cBhvr>
                                    </p:anim>
                                    <p:anim by="(#ppt_w*0.50)" calcmode="lin" valueType="num">
                                      <p:cBhvr>
                                        <p:cTn id="82" dur="250" decel="50000" autoRev="1" fill="hold">
                                          <p:stCondLst>
                                            <p:cond delay="0"/>
                                          </p:stCondLst>
                                        </p:cTn>
                                        <p:tgtEl>
                                          <p:spTgt spid="43"/>
                                        </p:tgtEl>
                                        <p:attrNameLst>
                                          <p:attrName>ppt_x</p:attrName>
                                        </p:attrNameLst>
                                      </p:cBhvr>
                                    </p:anim>
                                    <p:anim from="(-#ppt_h/2)" to="(#ppt_y)" calcmode="lin" valueType="num">
                                      <p:cBhvr>
                                        <p:cTn id="83" dur="500" fill="hold">
                                          <p:stCondLst>
                                            <p:cond delay="0"/>
                                          </p:stCondLst>
                                        </p:cTn>
                                        <p:tgtEl>
                                          <p:spTgt spid="43"/>
                                        </p:tgtEl>
                                        <p:attrNameLst>
                                          <p:attrName>ppt_y</p:attrName>
                                        </p:attrNameLst>
                                      </p:cBhvr>
                                    </p:anim>
                                    <p:animRot by="21600000">
                                      <p:cBhvr>
                                        <p:cTn id="84" dur="500" fill="hold">
                                          <p:stCondLst>
                                            <p:cond delay="0"/>
                                          </p:stCondLst>
                                        </p:cTn>
                                        <p:tgtEl>
                                          <p:spTgt spid="43"/>
                                        </p:tgtEl>
                                        <p:attrNameLst>
                                          <p:attrName>r</p:attrName>
                                        </p:attrNameLst>
                                      </p:cBhvr>
                                    </p:animRot>
                                  </p:childTnLst>
                                </p:cTn>
                              </p:par>
                              <p:par>
                                <p:cTn id="85" presetID="56" presetClass="entr" presetSubtype="0" fill="hold" grpId="0" nodeType="withEffect">
                                  <p:stCondLst>
                                    <p:cond delay="0"/>
                                  </p:stCondLst>
                                  <p:iterate type="lt">
                                    <p:tmPct val="10000"/>
                                  </p:iterate>
                                  <p:childTnLst>
                                    <p:set>
                                      <p:cBhvr>
                                        <p:cTn id="86" dur="1" fill="hold">
                                          <p:stCondLst>
                                            <p:cond delay="0"/>
                                          </p:stCondLst>
                                        </p:cTn>
                                        <p:tgtEl>
                                          <p:spTgt spid="67"/>
                                        </p:tgtEl>
                                        <p:attrNameLst>
                                          <p:attrName>style.visibility</p:attrName>
                                        </p:attrNameLst>
                                      </p:cBhvr>
                                      <p:to>
                                        <p:strVal val="visible"/>
                                      </p:to>
                                    </p:set>
                                    <p:anim by="(-#ppt_w*2)" calcmode="lin" valueType="num">
                                      <p:cBhvr rctx="PPT">
                                        <p:cTn id="87" dur="250" autoRev="1" fill="hold">
                                          <p:stCondLst>
                                            <p:cond delay="0"/>
                                          </p:stCondLst>
                                        </p:cTn>
                                        <p:tgtEl>
                                          <p:spTgt spid="67"/>
                                        </p:tgtEl>
                                        <p:attrNameLst>
                                          <p:attrName>ppt_w</p:attrName>
                                        </p:attrNameLst>
                                      </p:cBhvr>
                                    </p:anim>
                                    <p:anim by="(#ppt_w*0.50)" calcmode="lin" valueType="num">
                                      <p:cBhvr>
                                        <p:cTn id="88" dur="250" decel="50000" autoRev="1" fill="hold">
                                          <p:stCondLst>
                                            <p:cond delay="0"/>
                                          </p:stCondLst>
                                        </p:cTn>
                                        <p:tgtEl>
                                          <p:spTgt spid="67"/>
                                        </p:tgtEl>
                                        <p:attrNameLst>
                                          <p:attrName>ppt_x</p:attrName>
                                        </p:attrNameLst>
                                      </p:cBhvr>
                                    </p:anim>
                                    <p:anim from="(-#ppt_h/2)" to="(#ppt_y)" calcmode="lin" valueType="num">
                                      <p:cBhvr>
                                        <p:cTn id="89" dur="500" fill="hold">
                                          <p:stCondLst>
                                            <p:cond delay="0"/>
                                          </p:stCondLst>
                                        </p:cTn>
                                        <p:tgtEl>
                                          <p:spTgt spid="67"/>
                                        </p:tgtEl>
                                        <p:attrNameLst>
                                          <p:attrName>ppt_y</p:attrName>
                                        </p:attrNameLst>
                                      </p:cBhvr>
                                    </p:anim>
                                    <p:animRot by="21600000">
                                      <p:cBhvr>
                                        <p:cTn id="90" dur="500" fill="hold">
                                          <p:stCondLst>
                                            <p:cond delay="0"/>
                                          </p:stCondLst>
                                        </p:cTn>
                                        <p:tgtEl>
                                          <p:spTgt spid="67"/>
                                        </p:tgtEl>
                                        <p:attrNameLst>
                                          <p:attrName>r</p:attrName>
                                        </p:attrNameLst>
                                      </p:cBhvr>
                                    </p:animRot>
                                  </p:childTnLst>
                                </p:cTn>
                              </p:par>
                              <p:par>
                                <p:cTn id="91" presetID="56" presetClass="entr" presetSubtype="0" fill="hold" grpId="0" nodeType="withEffect">
                                  <p:stCondLst>
                                    <p:cond delay="0"/>
                                  </p:stCondLst>
                                  <p:iterate type="lt">
                                    <p:tmPct val="10000"/>
                                  </p:iterate>
                                  <p:childTnLst>
                                    <p:set>
                                      <p:cBhvr>
                                        <p:cTn id="92" dur="1" fill="hold">
                                          <p:stCondLst>
                                            <p:cond delay="0"/>
                                          </p:stCondLst>
                                        </p:cTn>
                                        <p:tgtEl>
                                          <p:spTgt spid="66"/>
                                        </p:tgtEl>
                                        <p:attrNameLst>
                                          <p:attrName>style.visibility</p:attrName>
                                        </p:attrNameLst>
                                      </p:cBhvr>
                                      <p:to>
                                        <p:strVal val="visible"/>
                                      </p:to>
                                    </p:set>
                                    <p:anim by="(-#ppt_w*2)" calcmode="lin" valueType="num">
                                      <p:cBhvr rctx="PPT">
                                        <p:cTn id="93" dur="250" autoRev="1" fill="hold">
                                          <p:stCondLst>
                                            <p:cond delay="0"/>
                                          </p:stCondLst>
                                        </p:cTn>
                                        <p:tgtEl>
                                          <p:spTgt spid="66"/>
                                        </p:tgtEl>
                                        <p:attrNameLst>
                                          <p:attrName>ppt_w</p:attrName>
                                        </p:attrNameLst>
                                      </p:cBhvr>
                                    </p:anim>
                                    <p:anim by="(#ppt_w*0.50)" calcmode="lin" valueType="num">
                                      <p:cBhvr>
                                        <p:cTn id="94" dur="250" decel="50000" autoRev="1" fill="hold">
                                          <p:stCondLst>
                                            <p:cond delay="0"/>
                                          </p:stCondLst>
                                        </p:cTn>
                                        <p:tgtEl>
                                          <p:spTgt spid="66"/>
                                        </p:tgtEl>
                                        <p:attrNameLst>
                                          <p:attrName>ppt_x</p:attrName>
                                        </p:attrNameLst>
                                      </p:cBhvr>
                                    </p:anim>
                                    <p:anim from="(-#ppt_h/2)" to="(#ppt_y)" calcmode="lin" valueType="num">
                                      <p:cBhvr>
                                        <p:cTn id="95" dur="500" fill="hold">
                                          <p:stCondLst>
                                            <p:cond delay="0"/>
                                          </p:stCondLst>
                                        </p:cTn>
                                        <p:tgtEl>
                                          <p:spTgt spid="66"/>
                                        </p:tgtEl>
                                        <p:attrNameLst>
                                          <p:attrName>ppt_y</p:attrName>
                                        </p:attrNameLst>
                                      </p:cBhvr>
                                    </p:anim>
                                    <p:animRot by="21600000">
                                      <p:cBhvr>
                                        <p:cTn id="96" dur="500" fill="hold">
                                          <p:stCondLst>
                                            <p:cond delay="0"/>
                                          </p:stCondLst>
                                        </p:cTn>
                                        <p:tgtEl>
                                          <p:spTgt spid="66"/>
                                        </p:tgtEl>
                                        <p:attrNameLst>
                                          <p:attrName>r</p:attrName>
                                        </p:attrNameLst>
                                      </p:cBhvr>
                                    </p:animRot>
                                  </p:childTnLst>
                                </p:cTn>
                              </p:par>
                              <p:par>
                                <p:cTn id="97" presetID="56" presetClass="entr" presetSubtype="0" fill="hold" grpId="0" nodeType="withEffect">
                                  <p:stCondLst>
                                    <p:cond delay="0"/>
                                  </p:stCondLst>
                                  <p:iterate type="lt">
                                    <p:tmPct val="10000"/>
                                  </p:iterate>
                                  <p:childTnLst>
                                    <p:set>
                                      <p:cBhvr>
                                        <p:cTn id="98" dur="1" fill="hold">
                                          <p:stCondLst>
                                            <p:cond delay="0"/>
                                          </p:stCondLst>
                                        </p:cTn>
                                        <p:tgtEl>
                                          <p:spTgt spid="65"/>
                                        </p:tgtEl>
                                        <p:attrNameLst>
                                          <p:attrName>style.visibility</p:attrName>
                                        </p:attrNameLst>
                                      </p:cBhvr>
                                      <p:to>
                                        <p:strVal val="visible"/>
                                      </p:to>
                                    </p:set>
                                    <p:anim by="(-#ppt_w*2)" calcmode="lin" valueType="num">
                                      <p:cBhvr rctx="PPT">
                                        <p:cTn id="99" dur="250" autoRev="1" fill="hold">
                                          <p:stCondLst>
                                            <p:cond delay="0"/>
                                          </p:stCondLst>
                                        </p:cTn>
                                        <p:tgtEl>
                                          <p:spTgt spid="65"/>
                                        </p:tgtEl>
                                        <p:attrNameLst>
                                          <p:attrName>ppt_w</p:attrName>
                                        </p:attrNameLst>
                                      </p:cBhvr>
                                    </p:anim>
                                    <p:anim by="(#ppt_w*0.50)" calcmode="lin" valueType="num">
                                      <p:cBhvr>
                                        <p:cTn id="100" dur="250" decel="50000" autoRev="1" fill="hold">
                                          <p:stCondLst>
                                            <p:cond delay="0"/>
                                          </p:stCondLst>
                                        </p:cTn>
                                        <p:tgtEl>
                                          <p:spTgt spid="65"/>
                                        </p:tgtEl>
                                        <p:attrNameLst>
                                          <p:attrName>ppt_x</p:attrName>
                                        </p:attrNameLst>
                                      </p:cBhvr>
                                    </p:anim>
                                    <p:anim from="(-#ppt_h/2)" to="(#ppt_y)" calcmode="lin" valueType="num">
                                      <p:cBhvr>
                                        <p:cTn id="101" dur="500" fill="hold">
                                          <p:stCondLst>
                                            <p:cond delay="0"/>
                                          </p:stCondLst>
                                        </p:cTn>
                                        <p:tgtEl>
                                          <p:spTgt spid="65"/>
                                        </p:tgtEl>
                                        <p:attrNameLst>
                                          <p:attrName>ppt_y</p:attrName>
                                        </p:attrNameLst>
                                      </p:cBhvr>
                                    </p:anim>
                                    <p:animRot by="21600000">
                                      <p:cBhvr>
                                        <p:cTn id="102" dur="500" fill="hold">
                                          <p:stCondLst>
                                            <p:cond delay="0"/>
                                          </p:stCondLst>
                                        </p:cTn>
                                        <p:tgtEl>
                                          <p:spTgt spid="65"/>
                                        </p:tgtEl>
                                        <p:attrNameLst>
                                          <p:attrName>r</p:attrName>
                                        </p:attrNameLst>
                                      </p:cBhvr>
                                    </p:animRot>
                                  </p:childTnLst>
                                </p:cTn>
                              </p:par>
                              <p:par>
                                <p:cTn id="103" presetID="56" presetClass="entr" presetSubtype="0" fill="hold" grpId="0" nodeType="withEffect">
                                  <p:stCondLst>
                                    <p:cond delay="0"/>
                                  </p:stCondLst>
                                  <p:iterate type="lt">
                                    <p:tmPct val="10000"/>
                                  </p:iterate>
                                  <p:childTnLst>
                                    <p:set>
                                      <p:cBhvr>
                                        <p:cTn id="104" dur="1" fill="hold">
                                          <p:stCondLst>
                                            <p:cond delay="0"/>
                                          </p:stCondLst>
                                        </p:cTn>
                                        <p:tgtEl>
                                          <p:spTgt spid="54"/>
                                        </p:tgtEl>
                                        <p:attrNameLst>
                                          <p:attrName>style.visibility</p:attrName>
                                        </p:attrNameLst>
                                      </p:cBhvr>
                                      <p:to>
                                        <p:strVal val="visible"/>
                                      </p:to>
                                    </p:set>
                                    <p:anim by="(-#ppt_w*2)" calcmode="lin" valueType="num">
                                      <p:cBhvr rctx="PPT">
                                        <p:cTn id="105" dur="250" autoRev="1" fill="hold">
                                          <p:stCondLst>
                                            <p:cond delay="0"/>
                                          </p:stCondLst>
                                        </p:cTn>
                                        <p:tgtEl>
                                          <p:spTgt spid="54"/>
                                        </p:tgtEl>
                                        <p:attrNameLst>
                                          <p:attrName>ppt_w</p:attrName>
                                        </p:attrNameLst>
                                      </p:cBhvr>
                                    </p:anim>
                                    <p:anim by="(#ppt_w*0.50)" calcmode="lin" valueType="num">
                                      <p:cBhvr>
                                        <p:cTn id="106" dur="250" decel="50000" autoRev="1" fill="hold">
                                          <p:stCondLst>
                                            <p:cond delay="0"/>
                                          </p:stCondLst>
                                        </p:cTn>
                                        <p:tgtEl>
                                          <p:spTgt spid="54"/>
                                        </p:tgtEl>
                                        <p:attrNameLst>
                                          <p:attrName>ppt_x</p:attrName>
                                        </p:attrNameLst>
                                      </p:cBhvr>
                                    </p:anim>
                                    <p:anim from="(-#ppt_h/2)" to="(#ppt_y)" calcmode="lin" valueType="num">
                                      <p:cBhvr>
                                        <p:cTn id="107" dur="500" fill="hold">
                                          <p:stCondLst>
                                            <p:cond delay="0"/>
                                          </p:stCondLst>
                                        </p:cTn>
                                        <p:tgtEl>
                                          <p:spTgt spid="54"/>
                                        </p:tgtEl>
                                        <p:attrNameLst>
                                          <p:attrName>ppt_y</p:attrName>
                                        </p:attrNameLst>
                                      </p:cBhvr>
                                    </p:anim>
                                    <p:animRot by="21600000">
                                      <p:cBhvr>
                                        <p:cTn id="108" dur="500" fill="hold">
                                          <p:stCondLst>
                                            <p:cond delay="0"/>
                                          </p:stCondLst>
                                        </p:cTn>
                                        <p:tgtEl>
                                          <p:spTgt spid="54"/>
                                        </p:tgtEl>
                                        <p:attrNameLst>
                                          <p:attrName>r</p:attrName>
                                        </p:attrNameLst>
                                      </p:cBhvr>
                                    </p:animRot>
                                  </p:childTnLst>
                                </p:cTn>
                              </p:par>
                              <p:par>
                                <p:cTn id="109" presetID="56" presetClass="entr" presetSubtype="0" fill="hold" grpId="0" nodeType="withEffect">
                                  <p:stCondLst>
                                    <p:cond delay="0"/>
                                  </p:stCondLst>
                                  <p:iterate type="lt">
                                    <p:tmPct val="10000"/>
                                  </p:iterate>
                                  <p:childTnLst>
                                    <p:set>
                                      <p:cBhvr>
                                        <p:cTn id="110" dur="1" fill="hold">
                                          <p:stCondLst>
                                            <p:cond delay="0"/>
                                          </p:stCondLst>
                                        </p:cTn>
                                        <p:tgtEl>
                                          <p:spTgt spid="53"/>
                                        </p:tgtEl>
                                        <p:attrNameLst>
                                          <p:attrName>style.visibility</p:attrName>
                                        </p:attrNameLst>
                                      </p:cBhvr>
                                      <p:to>
                                        <p:strVal val="visible"/>
                                      </p:to>
                                    </p:set>
                                    <p:anim by="(-#ppt_w*2)" calcmode="lin" valueType="num">
                                      <p:cBhvr rctx="PPT">
                                        <p:cTn id="111" dur="250" autoRev="1" fill="hold">
                                          <p:stCondLst>
                                            <p:cond delay="0"/>
                                          </p:stCondLst>
                                        </p:cTn>
                                        <p:tgtEl>
                                          <p:spTgt spid="53"/>
                                        </p:tgtEl>
                                        <p:attrNameLst>
                                          <p:attrName>ppt_w</p:attrName>
                                        </p:attrNameLst>
                                      </p:cBhvr>
                                    </p:anim>
                                    <p:anim by="(#ppt_w*0.50)" calcmode="lin" valueType="num">
                                      <p:cBhvr>
                                        <p:cTn id="112" dur="250" decel="50000" autoRev="1" fill="hold">
                                          <p:stCondLst>
                                            <p:cond delay="0"/>
                                          </p:stCondLst>
                                        </p:cTn>
                                        <p:tgtEl>
                                          <p:spTgt spid="53"/>
                                        </p:tgtEl>
                                        <p:attrNameLst>
                                          <p:attrName>ppt_x</p:attrName>
                                        </p:attrNameLst>
                                      </p:cBhvr>
                                    </p:anim>
                                    <p:anim from="(-#ppt_h/2)" to="(#ppt_y)" calcmode="lin" valueType="num">
                                      <p:cBhvr>
                                        <p:cTn id="113" dur="500" fill="hold">
                                          <p:stCondLst>
                                            <p:cond delay="0"/>
                                          </p:stCondLst>
                                        </p:cTn>
                                        <p:tgtEl>
                                          <p:spTgt spid="53"/>
                                        </p:tgtEl>
                                        <p:attrNameLst>
                                          <p:attrName>ppt_y</p:attrName>
                                        </p:attrNameLst>
                                      </p:cBhvr>
                                    </p:anim>
                                    <p:animRot by="21600000">
                                      <p:cBhvr>
                                        <p:cTn id="114" dur="500" fill="hold">
                                          <p:stCondLst>
                                            <p:cond delay="0"/>
                                          </p:stCondLst>
                                        </p:cTn>
                                        <p:tgtEl>
                                          <p:spTgt spid="53"/>
                                        </p:tgtEl>
                                        <p:attrNameLst>
                                          <p:attrName>r</p:attrName>
                                        </p:attrNameLst>
                                      </p:cBhvr>
                                    </p:animRot>
                                  </p:childTnLst>
                                </p:cTn>
                              </p:par>
                              <p:par>
                                <p:cTn id="115" presetID="56" presetClass="entr" presetSubtype="0" fill="hold" grpId="0" nodeType="withEffect">
                                  <p:stCondLst>
                                    <p:cond delay="0"/>
                                  </p:stCondLst>
                                  <p:iterate type="lt">
                                    <p:tmPct val="10000"/>
                                  </p:iterate>
                                  <p:childTnLst>
                                    <p:set>
                                      <p:cBhvr>
                                        <p:cTn id="116" dur="1" fill="hold">
                                          <p:stCondLst>
                                            <p:cond delay="0"/>
                                          </p:stCondLst>
                                        </p:cTn>
                                        <p:tgtEl>
                                          <p:spTgt spid="61"/>
                                        </p:tgtEl>
                                        <p:attrNameLst>
                                          <p:attrName>style.visibility</p:attrName>
                                        </p:attrNameLst>
                                      </p:cBhvr>
                                      <p:to>
                                        <p:strVal val="visible"/>
                                      </p:to>
                                    </p:set>
                                    <p:anim by="(-#ppt_w*2)" calcmode="lin" valueType="num">
                                      <p:cBhvr rctx="PPT">
                                        <p:cTn id="117" dur="250" autoRev="1" fill="hold">
                                          <p:stCondLst>
                                            <p:cond delay="0"/>
                                          </p:stCondLst>
                                        </p:cTn>
                                        <p:tgtEl>
                                          <p:spTgt spid="61"/>
                                        </p:tgtEl>
                                        <p:attrNameLst>
                                          <p:attrName>ppt_w</p:attrName>
                                        </p:attrNameLst>
                                      </p:cBhvr>
                                    </p:anim>
                                    <p:anim by="(#ppt_w*0.50)" calcmode="lin" valueType="num">
                                      <p:cBhvr>
                                        <p:cTn id="118" dur="250" decel="50000" autoRev="1" fill="hold">
                                          <p:stCondLst>
                                            <p:cond delay="0"/>
                                          </p:stCondLst>
                                        </p:cTn>
                                        <p:tgtEl>
                                          <p:spTgt spid="61"/>
                                        </p:tgtEl>
                                        <p:attrNameLst>
                                          <p:attrName>ppt_x</p:attrName>
                                        </p:attrNameLst>
                                      </p:cBhvr>
                                    </p:anim>
                                    <p:anim from="(-#ppt_h/2)" to="(#ppt_y)" calcmode="lin" valueType="num">
                                      <p:cBhvr>
                                        <p:cTn id="119" dur="500" fill="hold">
                                          <p:stCondLst>
                                            <p:cond delay="0"/>
                                          </p:stCondLst>
                                        </p:cTn>
                                        <p:tgtEl>
                                          <p:spTgt spid="61"/>
                                        </p:tgtEl>
                                        <p:attrNameLst>
                                          <p:attrName>ppt_y</p:attrName>
                                        </p:attrNameLst>
                                      </p:cBhvr>
                                    </p:anim>
                                    <p:animRot by="21600000">
                                      <p:cBhvr>
                                        <p:cTn id="120" dur="500" fill="hold">
                                          <p:stCondLst>
                                            <p:cond delay="0"/>
                                          </p:stCondLst>
                                        </p:cTn>
                                        <p:tgtEl>
                                          <p:spTgt spid="61"/>
                                        </p:tgtEl>
                                        <p:attrNameLst>
                                          <p:attrName>r</p:attrName>
                                        </p:attrNameLst>
                                      </p:cBhvr>
                                    </p:animRot>
                                  </p:childTnLst>
                                </p:cTn>
                              </p:par>
                              <p:par>
                                <p:cTn id="121" presetID="56" presetClass="entr" presetSubtype="0" fill="hold" grpId="0" nodeType="withEffect">
                                  <p:stCondLst>
                                    <p:cond delay="0"/>
                                  </p:stCondLst>
                                  <p:iterate type="lt">
                                    <p:tmPct val="10000"/>
                                  </p:iterate>
                                  <p:childTnLst>
                                    <p:set>
                                      <p:cBhvr>
                                        <p:cTn id="122" dur="1" fill="hold">
                                          <p:stCondLst>
                                            <p:cond delay="0"/>
                                          </p:stCondLst>
                                        </p:cTn>
                                        <p:tgtEl>
                                          <p:spTgt spid="55"/>
                                        </p:tgtEl>
                                        <p:attrNameLst>
                                          <p:attrName>style.visibility</p:attrName>
                                        </p:attrNameLst>
                                      </p:cBhvr>
                                      <p:to>
                                        <p:strVal val="visible"/>
                                      </p:to>
                                    </p:set>
                                    <p:anim by="(-#ppt_w*2)" calcmode="lin" valueType="num">
                                      <p:cBhvr rctx="PPT">
                                        <p:cTn id="123" dur="250" autoRev="1" fill="hold">
                                          <p:stCondLst>
                                            <p:cond delay="0"/>
                                          </p:stCondLst>
                                        </p:cTn>
                                        <p:tgtEl>
                                          <p:spTgt spid="55"/>
                                        </p:tgtEl>
                                        <p:attrNameLst>
                                          <p:attrName>ppt_w</p:attrName>
                                        </p:attrNameLst>
                                      </p:cBhvr>
                                    </p:anim>
                                    <p:anim by="(#ppt_w*0.50)" calcmode="lin" valueType="num">
                                      <p:cBhvr>
                                        <p:cTn id="124" dur="250" decel="50000" autoRev="1" fill="hold">
                                          <p:stCondLst>
                                            <p:cond delay="0"/>
                                          </p:stCondLst>
                                        </p:cTn>
                                        <p:tgtEl>
                                          <p:spTgt spid="55"/>
                                        </p:tgtEl>
                                        <p:attrNameLst>
                                          <p:attrName>ppt_x</p:attrName>
                                        </p:attrNameLst>
                                      </p:cBhvr>
                                    </p:anim>
                                    <p:anim from="(-#ppt_h/2)" to="(#ppt_y)" calcmode="lin" valueType="num">
                                      <p:cBhvr>
                                        <p:cTn id="125" dur="500" fill="hold">
                                          <p:stCondLst>
                                            <p:cond delay="0"/>
                                          </p:stCondLst>
                                        </p:cTn>
                                        <p:tgtEl>
                                          <p:spTgt spid="55"/>
                                        </p:tgtEl>
                                        <p:attrNameLst>
                                          <p:attrName>ppt_y</p:attrName>
                                        </p:attrNameLst>
                                      </p:cBhvr>
                                    </p:anim>
                                    <p:animRot by="21600000">
                                      <p:cBhvr>
                                        <p:cTn id="126" dur="500" fill="hold">
                                          <p:stCondLst>
                                            <p:cond delay="0"/>
                                          </p:stCondLst>
                                        </p:cTn>
                                        <p:tgtEl>
                                          <p:spTgt spid="55"/>
                                        </p:tgtEl>
                                        <p:attrNameLst>
                                          <p:attrName>r</p:attrName>
                                        </p:attrNameLst>
                                      </p:cBhvr>
                                    </p:animRot>
                                  </p:childTnLst>
                                </p:cTn>
                              </p:par>
                              <p:par>
                                <p:cTn id="127" presetID="56" presetClass="entr" presetSubtype="0" fill="hold" grpId="0" nodeType="withEffect">
                                  <p:stCondLst>
                                    <p:cond delay="0"/>
                                  </p:stCondLst>
                                  <p:iterate type="lt">
                                    <p:tmPct val="10000"/>
                                  </p:iterate>
                                  <p:childTnLst>
                                    <p:set>
                                      <p:cBhvr>
                                        <p:cTn id="128" dur="1" fill="hold">
                                          <p:stCondLst>
                                            <p:cond delay="0"/>
                                          </p:stCondLst>
                                        </p:cTn>
                                        <p:tgtEl>
                                          <p:spTgt spid="60"/>
                                        </p:tgtEl>
                                        <p:attrNameLst>
                                          <p:attrName>style.visibility</p:attrName>
                                        </p:attrNameLst>
                                      </p:cBhvr>
                                      <p:to>
                                        <p:strVal val="visible"/>
                                      </p:to>
                                    </p:set>
                                    <p:anim by="(-#ppt_w*2)" calcmode="lin" valueType="num">
                                      <p:cBhvr rctx="PPT">
                                        <p:cTn id="129" dur="250" autoRev="1" fill="hold">
                                          <p:stCondLst>
                                            <p:cond delay="0"/>
                                          </p:stCondLst>
                                        </p:cTn>
                                        <p:tgtEl>
                                          <p:spTgt spid="60"/>
                                        </p:tgtEl>
                                        <p:attrNameLst>
                                          <p:attrName>ppt_w</p:attrName>
                                        </p:attrNameLst>
                                      </p:cBhvr>
                                    </p:anim>
                                    <p:anim by="(#ppt_w*0.50)" calcmode="lin" valueType="num">
                                      <p:cBhvr>
                                        <p:cTn id="130" dur="250" decel="50000" autoRev="1" fill="hold">
                                          <p:stCondLst>
                                            <p:cond delay="0"/>
                                          </p:stCondLst>
                                        </p:cTn>
                                        <p:tgtEl>
                                          <p:spTgt spid="60"/>
                                        </p:tgtEl>
                                        <p:attrNameLst>
                                          <p:attrName>ppt_x</p:attrName>
                                        </p:attrNameLst>
                                      </p:cBhvr>
                                    </p:anim>
                                    <p:anim from="(-#ppt_h/2)" to="(#ppt_y)" calcmode="lin" valueType="num">
                                      <p:cBhvr>
                                        <p:cTn id="131" dur="500" fill="hold">
                                          <p:stCondLst>
                                            <p:cond delay="0"/>
                                          </p:stCondLst>
                                        </p:cTn>
                                        <p:tgtEl>
                                          <p:spTgt spid="60"/>
                                        </p:tgtEl>
                                        <p:attrNameLst>
                                          <p:attrName>ppt_y</p:attrName>
                                        </p:attrNameLst>
                                      </p:cBhvr>
                                    </p:anim>
                                    <p:animRot by="21600000">
                                      <p:cBhvr>
                                        <p:cTn id="132" dur="500" fill="hold">
                                          <p:stCondLst>
                                            <p:cond delay="0"/>
                                          </p:stCondLst>
                                        </p:cTn>
                                        <p:tgtEl>
                                          <p:spTgt spid="60"/>
                                        </p:tgtEl>
                                        <p:attrNameLst>
                                          <p:attrName>r</p:attrName>
                                        </p:attrNameLst>
                                      </p:cBhvr>
                                    </p:animRot>
                                  </p:childTnLst>
                                </p:cTn>
                              </p:par>
                              <p:par>
                                <p:cTn id="133" presetID="56" presetClass="entr" presetSubtype="0" fill="hold" grpId="0" nodeType="withEffect">
                                  <p:stCondLst>
                                    <p:cond delay="0"/>
                                  </p:stCondLst>
                                  <p:iterate type="lt">
                                    <p:tmPct val="10000"/>
                                  </p:iterate>
                                  <p:childTnLst>
                                    <p:set>
                                      <p:cBhvr>
                                        <p:cTn id="134" dur="1" fill="hold">
                                          <p:stCondLst>
                                            <p:cond delay="0"/>
                                          </p:stCondLst>
                                        </p:cTn>
                                        <p:tgtEl>
                                          <p:spTgt spid="59"/>
                                        </p:tgtEl>
                                        <p:attrNameLst>
                                          <p:attrName>style.visibility</p:attrName>
                                        </p:attrNameLst>
                                      </p:cBhvr>
                                      <p:to>
                                        <p:strVal val="visible"/>
                                      </p:to>
                                    </p:set>
                                    <p:anim by="(-#ppt_w*2)" calcmode="lin" valueType="num">
                                      <p:cBhvr rctx="PPT">
                                        <p:cTn id="135" dur="250" autoRev="1" fill="hold">
                                          <p:stCondLst>
                                            <p:cond delay="0"/>
                                          </p:stCondLst>
                                        </p:cTn>
                                        <p:tgtEl>
                                          <p:spTgt spid="59"/>
                                        </p:tgtEl>
                                        <p:attrNameLst>
                                          <p:attrName>ppt_w</p:attrName>
                                        </p:attrNameLst>
                                      </p:cBhvr>
                                    </p:anim>
                                    <p:anim by="(#ppt_w*0.50)" calcmode="lin" valueType="num">
                                      <p:cBhvr>
                                        <p:cTn id="136" dur="250" decel="50000" autoRev="1" fill="hold">
                                          <p:stCondLst>
                                            <p:cond delay="0"/>
                                          </p:stCondLst>
                                        </p:cTn>
                                        <p:tgtEl>
                                          <p:spTgt spid="59"/>
                                        </p:tgtEl>
                                        <p:attrNameLst>
                                          <p:attrName>ppt_x</p:attrName>
                                        </p:attrNameLst>
                                      </p:cBhvr>
                                    </p:anim>
                                    <p:anim from="(-#ppt_h/2)" to="(#ppt_y)" calcmode="lin" valueType="num">
                                      <p:cBhvr>
                                        <p:cTn id="137" dur="500" fill="hold">
                                          <p:stCondLst>
                                            <p:cond delay="0"/>
                                          </p:stCondLst>
                                        </p:cTn>
                                        <p:tgtEl>
                                          <p:spTgt spid="59"/>
                                        </p:tgtEl>
                                        <p:attrNameLst>
                                          <p:attrName>ppt_y</p:attrName>
                                        </p:attrNameLst>
                                      </p:cBhvr>
                                    </p:anim>
                                    <p:animRot by="21600000">
                                      <p:cBhvr>
                                        <p:cTn id="138" dur="500" fill="hold">
                                          <p:stCondLst>
                                            <p:cond delay="0"/>
                                          </p:stCondLst>
                                        </p:cTn>
                                        <p:tgtEl>
                                          <p:spTgt spid="59"/>
                                        </p:tgtEl>
                                        <p:attrNameLst>
                                          <p:attrName>r</p:attrName>
                                        </p:attrNameLst>
                                      </p:cBhvr>
                                    </p:animRot>
                                  </p:childTnLst>
                                </p:cTn>
                              </p:par>
                              <p:par>
                                <p:cTn id="139" presetID="56" presetClass="entr" presetSubtype="0" fill="hold" grpId="0" nodeType="withEffect">
                                  <p:stCondLst>
                                    <p:cond delay="0"/>
                                  </p:stCondLst>
                                  <p:iterate type="lt">
                                    <p:tmPct val="10000"/>
                                  </p:iterate>
                                  <p:childTnLst>
                                    <p:set>
                                      <p:cBhvr>
                                        <p:cTn id="140" dur="1" fill="hold">
                                          <p:stCondLst>
                                            <p:cond delay="0"/>
                                          </p:stCondLst>
                                        </p:cTn>
                                        <p:tgtEl>
                                          <p:spTgt spid="73"/>
                                        </p:tgtEl>
                                        <p:attrNameLst>
                                          <p:attrName>style.visibility</p:attrName>
                                        </p:attrNameLst>
                                      </p:cBhvr>
                                      <p:to>
                                        <p:strVal val="visible"/>
                                      </p:to>
                                    </p:set>
                                    <p:anim by="(-#ppt_w*2)" calcmode="lin" valueType="num">
                                      <p:cBhvr rctx="PPT">
                                        <p:cTn id="141" dur="250" autoRev="1" fill="hold">
                                          <p:stCondLst>
                                            <p:cond delay="0"/>
                                          </p:stCondLst>
                                        </p:cTn>
                                        <p:tgtEl>
                                          <p:spTgt spid="73"/>
                                        </p:tgtEl>
                                        <p:attrNameLst>
                                          <p:attrName>ppt_w</p:attrName>
                                        </p:attrNameLst>
                                      </p:cBhvr>
                                    </p:anim>
                                    <p:anim by="(#ppt_w*0.50)" calcmode="lin" valueType="num">
                                      <p:cBhvr>
                                        <p:cTn id="142" dur="250" decel="50000" autoRev="1" fill="hold">
                                          <p:stCondLst>
                                            <p:cond delay="0"/>
                                          </p:stCondLst>
                                        </p:cTn>
                                        <p:tgtEl>
                                          <p:spTgt spid="73"/>
                                        </p:tgtEl>
                                        <p:attrNameLst>
                                          <p:attrName>ppt_x</p:attrName>
                                        </p:attrNameLst>
                                      </p:cBhvr>
                                    </p:anim>
                                    <p:anim from="(-#ppt_h/2)" to="(#ppt_y)" calcmode="lin" valueType="num">
                                      <p:cBhvr>
                                        <p:cTn id="143" dur="500" fill="hold">
                                          <p:stCondLst>
                                            <p:cond delay="0"/>
                                          </p:stCondLst>
                                        </p:cTn>
                                        <p:tgtEl>
                                          <p:spTgt spid="73"/>
                                        </p:tgtEl>
                                        <p:attrNameLst>
                                          <p:attrName>ppt_y</p:attrName>
                                        </p:attrNameLst>
                                      </p:cBhvr>
                                    </p:anim>
                                    <p:animRot by="21600000">
                                      <p:cBhvr>
                                        <p:cTn id="144" dur="500" fill="hold">
                                          <p:stCondLst>
                                            <p:cond delay="0"/>
                                          </p:stCondLst>
                                        </p:cTn>
                                        <p:tgtEl>
                                          <p:spTgt spid="73"/>
                                        </p:tgtEl>
                                        <p:attrNameLst>
                                          <p:attrName>r</p:attrName>
                                        </p:attrNameLst>
                                      </p:cBhvr>
                                    </p:animRot>
                                  </p:childTnLst>
                                </p:cTn>
                              </p:par>
                              <p:par>
                                <p:cTn id="145" presetID="56" presetClass="entr" presetSubtype="0" fill="hold" grpId="0" nodeType="withEffect">
                                  <p:stCondLst>
                                    <p:cond delay="0"/>
                                  </p:stCondLst>
                                  <p:iterate type="lt">
                                    <p:tmPct val="10000"/>
                                  </p:iterate>
                                  <p:childTnLst>
                                    <p:set>
                                      <p:cBhvr>
                                        <p:cTn id="146" dur="1" fill="hold">
                                          <p:stCondLst>
                                            <p:cond delay="0"/>
                                          </p:stCondLst>
                                        </p:cTn>
                                        <p:tgtEl>
                                          <p:spTgt spid="72"/>
                                        </p:tgtEl>
                                        <p:attrNameLst>
                                          <p:attrName>style.visibility</p:attrName>
                                        </p:attrNameLst>
                                      </p:cBhvr>
                                      <p:to>
                                        <p:strVal val="visible"/>
                                      </p:to>
                                    </p:set>
                                    <p:anim by="(-#ppt_w*2)" calcmode="lin" valueType="num">
                                      <p:cBhvr rctx="PPT">
                                        <p:cTn id="147" dur="250" autoRev="1" fill="hold">
                                          <p:stCondLst>
                                            <p:cond delay="0"/>
                                          </p:stCondLst>
                                        </p:cTn>
                                        <p:tgtEl>
                                          <p:spTgt spid="72"/>
                                        </p:tgtEl>
                                        <p:attrNameLst>
                                          <p:attrName>ppt_w</p:attrName>
                                        </p:attrNameLst>
                                      </p:cBhvr>
                                    </p:anim>
                                    <p:anim by="(#ppt_w*0.50)" calcmode="lin" valueType="num">
                                      <p:cBhvr>
                                        <p:cTn id="148" dur="250" decel="50000" autoRev="1" fill="hold">
                                          <p:stCondLst>
                                            <p:cond delay="0"/>
                                          </p:stCondLst>
                                        </p:cTn>
                                        <p:tgtEl>
                                          <p:spTgt spid="72"/>
                                        </p:tgtEl>
                                        <p:attrNameLst>
                                          <p:attrName>ppt_x</p:attrName>
                                        </p:attrNameLst>
                                      </p:cBhvr>
                                    </p:anim>
                                    <p:anim from="(-#ppt_h/2)" to="(#ppt_y)" calcmode="lin" valueType="num">
                                      <p:cBhvr>
                                        <p:cTn id="149" dur="500" fill="hold">
                                          <p:stCondLst>
                                            <p:cond delay="0"/>
                                          </p:stCondLst>
                                        </p:cTn>
                                        <p:tgtEl>
                                          <p:spTgt spid="72"/>
                                        </p:tgtEl>
                                        <p:attrNameLst>
                                          <p:attrName>ppt_y</p:attrName>
                                        </p:attrNameLst>
                                      </p:cBhvr>
                                    </p:anim>
                                    <p:animRot by="21600000">
                                      <p:cBhvr>
                                        <p:cTn id="150" dur="500" fill="hold">
                                          <p:stCondLst>
                                            <p:cond delay="0"/>
                                          </p:stCondLst>
                                        </p:cTn>
                                        <p:tgtEl>
                                          <p:spTgt spid="72"/>
                                        </p:tgtEl>
                                        <p:attrNameLst>
                                          <p:attrName>r</p:attrName>
                                        </p:attrNameLst>
                                      </p:cBhvr>
                                    </p:animRot>
                                  </p:childTnLst>
                                </p:cTn>
                              </p:par>
                              <p:par>
                                <p:cTn id="151" presetID="56" presetClass="entr" presetSubtype="0" fill="hold" grpId="0" nodeType="withEffect">
                                  <p:stCondLst>
                                    <p:cond delay="0"/>
                                  </p:stCondLst>
                                  <p:iterate type="lt">
                                    <p:tmPct val="10000"/>
                                  </p:iterate>
                                  <p:childTnLst>
                                    <p:set>
                                      <p:cBhvr>
                                        <p:cTn id="152" dur="1" fill="hold">
                                          <p:stCondLst>
                                            <p:cond delay="0"/>
                                          </p:stCondLst>
                                        </p:cTn>
                                        <p:tgtEl>
                                          <p:spTgt spid="71"/>
                                        </p:tgtEl>
                                        <p:attrNameLst>
                                          <p:attrName>style.visibility</p:attrName>
                                        </p:attrNameLst>
                                      </p:cBhvr>
                                      <p:to>
                                        <p:strVal val="visible"/>
                                      </p:to>
                                    </p:set>
                                    <p:anim by="(-#ppt_w*2)" calcmode="lin" valueType="num">
                                      <p:cBhvr rctx="PPT">
                                        <p:cTn id="153" dur="250" autoRev="1" fill="hold">
                                          <p:stCondLst>
                                            <p:cond delay="0"/>
                                          </p:stCondLst>
                                        </p:cTn>
                                        <p:tgtEl>
                                          <p:spTgt spid="71"/>
                                        </p:tgtEl>
                                        <p:attrNameLst>
                                          <p:attrName>ppt_w</p:attrName>
                                        </p:attrNameLst>
                                      </p:cBhvr>
                                    </p:anim>
                                    <p:anim by="(#ppt_w*0.50)" calcmode="lin" valueType="num">
                                      <p:cBhvr>
                                        <p:cTn id="154" dur="250" decel="50000" autoRev="1" fill="hold">
                                          <p:stCondLst>
                                            <p:cond delay="0"/>
                                          </p:stCondLst>
                                        </p:cTn>
                                        <p:tgtEl>
                                          <p:spTgt spid="71"/>
                                        </p:tgtEl>
                                        <p:attrNameLst>
                                          <p:attrName>ppt_x</p:attrName>
                                        </p:attrNameLst>
                                      </p:cBhvr>
                                    </p:anim>
                                    <p:anim from="(-#ppt_h/2)" to="(#ppt_y)" calcmode="lin" valueType="num">
                                      <p:cBhvr>
                                        <p:cTn id="155" dur="500" fill="hold">
                                          <p:stCondLst>
                                            <p:cond delay="0"/>
                                          </p:stCondLst>
                                        </p:cTn>
                                        <p:tgtEl>
                                          <p:spTgt spid="71"/>
                                        </p:tgtEl>
                                        <p:attrNameLst>
                                          <p:attrName>ppt_y</p:attrName>
                                        </p:attrNameLst>
                                      </p:cBhvr>
                                    </p:anim>
                                    <p:animRot by="21600000">
                                      <p:cBhvr>
                                        <p:cTn id="156" dur="500" fill="hold">
                                          <p:stCondLst>
                                            <p:cond delay="0"/>
                                          </p:stCondLst>
                                        </p:cTn>
                                        <p:tgtEl>
                                          <p:spTgt spid="71"/>
                                        </p:tgtEl>
                                        <p:attrNameLst>
                                          <p:attrName>r</p:attrName>
                                        </p:attrNameLst>
                                      </p:cBhvr>
                                    </p:animRot>
                                  </p:childTnLst>
                                </p:cTn>
                              </p:par>
                              <p:par>
                                <p:cTn id="157" presetID="56" presetClass="entr" presetSubtype="0" fill="hold" grpId="0" nodeType="withEffect">
                                  <p:stCondLst>
                                    <p:cond delay="0"/>
                                  </p:stCondLst>
                                  <p:iterate type="lt">
                                    <p:tmPct val="10000"/>
                                  </p:iterate>
                                  <p:childTnLst>
                                    <p:set>
                                      <p:cBhvr>
                                        <p:cTn id="158" dur="1" fill="hold">
                                          <p:stCondLst>
                                            <p:cond delay="0"/>
                                          </p:stCondLst>
                                        </p:cTn>
                                        <p:tgtEl>
                                          <p:spTgt spid="70"/>
                                        </p:tgtEl>
                                        <p:attrNameLst>
                                          <p:attrName>style.visibility</p:attrName>
                                        </p:attrNameLst>
                                      </p:cBhvr>
                                      <p:to>
                                        <p:strVal val="visible"/>
                                      </p:to>
                                    </p:set>
                                    <p:anim by="(-#ppt_w*2)" calcmode="lin" valueType="num">
                                      <p:cBhvr rctx="PPT">
                                        <p:cTn id="159" dur="250" autoRev="1" fill="hold">
                                          <p:stCondLst>
                                            <p:cond delay="0"/>
                                          </p:stCondLst>
                                        </p:cTn>
                                        <p:tgtEl>
                                          <p:spTgt spid="70"/>
                                        </p:tgtEl>
                                        <p:attrNameLst>
                                          <p:attrName>ppt_w</p:attrName>
                                        </p:attrNameLst>
                                      </p:cBhvr>
                                    </p:anim>
                                    <p:anim by="(#ppt_w*0.50)" calcmode="lin" valueType="num">
                                      <p:cBhvr>
                                        <p:cTn id="160" dur="250" decel="50000" autoRev="1" fill="hold">
                                          <p:stCondLst>
                                            <p:cond delay="0"/>
                                          </p:stCondLst>
                                        </p:cTn>
                                        <p:tgtEl>
                                          <p:spTgt spid="70"/>
                                        </p:tgtEl>
                                        <p:attrNameLst>
                                          <p:attrName>ppt_x</p:attrName>
                                        </p:attrNameLst>
                                      </p:cBhvr>
                                    </p:anim>
                                    <p:anim from="(-#ppt_h/2)" to="(#ppt_y)" calcmode="lin" valueType="num">
                                      <p:cBhvr>
                                        <p:cTn id="161" dur="500" fill="hold">
                                          <p:stCondLst>
                                            <p:cond delay="0"/>
                                          </p:stCondLst>
                                        </p:cTn>
                                        <p:tgtEl>
                                          <p:spTgt spid="70"/>
                                        </p:tgtEl>
                                        <p:attrNameLst>
                                          <p:attrName>ppt_y</p:attrName>
                                        </p:attrNameLst>
                                      </p:cBhvr>
                                    </p:anim>
                                    <p:animRot by="21600000">
                                      <p:cBhvr>
                                        <p:cTn id="162" dur="500" fill="hold">
                                          <p:stCondLst>
                                            <p:cond delay="0"/>
                                          </p:stCondLst>
                                        </p:cTn>
                                        <p:tgtEl>
                                          <p:spTgt spid="70"/>
                                        </p:tgtEl>
                                        <p:attrNameLst>
                                          <p:attrName>r</p:attrName>
                                        </p:attrNameLst>
                                      </p:cBhvr>
                                    </p:animRot>
                                  </p:childTnLst>
                                </p:cTn>
                              </p:par>
                              <p:par>
                                <p:cTn id="163" presetID="56" presetClass="entr" presetSubtype="0" fill="hold" grpId="0" nodeType="withEffect">
                                  <p:stCondLst>
                                    <p:cond delay="0"/>
                                  </p:stCondLst>
                                  <p:iterate type="lt">
                                    <p:tmPct val="10000"/>
                                  </p:iterate>
                                  <p:childTnLst>
                                    <p:set>
                                      <p:cBhvr>
                                        <p:cTn id="164" dur="1" fill="hold">
                                          <p:stCondLst>
                                            <p:cond delay="0"/>
                                          </p:stCondLst>
                                        </p:cTn>
                                        <p:tgtEl>
                                          <p:spTgt spid="62"/>
                                        </p:tgtEl>
                                        <p:attrNameLst>
                                          <p:attrName>style.visibility</p:attrName>
                                        </p:attrNameLst>
                                      </p:cBhvr>
                                      <p:to>
                                        <p:strVal val="visible"/>
                                      </p:to>
                                    </p:set>
                                    <p:anim by="(-#ppt_w*2)" calcmode="lin" valueType="num">
                                      <p:cBhvr rctx="PPT">
                                        <p:cTn id="165" dur="250" autoRev="1" fill="hold">
                                          <p:stCondLst>
                                            <p:cond delay="0"/>
                                          </p:stCondLst>
                                        </p:cTn>
                                        <p:tgtEl>
                                          <p:spTgt spid="62"/>
                                        </p:tgtEl>
                                        <p:attrNameLst>
                                          <p:attrName>ppt_w</p:attrName>
                                        </p:attrNameLst>
                                      </p:cBhvr>
                                    </p:anim>
                                    <p:anim by="(#ppt_w*0.50)" calcmode="lin" valueType="num">
                                      <p:cBhvr>
                                        <p:cTn id="166" dur="250" decel="50000" autoRev="1" fill="hold">
                                          <p:stCondLst>
                                            <p:cond delay="0"/>
                                          </p:stCondLst>
                                        </p:cTn>
                                        <p:tgtEl>
                                          <p:spTgt spid="62"/>
                                        </p:tgtEl>
                                        <p:attrNameLst>
                                          <p:attrName>ppt_x</p:attrName>
                                        </p:attrNameLst>
                                      </p:cBhvr>
                                    </p:anim>
                                    <p:anim from="(-#ppt_h/2)" to="(#ppt_y)" calcmode="lin" valueType="num">
                                      <p:cBhvr>
                                        <p:cTn id="167" dur="500" fill="hold">
                                          <p:stCondLst>
                                            <p:cond delay="0"/>
                                          </p:stCondLst>
                                        </p:cTn>
                                        <p:tgtEl>
                                          <p:spTgt spid="62"/>
                                        </p:tgtEl>
                                        <p:attrNameLst>
                                          <p:attrName>ppt_y</p:attrName>
                                        </p:attrNameLst>
                                      </p:cBhvr>
                                    </p:anim>
                                    <p:animRot by="21600000">
                                      <p:cBhvr>
                                        <p:cTn id="168" dur="500" fill="hold">
                                          <p:stCondLst>
                                            <p:cond delay="0"/>
                                          </p:stCondLst>
                                        </p:cTn>
                                        <p:tgtEl>
                                          <p:spTgt spid="62"/>
                                        </p:tgtEl>
                                        <p:attrNameLst>
                                          <p:attrName>r</p:attrName>
                                        </p:attrNameLst>
                                      </p:cBhvr>
                                    </p:animRot>
                                  </p:childTnLst>
                                </p:cTn>
                              </p:par>
                              <p:par>
                                <p:cTn id="169" presetID="56" presetClass="entr" presetSubtype="0" fill="hold" grpId="0" nodeType="withEffect">
                                  <p:stCondLst>
                                    <p:cond delay="0"/>
                                  </p:stCondLst>
                                  <p:iterate type="lt">
                                    <p:tmPct val="10000"/>
                                  </p:iterate>
                                  <p:childTnLst>
                                    <p:set>
                                      <p:cBhvr>
                                        <p:cTn id="170" dur="1" fill="hold">
                                          <p:stCondLst>
                                            <p:cond delay="0"/>
                                          </p:stCondLst>
                                        </p:cTn>
                                        <p:tgtEl>
                                          <p:spTgt spid="63"/>
                                        </p:tgtEl>
                                        <p:attrNameLst>
                                          <p:attrName>style.visibility</p:attrName>
                                        </p:attrNameLst>
                                      </p:cBhvr>
                                      <p:to>
                                        <p:strVal val="visible"/>
                                      </p:to>
                                    </p:set>
                                    <p:anim by="(-#ppt_w*2)" calcmode="lin" valueType="num">
                                      <p:cBhvr rctx="PPT">
                                        <p:cTn id="171" dur="250" autoRev="1" fill="hold">
                                          <p:stCondLst>
                                            <p:cond delay="0"/>
                                          </p:stCondLst>
                                        </p:cTn>
                                        <p:tgtEl>
                                          <p:spTgt spid="63"/>
                                        </p:tgtEl>
                                        <p:attrNameLst>
                                          <p:attrName>ppt_w</p:attrName>
                                        </p:attrNameLst>
                                      </p:cBhvr>
                                    </p:anim>
                                    <p:anim by="(#ppt_w*0.50)" calcmode="lin" valueType="num">
                                      <p:cBhvr>
                                        <p:cTn id="172" dur="250" decel="50000" autoRev="1" fill="hold">
                                          <p:stCondLst>
                                            <p:cond delay="0"/>
                                          </p:stCondLst>
                                        </p:cTn>
                                        <p:tgtEl>
                                          <p:spTgt spid="63"/>
                                        </p:tgtEl>
                                        <p:attrNameLst>
                                          <p:attrName>ppt_x</p:attrName>
                                        </p:attrNameLst>
                                      </p:cBhvr>
                                    </p:anim>
                                    <p:anim from="(-#ppt_h/2)" to="(#ppt_y)" calcmode="lin" valueType="num">
                                      <p:cBhvr>
                                        <p:cTn id="173" dur="500" fill="hold">
                                          <p:stCondLst>
                                            <p:cond delay="0"/>
                                          </p:stCondLst>
                                        </p:cTn>
                                        <p:tgtEl>
                                          <p:spTgt spid="63"/>
                                        </p:tgtEl>
                                        <p:attrNameLst>
                                          <p:attrName>ppt_y</p:attrName>
                                        </p:attrNameLst>
                                      </p:cBhvr>
                                    </p:anim>
                                    <p:animRot by="21600000">
                                      <p:cBhvr>
                                        <p:cTn id="174" dur="500" fill="hold">
                                          <p:stCondLst>
                                            <p:cond delay="0"/>
                                          </p:stCondLst>
                                        </p:cTn>
                                        <p:tgtEl>
                                          <p:spTgt spid="63"/>
                                        </p:tgtEl>
                                        <p:attrNameLst>
                                          <p:attrName>r</p:attrName>
                                        </p:attrNameLst>
                                      </p:cBhvr>
                                    </p:animRot>
                                  </p:childTnLst>
                                </p:cTn>
                              </p:par>
                              <p:par>
                                <p:cTn id="175" presetID="56" presetClass="entr" presetSubtype="0" fill="hold" grpId="0" nodeType="withEffect">
                                  <p:stCondLst>
                                    <p:cond delay="0"/>
                                  </p:stCondLst>
                                  <p:iterate type="lt">
                                    <p:tmPct val="10000"/>
                                  </p:iterate>
                                  <p:childTnLst>
                                    <p:set>
                                      <p:cBhvr>
                                        <p:cTn id="176" dur="1" fill="hold">
                                          <p:stCondLst>
                                            <p:cond delay="0"/>
                                          </p:stCondLst>
                                        </p:cTn>
                                        <p:tgtEl>
                                          <p:spTgt spid="64"/>
                                        </p:tgtEl>
                                        <p:attrNameLst>
                                          <p:attrName>style.visibility</p:attrName>
                                        </p:attrNameLst>
                                      </p:cBhvr>
                                      <p:to>
                                        <p:strVal val="visible"/>
                                      </p:to>
                                    </p:set>
                                    <p:anim by="(-#ppt_w*2)" calcmode="lin" valueType="num">
                                      <p:cBhvr rctx="PPT">
                                        <p:cTn id="177" dur="250" autoRev="1" fill="hold">
                                          <p:stCondLst>
                                            <p:cond delay="0"/>
                                          </p:stCondLst>
                                        </p:cTn>
                                        <p:tgtEl>
                                          <p:spTgt spid="64"/>
                                        </p:tgtEl>
                                        <p:attrNameLst>
                                          <p:attrName>ppt_w</p:attrName>
                                        </p:attrNameLst>
                                      </p:cBhvr>
                                    </p:anim>
                                    <p:anim by="(#ppt_w*0.50)" calcmode="lin" valueType="num">
                                      <p:cBhvr>
                                        <p:cTn id="178" dur="250" decel="50000" autoRev="1" fill="hold">
                                          <p:stCondLst>
                                            <p:cond delay="0"/>
                                          </p:stCondLst>
                                        </p:cTn>
                                        <p:tgtEl>
                                          <p:spTgt spid="64"/>
                                        </p:tgtEl>
                                        <p:attrNameLst>
                                          <p:attrName>ppt_x</p:attrName>
                                        </p:attrNameLst>
                                      </p:cBhvr>
                                    </p:anim>
                                    <p:anim from="(-#ppt_h/2)" to="(#ppt_y)" calcmode="lin" valueType="num">
                                      <p:cBhvr>
                                        <p:cTn id="179" dur="500" fill="hold">
                                          <p:stCondLst>
                                            <p:cond delay="0"/>
                                          </p:stCondLst>
                                        </p:cTn>
                                        <p:tgtEl>
                                          <p:spTgt spid="64"/>
                                        </p:tgtEl>
                                        <p:attrNameLst>
                                          <p:attrName>ppt_y</p:attrName>
                                        </p:attrNameLst>
                                      </p:cBhvr>
                                    </p:anim>
                                    <p:animRot by="21600000">
                                      <p:cBhvr>
                                        <p:cTn id="180" dur="500" fill="hold">
                                          <p:stCondLst>
                                            <p:cond delay="0"/>
                                          </p:stCondLst>
                                        </p:cTn>
                                        <p:tgtEl>
                                          <p:spTgt spid="64"/>
                                        </p:tgtEl>
                                        <p:attrNameLst>
                                          <p:attrName>r</p:attrName>
                                        </p:attrNameLst>
                                      </p:cBhvr>
                                    </p:animRot>
                                  </p:childTnLst>
                                </p:cTn>
                              </p:par>
                              <p:par>
                                <p:cTn id="181" presetID="56" presetClass="entr" presetSubtype="0" fill="hold" grpId="0" nodeType="withEffect">
                                  <p:stCondLst>
                                    <p:cond delay="0"/>
                                  </p:stCondLst>
                                  <p:iterate type="lt">
                                    <p:tmPct val="10000"/>
                                  </p:iterate>
                                  <p:childTnLst>
                                    <p:set>
                                      <p:cBhvr>
                                        <p:cTn id="182" dur="1" fill="hold">
                                          <p:stCondLst>
                                            <p:cond delay="0"/>
                                          </p:stCondLst>
                                        </p:cTn>
                                        <p:tgtEl>
                                          <p:spTgt spid="69"/>
                                        </p:tgtEl>
                                        <p:attrNameLst>
                                          <p:attrName>style.visibility</p:attrName>
                                        </p:attrNameLst>
                                      </p:cBhvr>
                                      <p:to>
                                        <p:strVal val="visible"/>
                                      </p:to>
                                    </p:set>
                                    <p:anim by="(-#ppt_w*2)" calcmode="lin" valueType="num">
                                      <p:cBhvr rctx="PPT">
                                        <p:cTn id="183" dur="250" autoRev="1" fill="hold">
                                          <p:stCondLst>
                                            <p:cond delay="0"/>
                                          </p:stCondLst>
                                        </p:cTn>
                                        <p:tgtEl>
                                          <p:spTgt spid="69"/>
                                        </p:tgtEl>
                                        <p:attrNameLst>
                                          <p:attrName>ppt_w</p:attrName>
                                        </p:attrNameLst>
                                      </p:cBhvr>
                                    </p:anim>
                                    <p:anim by="(#ppt_w*0.50)" calcmode="lin" valueType="num">
                                      <p:cBhvr>
                                        <p:cTn id="184" dur="250" decel="50000" autoRev="1" fill="hold">
                                          <p:stCondLst>
                                            <p:cond delay="0"/>
                                          </p:stCondLst>
                                        </p:cTn>
                                        <p:tgtEl>
                                          <p:spTgt spid="69"/>
                                        </p:tgtEl>
                                        <p:attrNameLst>
                                          <p:attrName>ppt_x</p:attrName>
                                        </p:attrNameLst>
                                      </p:cBhvr>
                                    </p:anim>
                                    <p:anim from="(-#ppt_h/2)" to="(#ppt_y)" calcmode="lin" valueType="num">
                                      <p:cBhvr>
                                        <p:cTn id="185" dur="500" fill="hold">
                                          <p:stCondLst>
                                            <p:cond delay="0"/>
                                          </p:stCondLst>
                                        </p:cTn>
                                        <p:tgtEl>
                                          <p:spTgt spid="69"/>
                                        </p:tgtEl>
                                        <p:attrNameLst>
                                          <p:attrName>ppt_y</p:attrName>
                                        </p:attrNameLst>
                                      </p:cBhvr>
                                    </p:anim>
                                    <p:animRot by="21600000">
                                      <p:cBhvr>
                                        <p:cTn id="186" dur="500" fill="hold">
                                          <p:stCondLst>
                                            <p:cond delay="0"/>
                                          </p:stCondLst>
                                        </p:cTn>
                                        <p:tgtEl>
                                          <p:spTgt spid="69"/>
                                        </p:tgtEl>
                                        <p:attrNameLst>
                                          <p:attrName>r</p:attrName>
                                        </p:attrNameLst>
                                      </p:cBhvr>
                                    </p:animRot>
                                  </p:childTnLst>
                                </p:cTn>
                              </p:par>
                              <p:par>
                                <p:cTn id="187" presetID="56" presetClass="entr" presetSubtype="0" fill="hold" grpId="0" nodeType="withEffect">
                                  <p:stCondLst>
                                    <p:cond delay="0"/>
                                  </p:stCondLst>
                                  <p:iterate type="lt">
                                    <p:tmPct val="10000"/>
                                  </p:iterate>
                                  <p:childTnLst>
                                    <p:set>
                                      <p:cBhvr>
                                        <p:cTn id="188" dur="1" fill="hold">
                                          <p:stCondLst>
                                            <p:cond delay="0"/>
                                          </p:stCondLst>
                                        </p:cTn>
                                        <p:tgtEl>
                                          <p:spTgt spid="68"/>
                                        </p:tgtEl>
                                        <p:attrNameLst>
                                          <p:attrName>style.visibility</p:attrName>
                                        </p:attrNameLst>
                                      </p:cBhvr>
                                      <p:to>
                                        <p:strVal val="visible"/>
                                      </p:to>
                                    </p:set>
                                    <p:anim by="(-#ppt_w*2)" calcmode="lin" valueType="num">
                                      <p:cBhvr rctx="PPT">
                                        <p:cTn id="189" dur="250" autoRev="1" fill="hold">
                                          <p:stCondLst>
                                            <p:cond delay="0"/>
                                          </p:stCondLst>
                                        </p:cTn>
                                        <p:tgtEl>
                                          <p:spTgt spid="68"/>
                                        </p:tgtEl>
                                        <p:attrNameLst>
                                          <p:attrName>ppt_w</p:attrName>
                                        </p:attrNameLst>
                                      </p:cBhvr>
                                    </p:anim>
                                    <p:anim by="(#ppt_w*0.50)" calcmode="lin" valueType="num">
                                      <p:cBhvr>
                                        <p:cTn id="190" dur="250" decel="50000" autoRev="1" fill="hold">
                                          <p:stCondLst>
                                            <p:cond delay="0"/>
                                          </p:stCondLst>
                                        </p:cTn>
                                        <p:tgtEl>
                                          <p:spTgt spid="68"/>
                                        </p:tgtEl>
                                        <p:attrNameLst>
                                          <p:attrName>ppt_x</p:attrName>
                                        </p:attrNameLst>
                                      </p:cBhvr>
                                    </p:anim>
                                    <p:anim from="(-#ppt_h/2)" to="(#ppt_y)" calcmode="lin" valueType="num">
                                      <p:cBhvr>
                                        <p:cTn id="191" dur="500" fill="hold">
                                          <p:stCondLst>
                                            <p:cond delay="0"/>
                                          </p:stCondLst>
                                        </p:cTn>
                                        <p:tgtEl>
                                          <p:spTgt spid="68"/>
                                        </p:tgtEl>
                                        <p:attrNameLst>
                                          <p:attrName>ppt_y</p:attrName>
                                        </p:attrNameLst>
                                      </p:cBhvr>
                                    </p:anim>
                                    <p:animRot by="21600000">
                                      <p:cBhvr>
                                        <p:cTn id="192" dur="500" fill="hold">
                                          <p:stCondLst>
                                            <p:cond delay="0"/>
                                          </p:stCondLst>
                                        </p:cTn>
                                        <p:tgtEl>
                                          <p:spTgt spid="68"/>
                                        </p:tgtEl>
                                        <p:attrNameLst>
                                          <p:attrName>r</p:attrName>
                                        </p:attrNameLst>
                                      </p:cBhvr>
                                    </p:animRot>
                                  </p:childTnLst>
                                </p:cTn>
                              </p:par>
                              <p:par>
                                <p:cTn id="193" presetID="56" presetClass="entr" presetSubtype="0" fill="hold" grpId="0" nodeType="withEffect">
                                  <p:stCondLst>
                                    <p:cond delay="0"/>
                                  </p:stCondLst>
                                  <p:iterate type="lt">
                                    <p:tmPct val="10000"/>
                                  </p:iterate>
                                  <p:childTnLst>
                                    <p:set>
                                      <p:cBhvr>
                                        <p:cTn id="194" dur="1" fill="hold">
                                          <p:stCondLst>
                                            <p:cond delay="0"/>
                                          </p:stCondLst>
                                        </p:cTn>
                                        <p:tgtEl>
                                          <p:spTgt spid="50"/>
                                        </p:tgtEl>
                                        <p:attrNameLst>
                                          <p:attrName>style.visibility</p:attrName>
                                        </p:attrNameLst>
                                      </p:cBhvr>
                                      <p:to>
                                        <p:strVal val="visible"/>
                                      </p:to>
                                    </p:set>
                                    <p:anim by="(-#ppt_w*2)" calcmode="lin" valueType="num">
                                      <p:cBhvr rctx="PPT">
                                        <p:cTn id="195" dur="250" autoRev="1" fill="hold">
                                          <p:stCondLst>
                                            <p:cond delay="0"/>
                                          </p:stCondLst>
                                        </p:cTn>
                                        <p:tgtEl>
                                          <p:spTgt spid="50"/>
                                        </p:tgtEl>
                                        <p:attrNameLst>
                                          <p:attrName>ppt_w</p:attrName>
                                        </p:attrNameLst>
                                      </p:cBhvr>
                                    </p:anim>
                                    <p:anim by="(#ppt_w*0.50)" calcmode="lin" valueType="num">
                                      <p:cBhvr>
                                        <p:cTn id="196" dur="250" decel="50000" autoRev="1" fill="hold">
                                          <p:stCondLst>
                                            <p:cond delay="0"/>
                                          </p:stCondLst>
                                        </p:cTn>
                                        <p:tgtEl>
                                          <p:spTgt spid="50"/>
                                        </p:tgtEl>
                                        <p:attrNameLst>
                                          <p:attrName>ppt_x</p:attrName>
                                        </p:attrNameLst>
                                      </p:cBhvr>
                                    </p:anim>
                                    <p:anim from="(-#ppt_h/2)" to="(#ppt_y)" calcmode="lin" valueType="num">
                                      <p:cBhvr>
                                        <p:cTn id="197" dur="500" fill="hold">
                                          <p:stCondLst>
                                            <p:cond delay="0"/>
                                          </p:stCondLst>
                                        </p:cTn>
                                        <p:tgtEl>
                                          <p:spTgt spid="50"/>
                                        </p:tgtEl>
                                        <p:attrNameLst>
                                          <p:attrName>ppt_y</p:attrName>
                                        </p:attrNameLst>
                                      </p:cBhvr>
                                    </p:anim>
                                    <p:animRot by="21600000">
                                      <p:cBhvr>
                                        <p:cTn id="198" dur="500" fill="hold">
                                          <p:stCondLst>
                                            <p:cond delay="0"/>
                                          </p:stCondLst>
                                        </p:cTn>
                                        <p:tgtEl>
                                          <p:spTgt spid="50"/>
                                        </p:tgtEl>
                                        <p:attrNameLst>
                                          <p:attrName>r</p:attrName>
                                        </p:attrNameLst>
                                      </p:cBhvr>
                                    </p:animRot>
                                  </p:childTnLst>
                                </p:cTn>
                              </p:par>
                              <p:par>
                                <p:cTn id="199" presetID="56" presetClass="entr" presetSubtype="0" fill="hold" grpId="0" nodeType="withEffect">
                                  <p:stCondLst>
                                    <p:cond delay="0"/>
                                  </p:stCondLst>
                                  <p:iterate type="lt">
                                    <p:tmPct val="10000"/>
                                  </p:iterate>
                                  <p:childTnLst>
                                    <p:set>
                                      <p:cBhvr>
                                        <p:cTn id="200" dur="1" fill="hold">
                                          <p:stCondLst>
                                            <p:cond delay="0"/>
                                          </p:stCondLst>
                                        </p:cTn>
                                        <p:tgtEl>
                                          <p:spTgt spid="52"/>
                                        </p:tgtEl>
                                        <p:attrNameLst>
                                          <p:attrName>style.visibility</p:attrName>
                                        </p:attrNameLst>
                                      </p:cBhvr>
                                      <p:to>
                                        <p:strVal val="visible"/>
                                      </p:to>
                                    </p:set>
                                    <p:anim by="(-#ppt_w*2)" calcmode="lin" valueType="num">
                                      <p:cBhvr rctx="PPT">
                                        <p:cTn id="201" dur="250" autoRev="1" fill="hold">
                                          <p:stCondLst>
                                            <p:cond delay="0"/>
                                          </p:stCondLst>
                                        </p:cTn>
                                        <p:tgtEl>
                                          <p:spTgt spid="52"/>
                                        </p:tgtEl>
                                        <p:attrNameLst>
                                          <p:attrName>ppt_w</p:attrName>
                                        </p:attrNameLst>
                                      </p:cBhvr>
                                    </p:anim>
                                    <p:anim by="(#ppt_w*0.50)" calcmode="lin" valueType="num">
                                      <p:cBhvr>
                                        <p:cTn id="202" dur="250" decel="50000" autoRev="1" fill="hold">
                                          <p:stCondLst>
                                            <p:cond delay="0"/>
                                          </p:stCondLst>
                                        </p:cTn>
                                        <p:tgtEl>
                                          <p:spTgt spid="52"/>
                                        </p:tgtEl>
                                        <p:attrNameLst>
                                          <p:attrName>ppt_x</p:attrName>
                                        </p:attrNameLst>
                                      </p:cBhvr>
                                    </p:anim>
                                    <p:anim from="(-#ppt_h/2)" to="(#ppt_y)" calcmode="lin" valueType="num">
                                      <p:cBhvr>
                                        <p:cTn id="203" dur="500" fill="hold">
                                          <p:stCondLst>
                                            <p:cond delay="0"/>
                                          </p:stCondLst>
                                        </p:cTn>
                                        <p:tgtEl>
                                          <p:spTgt spid="52"/>
                                        </p:tgtEl>
                                        <p:attrNameLst>
                                          <p:attrName>ppt_y</p:attrName>
                                        </p:attrNameLst>
                                      </p:cBhvr>
                                    </p:anim>
                                    <p:animRot by="21600000">
                                      <p:cBhvr>
                                        <p:cTn id="204" dur="500" fill="hold">
                                          <p:stCondLst>
                                            <p:cond delay="0"/>
                                          </p:stCondLst>
                                        </p:cTn>
                                        <p:tgtEl>
                                          <p:spTgt spid="52"/>
                                        </p:tgtEl>
                                        <p:attrNameLst>
                                          <p:attrName>r</p:attrName>
                                        </p:attrNameLst>
                                      </p:cBhvr>
                                    </p:animRot>
                                  </p:childTnLst>
                                </p:cTn>
                              </p:par>
                              <p:par>
                                <p:cTn id="205" presetID="56" presetClass="entr" presetSubtype="0" fill="hold" grpId="0" nodeType="withEffect">
                                  <p:stCondLst>
                                    <p:cond delay="0"/>
                                  </p:stCondLst>
                                  <p:iterate type="lt">
                                    <p:tmPct val="10000"/>
                                  </p:iterate>
                                  <p:childTnLst>
                                    <p:set>
                                      <p:cBhvr>
                                        <p:cTn id="206" dur="1" fill="hold">
                                          <p:stCondLst>
                                            <p:cond delay="0"/>
                                          </p:stCondLst>
                                        </p:cTn>
                                        <p:tgtEl>
                                          <p:spTgt spid="48"/>
                                        </p:tgtEl>
                                        <p:attrNameLst>
                                          <p:attrName>style.visibility</p:attrName>
                                        </p:attrNameLst>
                                      </p:cBhvr>
                                      <p:to>
                                        <p:strVal val="visible"/>
                                      </p:to>
                                    </p:set>
                                    <p:anim by="(-#ppt_w*2)" calcmode="lin" valueType="num">
                                      <p:cBhvr rctx="PPT">
                                        <p:cTn id="207" dur="250" autoRev="1" fill="hold">
                                          <p:stCondLst>
                                            <p:cond delay="0"/>
                                          </p:stCondLst>
                                        </p:cTn>
                                        <p:tgtEl>
                                          <p:spTgt spid="48"/>
                                        </p:tgtEl>
                                        <p:attrNameLst>
                                          <p:attrName>ppt_w</p:attrName>
                                        </p:attrNameLst>
                                      </p:cBhvr>
                                    </p:anim>
                                    <p:anim by="(#ppt_w*0.50)" calcmode="lin" valueType="num">
                                      <p:cBhvr>
                                        <p:cTn id="208" dur="250" decel="50000" autoRev="1" fill="hold">
                                          <p:stCondLst>
                                            <p:cond delay="0"/>
                                          </p:stCondLst>
                                        </p:cTn>
                                        <p:tgtEl>
                                          <p:spTgt spid="48"/>
                                        </p:tgtEl>
                                        <p:attrNameLst>
                                          <p:attrName>ppt_x</p:attrName>
                                        </p:attrNameLst>
                                      </p:cBhvr>
                                    </p:anim>
                                    <p:anim from="(-#ppt_h/2)" to="(#ppt_y)" calcmode="lin" valueType="num">
                                      <p:cBhvr>
                                        <p:cTn id="209" dur="500" fill="hold">
                                          <p:stCondLst>
                                            <p:cond delay="0"/>
                                          </p:stCondLst>
                                        </p:cTn>
                                        <p:tgtEl>
                                          <p:spTgt spid="48"/>
                                        </p:tgtEl>
                                        <p:attrNameLst>
                                          <p:attrName>ppt_y</p:attrName>
                                        </p:attrNameLst>
                                      </p:cBhvr>
                                    </p:anim>
                                    <p:animRot by="21600000">
                                      <p:cBhvr>
                                        <p:cTn id="210" dur="500" fill="hold">
                                          <p:stCondLst>
                                            <p:cond delay="0"/>
                                          </p:stCondLst>
                                        </p:cTn>
                                        <p:tgtEl>
                                          <p:spTgt spid="48"/>
                                        </p:tgtEl>
                                        <p:attrNameLst>
                                          <p:attrName>r</p:attrName>
                                        </p:attrNameLst>
                                      </p:cBhvr>
                                    </p:animRot>
                                  </p:childTnLst>
                                </p:cTn>
                              </p:par>
                            </p:childTnLst>
                          </p:cTn>
                        </p:par>
                        <p:par>
                          <p:cTn id="211" fill="hold">
                            <p:stCondLst>
                              <p:cond delay="2370"/>
                            </p:stCondLst>
                            <p:childTnLst>
                              <p:par>
                                <p:cTn id="212" presetID="53" presetClass="entr" presetSubtype="16" fill="hold" nodeType="afterEffect">
                                  <p:stCondLst>
                                    <p:cond delay="0"/>
                                  </p:stCondLst>
                                  <p:childTnLst>
                                    <p:set>
                                      <p:cBhvr>
                                        <p:cTn id="213" dur="1" fill="hold">
                                          <p:stCondLst>
                                            <p:cond delay="0"/>
                                          </p:stCondLst>
                                        </p:cTn>
                                        <p:tgtEl>
                                          <p:spTgt spid="76"/>
                                        </p:tgtEl>
                                        <p:attrNameLst>
                                          <p:attrName>style.visibility</p:attrName>
                                        </p:attrNameLst>
                                      </p:cBhvr>
                                      <p:to>
                                        <p:strVal val="visible"/>
                                      </p:to>
                                    </p:set>
                                    <p:anim calcmode="lin" valueType="num">
                                      <p:cBhvr>
                                        <p:cTn id="214" dur="500" fill="hold"/>
                                        <p:tgtEl>
                                          <p:spTgt spid="76"/>
                                        </p:tgtEl>
                                        <p:attrNameLst>
                                          <p:attrName>ppt_w</p:attrName>
                                        </p:attrNameLst>
                                      </p:cBhvr>
                                      <p:tavLst>
                                        <p:tav tm="0">
                                          <p:val>
                                            <p:fltVal val="0"/>
                                          </p:val>
                                        </p:tav>
                                        <p:tav tm="100000">
                                          <p:val>
                                            <p:strVal val="#ppt_w"/>
                                          </p:val>
                                        </p:tav>
                                      </p:tavLst>
                                    </p:anim>
                                    <p:anim calcmode="lin" valueType="num">
                                      <p:cBhvr>
                                        <p:cTn id="215" dur="500" fill="hold"/>
                                        <p:tgtEl>
                                          <p:spTgt spid="76"/>
                                        </p:tgtEl>
                                        <p:attrNameLst>
                                          <p:attrName>ppt_h</p:attrName>
                                        </p:attrNameLst>
                                      </p:cBhvr>
                                      <p:tavLst>
                                        <p:tav tm="0">
                                          <p:val>
                                            <p:fltVal val="0"/>
                                          </p:val>
                                        </p:tav>
                                        <p:tav tm="100000">
                                          <p:val>
                                            <p:strVal val="#ppt_h"/>
                                          </p:val>
                                        </p:tav>
                                      </p:tavLst>
                                    </p:anim>
                                    <p:animEffect transition="in" filter="fade">
                                      <p:cBhvr>
                                        <p:cTn id="216" dur="500"/>
                                        <p:tgtEl>
                                          <p:spTgt spid="76"/>
                                        </p:tgtEl>
                                      </p:cBhvr>
                                    </p:animEffect>
                                  </p:childTnLst>
                                </p:cTn>
                              </p:par>
                            </p:childTnLst>
                          </p:cTn>
                        </p:par>
                        <p:par>
                          <p:cTn id="217" fill="hold">
                            <p:stCondLst>
                              <p:cond delay="2870"/>
                            </p:stCondLst>
                            <p:childTnLst>
                              <p:par>
                                <p:cTn id="218" presetID="22" presetClass="entr" presetSubtype="4" fill="hold" grpId="0" nodeType="afterEffect">
                                  <p:stCondLst>
                                    <p:cond delay="0"/>
                                  </p:stCondLst>
                                  <p:childTnLst>
                                    <p:set>
                                      <p:cBhvr>
                                        <p:cTn id="219" dur="1" fill="hold">
                                          <p:stCondLst>
                                            <p:cond delay="0"/>
                                          </p:stCondLst>
                                        </p:cTn>
                                        <p:tgtEl>
                                          <p:spTgt spid="37"/>
                                        </p:tgtEl>
                                        <p:attrNameLst>
                                          <p:attrName>style.visibility</p:attrName>
                                        </p:attrNameLst>
                                      </p:cBhvr>
                                      <p:to>
                                        <p:strVal val="visible"/>
                                      </p:to>
                                    </p:set>
                                    <p:animEffect transition="in" filter="wipe(down)">
                                      <p:cBhvr>
                                        <p:cTn id="220" dur="500"/>
                                        <p:tgtEl>
                                          <p:spTgt spid="37"/>
                                        </p:tgtEl>
                                      </p:cBhvr>
                                    </p:animEffect>
                                  </p:childTnLst>
                                </p:cTn>
                              </p:par>
                            </p:childTnLst>
                          </p:cTn>
                        </p:par>
                        <p:par>
                          <p:cTn id="221" fill="hold">
                            <p:stCondLst>
                              <p:cond delay="3370"/>
                            </p:stCondLst>
                            <p:childTnLst>
                              <p:par>
                                <p:cTn id="222" presetID="22" presetClass="entr" presetSubtype="4" fill="hold" grpId="0" nodeType="afterEffect">
                                  <p:stCondLst>
                                    <p:cond delay="0"/>
                                  </p:stCondLst>
                                  <p:childTnLst>
                                    <p:set>
                                      <p:cBhvr>
                                        <p:cTn id="223" dur="1" fill="hold">
                                          <p:stCondLst>
                                            <p:cond delay="0"/>
                                          </p:stCondLst>
                                        </p:cTn>
                                        <p:tgtEl>
                                          <p:spTgt spid="38"/>
                                        </p:tgtEl>
                                        <p:attrNameLst>
                                          <p:attrName>style.visibility</p:attrName>
                                        </p:attrNameLst>
                                      </p:cBhvr>
                                      <p:to>
                                        <p:strVal val="visible"/>
                                      </p:to>
                                    </p:set>
                                    <p:animEffect transition="in" filter="wipe(down)">
                                      <p:cBhvr>
                                        <p:cTn id="224" dur="500"/>
                                        <p:tgtEl>
                                          <p:spTgt spid="38"/>
                                        </p:tgtEl>
                                      </p:cBhvr>
                                    </p:animEffect>
                                  </p:childTnLst>
                                </p:cTn>
                              </p:par>
                            </p:childTnLst>
                          </p:cTn>
                        </p:par>
                        <p:par>
                          <p:cTn id="225" fill="hold">
                            <p:stCondLst>
                              <p:cond delay="3870"/>
                            </p:stCondLst>
                            <p:childTnLst>
                              <p:par>
                                <p:cTn id="226" presetID="22" presetClass="entr" presetSubtype="2" fill="hold" grpId="0" nodeType="afterEffect">
                                  <p:stCondLst>
                                    <p:cond delay="0"/>
                                  </p:stCondLst>
                                  <p:childTnLst>
                                    <p:set>
                                      <p:cBhvr>
                                        <p:cTn id="227" dur="1" fill="hold">
                                          <p:stCondLst>
                                            <p:cond delay="0"/>
                                          </p:stCondLst>
                                        </p:cTn>
                                        <p:tgtEl>
                                          <p:spTgt spid="42"/>
                                        </p:tgtEl>
                                        <p:attrNameLst>
                                          <p:attrName>style.visibility</p:attrName>
                                        </p:attrNameLst>
                                      </p:cBhvr>
                                      <p:to>
                                        <p:strVal val="visible"/>
                                      </p:to>
                                    </p:set>
                                    <p:animEffect transition="in" filter="wipe(right)">
                                      <p:cBhvr>
                                        <p:cTn id="228" dur="500"/>
                                        <p:tgtEl>
                                          <p:spTgt spid="42"/>
                                        </p:tgtEl>
                                      </p:cBhvr>
                                    </p:animEffect>
                                  </p:childTnLst>
                                </p:cTn>
                              </p:par>
                            </p:childTnLst>
                          </p:cTn>
                        </p:par>
                        <p:par>
                          <p:cTn id="229" fill="hold">
                            <p:stCondLst>
                              <p:cond delay="4370"/>
                            </p:stCondLst>
                            <p:childTnLst>
                              <p:par>
                                <p:cTn id="230" presetID="22" presetClass="entr" presetSubtype="2" fill="hold" grpId="0" nodeType="afterEffect">
                                  <p:stCondLst>
                                    <p:cond delay="0"/>
                                  </p:stCondLst>
                                  <p:childTnLst>
                                    <p:set>
                                      <p:cBhvr>
                                        <p:cTn id="231" dur="1" fill="hold">
                                          <p:stCondLst>
                                            <p:cond delay="0"/>
                                          </p:stCondLst>
                                        </p:cTn>
                                        <p:tgtEl>
                                          <p:spTgt spid="41"/>
                                        </p:tgtEl>
                                        <p:attrNameLst>
                                          <p:attrName>style.visibility</p:attrName>
                                        </p:attrNameLst>
                                      </p:cBhvr>
                                      <p:to>
                                        <p:strVal val="visible"/>
                                      </p:to>
                                    </p:set>
                                    <p:animEffect transition="in" filter="wipe(right)">
                                      <p:cBhvr>
                                        <p:cTn id="232" dur="500"/>
                                        <p:tgtEl>
                                          <p:spTgt spid="41"/>
                                        </p:tgtEl>
                                      </p:cBhvr>
                                    </p:animEffect>
                                  </p:childTnLst>
                                </p:cTn>
                              </p:par>
                            </p:childTnLst>
                          </p:cTn>
                        </p:par>
                        <p:par>
                          <p:cTn id="233" fill="hold">
                            <p:stCondLst>
                              <p:cond delay="4870"/>
                            </p:stCondLst>
                            <p:childTnLst>
                              <p:par>
                                <p:cTn id="234" presetID="22" presetClass="entr" presetSubtype="2" fill="hold" grpId="0" nodeType="afterEffect">
                                  <p:stCondLst>
                                    <p:cond delay="0"/>
                                  </p:stCondLst>
                                  <p:childTnLst>
                                    <p:set>
                                      <p:cBhvr>
                                        <p:cTn id="235" dur="1" fill="hold">
                                          <p:stCondLst>
                                            <p:cond delay="0"/>
                                          </p:stCondLst>
                                        </p:cTn>
                                        <p:tgtEl>
                                          <p:spTgt spid="39"/>
                                        </p:tgtEl>
                                        <p:attrNameLst>
                                          <p:attrName>style.visibility</p:attrName>
                                        </p:attrNameLst>
                                      </p:cBhvr>
                                      <p:to>
                                        <p:strVal val="visible"/>
                                      </p:to>
                                    </p:set>
                                    <p:animEffect transition="in" filter="wipe(right)">
                                      <p:cBhvr>
                                        <p:cTn id="236" dur="500"/>
                                        <p:tgtEl>
                                          <p:spTgt spid="39"/>
                                        </p:tgtEl>
                                      </p:cBhvr>
                                    </p:animEffect>
                                  </p:childTnLst>
                                </p:cTn>
                              </p:par>
                            </p:childTnLst>
                          </p:cTn>
                        </p:par>
                        <p:par>
                          <p:cTn id="237" fill="hold">
                            <p:stCondLst>
                              <p:cond delay="5370"/>
                            </p:stCondLst>
                            <p:childTnLst>
                              <p:par>
                                <p:cTn id="238" presetID="22" presetClass="entr" presetSubtype="2" fill="hold" grpId="0" nodeType="afterEffect">
                                  <p:stCondLst>
                                    <p:cond delay="0"/>
                                  </p:stCondLst>
                                  <p:childTnLst>
                                    <p:set>
                                      <p:cBhvr>
                                        <p:cTn id="239" dur="1" fill="hold">
                                          <p:stCondLst>
                                            <p:cond delay="0"/>
                                          </p:stCondLst>
                                        </p:cTn>
                                        <p:tgtEl>
                                          <p:spTgt spid="40"/>
                                        </p:tgtEl>
                                        <p:attrNameLst>
                                          <p:attrName>style.visibility</p:attrName>
                                        </p:attrNameLst>
                                      </p:cBhvr>
                                      <p:to>
                                        <p:strVal val="visible"/>
                                      </p:to>
                                    </p:set>
                                    <p:animEffect transition="in" filter="wipe(right)">
                                      <p:cBhvr>
                                        <p:cTn id="240" dur="500"/>
                                        <p:tgtEl>
                                          <p:spTgt spid="40"/>
                                        </p:tgtEl>
                                      </p:cBhvr>
                                    </p:animEffect>
                                  </p:childTnLst>
                                </p:cTn>
                              </p:par>
                            </p:childTnLst>
                          </p:cTn>
                        </p:par>
                        <p:par>
                          <p:cTn id="241" fill="hold">
                            <p:stCondLst>
                              <p:cond delay="5870"/>
                            </p:stCondLst>
                            <p:childTnLst>
                              <p:par>
                                <p:cTn id="242" presetID="22" presetClass="entr" presetSubtype="2" fill="hold" grpId="0" nodeType="afterEffect">
                                  <p:stCondLst>
                                    <p:cond delay="0"/>
                                  </p:stCondLst>
                                  <p:childTnLst>
                                    <p:set>
                                      <p:cBhvr>
                                        <p:cTn id="243" dur="1" fill="hold">
                                          <p:stCondLst>
                                            <p:cond delay="0"/>
                                          </p:stCondLst>
                                        </p:cTn>
                                        <p:tgtEl>
                                          <p:spTgt spid="87"/>
                                        </p:tgtEl>
                                        <p:attrNameLst>
                                          <p:attrName>style.visibility</p:attrName>
                                        </p:attrNameLst>
                                      </p:cBhvr>
                                      <p:to>
                                        <p:strVal val="visible"/>
                                      </p:to>
                                    </p:set>
                                    <p:animEffect transition="in" filter="wipe(right)">
                                      <p:cBhvr>
                                        <p:cTn id="244" dur="500"/>
                                        <p:tgtEl>
                                          <p:spTgt spid="87"/>
                                        </p:tgtEl>
                                      </p:cBhvr>
                                    </p:animEffect>
                                  </p:childTnLst>
                                </p:cTn>
                              </p:par>
                            </p:childTnLst>
                          </p:cTn>
                        </p:par>
                        <p:par>
                          <p:cTn id="245" fill="hold">
                            <p:stCondLst>
                              <p:cond delay="6370"/>
                            </p:stCondLst>
                            <p:childTnLst>
                              <p:par>
                                <p:cTn id="246" presetID="22" presetClass="entr" presetSubtype="2" fill="hold" grpId="0" nodeType="afterEffect">
                                  <p:stCondLst>
                                    <p:cond delay="0"/>
                                  </p:stCondLst>
                                  <p:childTnLst>
                                    <p:set>
                                      <p:cBhvr>
                                        <p:cTn id="247" dur="1" fill="hold">
                                          <p:stCondLst>
                                            <p:cond delay="0"/>
                                          </p:stCondLst>
                                        </p:cTn>
                                        <p:tgtEl>
                                          <p:spTgt spid="75"/>
                                        </p:tgtEl>
                                        <p:attrNameLst>
                                          <p:attrName>style.visibility</p:attrName>
                                        </p:attrNameLst>
                                      </p:cBhvr>
                                      <p:to>
                                        <p:strVal val="visible"/>
                                      </p:to>
                                    </p:set>
                                    <p:animEffect transition="in" filter="wipe(right)">
                                      <p:cBhvr>
                                        <p:cTn id="248" dur="500"/>
                                        <p:tgtEl>
                                          <p:spTgt spid="75"/>
                                        </p:tgtEl>
                                      </p:cBhvr>
                                    </p:animEffect>
                                  </p:childTnLst>
                                </p:cTn>
                              </p:par>
                            </p:childTnLst>
                          </p:cTn>
                        </p:par>
                        <p:par>
                          <p:cTn id="249" fill="hold">
                            <p:stCondLst>
                              <p:cond delay="6870"/>
                            </p:stCondLst>
                            <p:childTnLst>
                              <p:par>
                                <p:cTn id="250" presetID="2" presetClass="entr" presetSubtype="2" fill="hold" nodeType="afterEffect">
                                  <p:stCondLst>
                                    <p:cond delay="0"/>
                                  </p:stCondLst>
                                  <p:childTnLst>
                                    <p:set>
                                      <p:cBhvr>
                                        <p:cTn id="251" dur="1" fill="hold">
                                          <p:stCondLst>
                                            <p:cond delay="0"/>
                                          </p:stCondLst>
                                        </p:cTn>
                                        <p:tgtEl>
                                          <p:spTgt spid="95"/>
                                        </p:tgtEl>
                                        <p:attrNameLst>
                                          <p:attrName>style.visibility</p:attrName>
                                        </p:attrNameLst>
                                      </p:cBhvr>
                                      <p:to>
                                        <p:strVal val="visible"/>
                                      </p:to>
                                    </p:set>
                                    <p:anim calcmode="lin" valueType="num">
                                      <p:cBhvr additive="base">
                                        <p:cTn id="252" dur="500" fill="hold"/>
                                        <p:tgtEl>
                                          <p:spTgt spid="95"/>
                                        </p:tgtEl>
                                        <p:attrNameLst>
                                          <p:attrName>ppt_x</p:attrName>
                                        </p:attrNameLst>
                                      </p:cBhvr>
                                      <p:tavLst>
                                        <p:tav tm="0">
                                          <p:val>
                                            <p:strVal val="1+#ppt_w/2"/>
                                          </p:val>
                                        </p:tav>
                                        <p:tav tm="100000">
                                          <p:val>
                                            <p:strVal val="#ppt_x"/>
                                          </p:val>
                                        </p:tav>
                                      </p:tavLst>
                                    </p:anim>
                                    <p:anim calcmode="lin" valueType="num">
                                      <p:cBhvr additive="base">
                                        <p:cTn id="253" dur="500" fill="hold"/>
                                        <p:tgtEl>
                                          <p:spTgt spid="95"/>
                                        </p:tgtEl>
                                        <p:attrNameLst>
                                          <p:attrName>ppt_y</p:attrName>
                                        </p:attrNameLst>
                                      </p:cBhvr>
                                      <p:tavLst>
                                        <p:tav tm="0">
                                          <p:val>
                                            <p:strVal val="#ppt_y"/>
                                          </p:val>
                                        </p:tav>
                                        <p:tav tm="100000">
                                          <p:val>
                                            <p:strVal val="#ppt_y"/>
                                          </p:val>
                                        </p:tav>
                                      </p:tavLst>
                                    </p:anim>
                                  </p:childTnLst>
                                </p:cTn>
                              </p:par>
                            </p:childTnLst>
                          </p:cTn>
                        </p:par>
                        <p:par>
                          <p:cTn id="254" fill="hold">
                            <p:stCondLst>
                              <p:cond delay="7370"/>
                            </p:stCondLst>
                            <p:childTnLst>
                              <p:par>
                                <p:cTn id="255" presetID="22" presetClass="entr" presetSubtype="8" fill="hold" grpId="0" nodeType="afterEffect">
                                  <p:stCondLst>
                                    <p:cond delay="0"/>
                                  </p:stCondLst>
                                  <p:childTnLst>
                                    <p:set>
                                      <p:cBhvr>
                                        <p:cTn id="256" dur="1" fill="hold">
                                          <p:stCondLst>
                                            <p:cond delay="0"/>
                                          </p:stCondLst>
                                        </p:cTn>
                                        <p:tgtEl>
                                          <p:spTgt spid="97"/>
                                        </p:tgtEl>
                                        <p:attrNameLst>
                                          <p:attrName>style.visibility</p:attrName>
                                        </p:attrNameLst>
                                      </p:cBhvr>
                                      <p:to>
                                        <p:strVal val="visible"/>
                                      </p:to>
                                    </p:set>
                                    <p:animEffect transition="in" filter="wipe(left)">
                                      <p:cBhvr>
                                        <p:cTn id="257" dur="300"/>
                                        <p:tgtEl>
                                          <p:spTgt spid="97"/>
                                        </p:tgtEl>
                                      </p:cBhvr>
                                    </p:animEffect>
                                  </p:childTnLst>
                                </p:cTn>
                              </p:par>
                            </p:childTnLst>
                          </p:cTn>
                        </p:par>
                        <p:par>
                          <p:cTn id="258" fill="hold">
                            <p:stCondLst>
                              <p:cond delay="7670"/>
                            </p:stCondLst>
                            <p:childTnLst>
                              <p:par>
                                <p:cTn id="259" presetID="2" presetClass="entr" presetSubtype="2" fill="hold" nodeType="afterEffect">
                                  <p:stCondLst>
                                    <p:cond delay="0"/>
                                  </p:stCondLst>
                                  <p:childTnLst>
                                    <p:set>
                                      <p:cBhvr>
                                        <p:cTn id="260" dur="1" fill="hold">
                                          <p:stCondLst>
                                            <p:cond delay="0"/>
                                          </p:stCondLst>
                                        </p:cTn>
                                        <p:tgtEl>
                                          <p:spTgt spid="106"/>
                                        </p:tgtEl>
                                        <p:attrNameLst>
                                          <p:attrName>style.visibility</p:attrName>
                                        </p:attrNameLst>
                                      </p:cBhvr>
                                      <p:to>
                                        <p:strVal val="visible"/>
                                      </p:to>
                                    </p:set>
                                    <p:anim calcmode="lin" valueType="num">
                                      <p:cBhvr additive="base">
                                        <p:cTn id="261" dur="500" fill="hold"/>
                                        <p:tgtEl>
                                          <p:spTgt spid="106"/>
                                        </p:tgtEl>
                                        <p:attrNameLst>
                                          <p:attrName>ppt_x</p:attrName>
                                        </p:attrNameLst>
                                      </p:cBhvr>
                                      <p:tavLst>
                                        <p:tav tm="0">
                                          <p:val>
                                            <p:strVal val="1+#ppt_w/2"/>
                                          </p:val>
                                        </p:tav>
                                        <p:tav tm="100000">
                                          <p:val>
                                            <p:strVal val="#ppt_x"/>
                                          </p:val>
                                        </p:tav>
                                      </p:tavLst>
                                    </p:anim>
                                    <p:anim calcmode="lin" valueType="num">
                                      <p:cBhvr additive="base">
                                        <p:cTn id="262" dur="500" fill="hold"/>
                                        <p:tgtEl>
                                          <p:spTgt spid="106"/>
                                        </p:tgtEl>
                                        <p:attrNameLst>
                                          <p:attrName>ppt_y</p:attrName>
                                        </p:attrNameLst>
                                      </p:cBhvr>
                                      <p:tavLst>
                                        <p:tav tm="0">
                                          <p:val>
                                            <p:strVal val="#ppt_y"/>
                                          </p:val>
                                        </p:tav>
                                        <p:tav tm="100000">
                                          <p:val>
                                            <p:strVal val="#ppt_y"/>
                                          </p:val>
                                        </p:tav>
                                      </p:tavLst>
                                    </p:anim>
                                  </p:childTnLst>
                                </p:cTn>
                              </p:par>
                            </p:childTnLst>
                          </p:cTn>
                        </p:par>
                        <p:par>
                          <p:cTn id="263" fill="hold">
                            <p:stCondLst>
                              <p:cond delay="8170"/>
                            </p:stCondLst>
                            <p:childTnLst>
                              <p:par>
                                <p:cTn id="264" presetID="22" presetClass="entr" presetSubtype="8" fill="hold" grpId="0" nodeType="afterEffect">
                                  <p:stCondLst>
                                    <p:cond delay="0"/>
                                  </p:stCondLst>
                                  <p:childTnLst>
                                    <p:set>
                                      <p:cBhvr>
                                        <p:cTn id="265" dur="1" fill="hold">
                                          <p:stCondLst>
                                            <p:cond delay="0"/>
                                          </p:stCondLst>
                                        </p:cTn>
                                        <p:tgtEl>
                                          <p:spTgt spid="109"/>
                                        </p:tgtEl>
                                        <p:attrNameLst>
                                          <p:attrName>style.visibility</p:attrName>
                                        </p:attrNameLst>
                                      </p:cBhvr>
                                      <p:to>
                                        <p:strVal val="visible"/>
                                      </p:to>
                                    </p:set>
                                    <p:animEffect transition="in" filter="wipe(left)">
                                      <p:cBhvr>
                                        <p:cTn id="266" dur="300"/>
                                        <p:tgtEl>
                                          <p:spTgt spid="109"/>
                                        </p:tgtEl>
                                      </p:cBhvr>
                                    </p:animEffect>
                                  </p:childTnLst>
                                </p:cTn>
                              </p:par>
                            </p:childTnLst>
                          </p:cTn>
                        </p:par>
                        <p:par>
                          <p:cTn id="267" fill="hold">
                            <p:stCondLst>
                              <p:cond delay="8470"/>
                            </p:stCondLst>
                            <p:childTnLst>
                              <p:par>
                                <p:cTn id="268" presetID="2" presetClass="entr" presetSubtype="2" fill="hold" nodeType="afterEffect">
                                  <p:stCondLst>
                                    <p:cond delay="0"/>
                                  </p:stCondLst>
                                  <p:childTnLst>
                                    <p:set>
                                      <p:cBhvr>
                                        <p:cTn id="269" dur="1" fill="hold">
                                          <p:stCondLst>
                                            <p:cond delay="0"/>
                                          </p:stCondLst>
                                        </p:cTn>
                                        <p:tgtEl>
                                          <p:spTgt spid="110"/>
                                        </p:tgtEl>
                                        <p:attrNameLst>
                                          <p:attrName>style.visibility</p:attrName>
                                        </p:attrNameLst>
                                      </p:cBhvr>
                                      <p:to>
                                        <p:strVal val="visible"/>
                                      </p:to>
                                    </p:set>
                                    <p:anim calcmode="lin" valueType="num">
                                      <p:cBhvr additive="base">
                                        <p:cTn id="270" dur="500" fill="hold"/>
                                        <p:tgtEl>
                                          <p:spTgt spid="110"/>
                                        </p:tgtEl>
                                        <p:attrNameLst>
                                          <p:attrName>ppt_x</p:attrName>
                                        </p:attrNameLst>
                                      </p:cBhvr>
                                      <p:tavLst>
                                        <p:tav tm="0">
                                          <p:val>
                                            <p:strVal val="1+#ppt_w/2"/>
                                          </p:val>
                                        </p:tav>
                                        <p:tav tm="100000">
                                          <p:val>
                                            <p:strVal val="#ppt_x"/>
                                          </p:val>
                                        </p:tav>
                                      </p:tavLst>
                                    </p:anim>
                                    <p:anim calcmode="lin" valueType="num">
                                      <p:cBhvr additive="base">
                                        <p:cTn id="271" dur="500" fill="hold"/>
                                        <p:tgtEl>
                                          <p:spTgt spid="110"/>
                                        </p:tgtEl>
                                        <p:attrNameLst>
                                          <p:attrName>ppt_y</p:attrName>
                                        </p:attrNameLst>
                                      </p:cBhvr>
                                      <p:tavLst>
                                        <p:tav tm="0">
                                          <p:val>
                                            <p:strVal val="#ppt_y"/>
                                          </p:val>
                                        </p:tav>
                                        <p:tav tm="100000">
                                          <p:val>
                                            <p:strVal val="#ppt_y"/>
                                          </p:val>
                                        </p:tav>
                                      </p:tavLst>
                                    </p:anim>
                                  </p:childTnLst>
                                </p:cTn>
                              </p:par>
                            </p:childTnLst>
                          </p:cTn>
                        </p:par>
                        <p:par>
                          <p:cTn id="272" fill="hold">
                            <p:stCondLst>
                              <p:cond delay="8970"/>
                            </p:stCondLst>
                            <p:childTnLst>
                              <p:par>
                                <p:cTn id="273" presetID="22" presetClass="entr" presetSubtype="8" fill="hold" grpId="0" nodeType="afterEffect">
                                  <p:stCondLst>
                                    <p:cond delay="0"/>
                                  </p:stCondLst>
                                  <p:childTnLst>
                                    <p:set>
                                      <p:cBhvr>
                                        <p:cTn id="274" dur="1" fill="hold">
                                          <p:stCondLst>
                                            <p:cond delay="0"/>
                                          </p:stCondLst>
                                        </p:cTn>
                                        <p:tgtEl>
                                          <p:spTgt spid="113"/>
                                        </p:tgtEl>
                                        <p:attrNameLst>
                                          <p:attrName>style.visibility</p:attrName>
                                        </p:attrNameLst>
                                      </p:cBhvr>
                                      <p:to>
                                        <p:strVal val="visible"/>
                                      </p:to>
                                    </p:set>
                                    <p:animEffect transition="in" filter="wipe(left)">
                                      <p:cBhvr>
                                        <p:cTn id="275" dur="300"/>
                                        <p:tgtEl>
                                          <p:spTgt spid="113"/>
                                        </p:tgtEl>
                                      </p:cBhvr>
                                    </p:animEffect>
                                  </p:childTnLst>
                                </p:cTn>
                              </p:par>
                            </p:childTnLst>
                          </p:cTn>
                        </p:par>
                        <p:par>
                          <p:cTn id="276" fill="hold">
                            <p:stCondLst>
                              <p:cond delay="9270"/>
                            </p:stCondLst>
                            <p:childTnLst>
                              <p:par>
                                <p:cTn id="277" presetID="2" presetClass="entr" presetSubtype="2" fill="hold" nodeType="afterEffect">
                                  <p:stCondLst>
                                    <p:cond delay="0"/>
                                  </p:stCondLst>
                                  <p:childTnLst>
                                    <p:set>
                                      <p:cBhvr>
                                        <p:cTn id="278" dur="1" fill="hold">
                                          <p:stCondLst>
                                            <p:cond delay="0"/>
                                          </p:stCondLst>
                                        </p:cTn>
                                        <p:tgtEl>
                                          <p:spTgt spid="114"/>
                                        </p:tgtEl>
                                        <p:attrNameLst>
                                          <p:attrName>style.visibility</p:attrName>
                                        </p:attrNameLst>
                                      </p:cBhvr>
                                      <p:to>
                                        <p:strVal val="visible"/>
                                      </p:to>
                                    </p:set>
                                    <p:anim calcmode="lin" valueType="num">
                                      <p:cBhvr additive="base">
                                        <p:cTn id="279" dur="500" fill="hold"/>
                                        <p:tgtEl>
                                          <p:spTgt spid="114"/>
                                        </p:tgtEl>
                                        <p:attrNameLst>
                                          <p:attrName>ppt_x</p:attrName>
                                        </p:attrNameLst>
                                      </p:cBhvr>
                                      <p:tavLst>
                                        <p:tav tm="0">
                                          <p:val>
                                            <p:strVal val="1+#ppt_w/2"/>
                                          </p:val>
                                        </p:tav>
                                        <p:tav tm="100000">
                                          <p:val>
                                            <p:strVal val="#ppt_x"/>
                                          </p:val>
                                        </p:tav>
                                      </p:tavLst>
                                    </p:anim>
                                    <p:anim calcmode="lin" valueType="num">
                                      <p:cBhvr additive="base">
                                        <p:cTn id="280" dur="500" fill="hold"/>
                                        <p:tgtEl>
                                          <p:spTgt spid="114"/>
                                        </p:tgtEl>
                                        <p:attrNameLst>
                                          <p:attrName>ppt_y</p:attrName>
                                        </p:attrNameLst>
                                      </p:cBhvr>
                                      <p:tavLst>
                                        <p:tav tm="0">
                                          <p:val>
                                            <p:strVal val="#ppt_y"/>
                                          </p:val>
                                        </p:tav>
                                        <p:tav tm="100000">
                                          <p:val>
                                            <p:strVal val="#ppt_y"/>
                                          </p:val>
                                        </p:tav>
                                      </p:tavLst>
                                    </p:anim>
                                  </p:childTnLst>
                                </p:cTn>
                              </p:par>
                            </p:childTnLst>
                          </p:cTn>
                        </p:par>
                        <p:par>
                          <p:cTn id="281" fill="hold">
                            <p:stCondLst>
                              <p:cond delay="9770"/>
                            </p:stCondLst>
                            <p:childTnLst>
                              <p:par>
                                <p:cTn id="282" presetID="22" presetClass="entr" presetSubtype="8" fill="hold" grpId="0" nodeType="afterEffect">
                                  <p:stCondLst>
                                    <p:cond delay="0"/>
                                  </p:stCondLst>
                                  <p:childTnLst>
                                    <p:set>
                                      <p:cBhvr>
                                        <p:cTn id="283" dur="1" fill="hold">
                                          <p:stCondLst>
                                            <p:cond delay="0"/>
                                          </p:stCondLst>
                                        </p:cTn>
                                        <p:tgtEl>
                                          <p:spTgt spid="117"/>
                                        </p:tgtEl>
                                        <p:attrNameLst>
                                          <p:attrName>style.visibility</p:attrName>
                                        </p:attrNameLst>
                                      </p:cBhvr>
                                      <p:to>
                                        <p:strVal val="visible"/>
                                      </p:to>
                                    </p:set>
                                    <p:animEffect transition="in" filter="wipe(left)">
                                      <p:cBhvr>
                                        <p:cTn id="284" dur="3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7" grpId="0" animBg="1"/>
      <p:bldP spid="38" grpId="0" animBg="1"/>
      <p:bldP spid="39" grpId="0" animBg="1"/>
      <p:bldP spid="40" grpId="0" animBg="1"/>
      <p:bldP spid="41" grpId="0" animBg="1"/>
      <p:bldP spid="42" grpId="0" animBg="1"/>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p:bldP spid="66" grpId="0"/>
      <p:bldP spid="67" grpId="0"/>
      <p:bldP spid="68" grpId="0"/>
      <p:bldP spid="69" grpId="0"/>
      <p:bldP spid="70" grpId="0"/>
      <p:bldP spid="71" grpId="0"/>
      <p:bldP spid="72" grpId="0"/>
      <p:bldP spid="73" grpId="0"/>
      <p:bldP spid="74" grpId="0"/>
      <p:bldP spid="75" grpId="0" animBg="1"/>
      <p:bldP spid="87" grpId="0" animBg="1"/>
      <p:bldP spid="97" grpId="0"/>
      <p:bldP spid="109" grpId="0"/>
      <p:bldP spid="113" grpId="0"/>
      <p:bldP spid="1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Box 57"/>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4.3 </a:t>
            </a:r>
            <a:r>
              <a:rPr lang="zh-CN" altLang="en-US" sz="2800" dirty="0">
                <a:solidFill>
                  <a:schemeClr val="tx1">
                    <a:lumMod val="50000"/>
                  </a:schemeClr>
                </a:solidFill>
                <a:latin typeface="微软雅黑"/>
                <a:ea typeface="微软雅黑"/>
              </a:rPr>
              <a:t>短期盈利计划</a:t>
            </a:r>
          </a:p>
        </p:txBody>
      </p:sp>
      <p:sp>
        <p:nvSpPr>
          <p:cNvPr id="59" name="TextBox 58"/>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4</a:t>
            </a:r>
            <a:endParaRPr lang="zh-CN" altLang="en-US" dirty="0">
              <a:solidFill>
                <a:schemeClr val="tx1">
                  <a:lumMod val="50000"/>
                </a:schemeClr>
              </a:solidFill>
            </a:endParaRPr>
          </a:p>
        </p:txBody>
      </p:sp>
      <p:sp>
        <p:nvSpPr>
          <p:cNvPr id="84" name="矩形 83"/>
          <p:cNvSpPr/>
          <p:nvPr/>
        </p:nvSpPr>
        <p:spPr>
          <a:xfrm>
            <a:off x="2123051" y="1709796"/>
            <a:ext cx="8313653" cy="4027508"/>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89461" tIns="44730" rIns="89461" bIns="44730" rtlCol="0" anchor="ctr"/>
          <a:lstStyle/>
          <a:p>
            <a:pPr algn="ctr"/>
            <a:endParaRPr lang="zh-CN" altLang="en-US"/>
          </a:p>
        </p:txBody>
      </p:sp>
      <p:sp>
        <p:nvSpPr>
          <p:cNvPr id="87" name="矩形 86"/>
          <p:cNvSpPr/>
          <p:nvPr/>
        </p:nvSpPr>
        <p:spPr>
          <a:xfrm>
            <a:off x="5486535" y="2901865"/>
            <a:ext cx="1823061" cy="418710"/>
          </a:xfrm>
          <a:prstGeom prst="rect">
            <a:avLst/>
          </a:prstGeom>
        </p:spPr>
        <p:txBody>
          <a:bodyPr wrap="none" lIns="89461" tIns="44730" rIns="89461" bIns="44730">
            <a:spAutoFit/>
          </a:bodyPr>
          <a:lstStyle/>
          <a:p>
            <a:r>
              <a:rPr lang="zh-CN" altLang="en-US" sz="2100">
                <a:solidFill>
                  <a:srgbClr val="666666"/>
                </a:solidFill>
                <a:latin typeface="微软雅黑" panose="020B0503020204020204" pitchFamily="34" charset="-122"/>
                <a:ea typeface="微软雅黑" panose="020B0503020204020204" pitchFamily="34" charset="-122"/>
              </a:rPr>
              <a:t>点击添加标题</a:t>
            </a:r>
            <a:endParaRPr lang="zh-CN" altLang="en-US" sz="2100"/>
          </a:p>
        </p:txBody>
      </p:sp>
      <p:sp>
        <p:nvSpPr>
          <p:cNvPr id="88" name="矩形 87"/>
          <p:cNvSpPr/>
          <p:nvPr/>
        </p:nvSpPr>
        <p:spPr>
          <a:xfrm>
            <a:off x="5486535" y="4182829"/>
            <a:ext cx="1823061" cy="418710"/>
          </a:xfrm>
          <a:prstGeom prst="rect">
            <a:avLst/>
          </a:prstGeom>
        </p:spPr>
        <p:txBody>
          <a:bodyPr wrap="none" lIns="89461" tIns="44730" rIns="89461" bIns="44730">
            <a:spAutoFit/>
          </a:bodyPr>
          <a:lstStyle/>
          <a:p>
            <a:r>
              <a:rPr lang="zh-CN" altLang="en-US" sz="2100">
                <a:solidFill>
                  <a:srgbClr val="666666"/>
                </a:solidFill>
                <a:latin typeface="微软雅黑" panose="020B0503020204020204" pitchFamily="34" charset="-122"/>
                <a:ea typeface="微软雅黑" panose="020B0503020204020204" pitchFamily="34" charset="-122"/>
              </a:rPr>
              <a:t>点击添加标题</a:t>
            </a:r>
            <a:endParaRPr lang="zh-CN" altLang="en-US" sz="2100"/>
          </a:p>
        </p:txBody>
      </p:sp>
      <p:sp>
        <p:nvSpPr>
          <p:cNvPr id="89" name="上箭头 88"/>
          <p:cNvSpPr/>
          <p:nvPr/>
        </p:nvSpPr>
        <p:spPr>
          <a:xfrm>
            <a:off x="5540941" y="2093859"/>
            <a:ext cx="1477873" cy="706581"/>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89461" tIns="44730" rIns="89461" bIns="44730" rtlCol="0" anchor="ctr"/>
          <a:lstStyle/>
          <a:p>
            <a:pPr algn="ctr"/>
            <a:endParaRPr lang="zh-CN" altLang="en-US"/>
          </a:p>
        </p:txBody>
      </p:sp>
      <p:sp>
        <p:nvSpPr>
          <p:cNvPr id="90" name="上箭头 89"/>
          <p:cNvSpPr/>
          <p:nvPr/>
        </p:nvSpPr>
        <p:spPr>
          <a:xfrm flipV="1">
            <a:off x="5540941" y="4677436"/>
            <a:ext cx="1477873" cy="706581"/>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89461" tIns="44730" rIns="89461" bIns="44730" rtlCol="0" anchor="ctr"/>
          <a:lstStyle/>
          <a:p>
            <a:pPr algn="ctr"/>
            <a:endParaRPr lang="zh-CN" altLang="en-US"/>
          </a:p>
        </p:txBody>
      </p:sp>
      <p:sp>
        <p:nvSpPr>
          <p:cNvPr id="93" name="五边形 2"/>
          <p:cNvSpPr/>
          <p:nvPr/>
        </p:nvSpPr>
        <p:spPr>
          <a:xfrm>
            <a:off x="3385713" y="3776545"/>
            <a:ext cx="5788335" cy="317962"/>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2">
              <a:lumMod val="95000"/>
            </a:schemeClr>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itchFamily="34" charset="-122"/>
            </a:endParaRPr>
          </a:p>
        </p:txBody>
      </p:sp>
      <p:sp>
        <p:nvSpPr>
          <p:cNvPr id="94" name="五边形 2"/>
          <p:cNvSpPr/>
          <p:nvPr/>
        </p:nvSpPr>
        <p:spPr>
          <a:xfrm flipH="1">
            <a:off x="3385713" y="3352596"/>
            <a:ext cx="5788335" cy="317962"/>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2">
              <a:lumMod val="95000"/>
            </a:schemeClr>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itchFamily="34" charset="-122"/>
            </a:endParaRPr>
          </a:p>
        </p:txBody>
      </p:sp>
      <p:cxnSp>
        <p:nvCxnSpPr>
          <p:cNvPr id="15" name="直接连接符 14"/>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9" name="组合 18"/>
          <p:cNvGrpSpPr/>
          <p:nvPr/>
        </p:nvGrpSpPr>
        <p:grpSpPr>
          <a:xfrm>
            <a:off x="3904761" y="5444917"/>
            <a:ext cx="4627238" cy="584775"/>
            <a:chOff x="4304043" y="1286668"/>
            <a:chExt cx="38379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919415" y="1417409"/>
            <a:ext cx="4627238" cy="584775"/>
            <a:chOff x="4304043" y="1286668"/>
            <a:chExt cx="3837944" cy="2757793"/>
          </a:xfrm>
          <a:effectLst>
            <a:outerShdw blurRad="381000" dist="254000" dir="8100000" algn="tr" rotWithShape="0">
              <a:prstClr val="black">
                <a:alpha val="40000"/>
              </a:prstClr>
            </a:outerShdw>
          </a:effectLst>
        </p:grpSpPr>
        <p:sp>
          <p:nvSpPr>
            <p:cNvPr id="17" name="圆角矩形 16"/>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8" name="圆角矩形 17"/>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91" name="矩形 90"/>
          <p:cNvSpPr/>
          <p:nvPr/>
        </p:nvSpPr>
        <p:spPr>
          <a:xfrm>
            <a:off x="4001571" y="5525331"/>
            <a:ext cx="4433619" cy="4239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9461" tIns="44730" rIns="89461" bIns="44730" rtlCol="0" anchor="ctr"/>
          <a:lstStyle/>
          <a:p>
            <a:pPr algn="ctr"/>
            <a:r>
              <a:rPr lang="zh-CN" altLang="en-US" sz="2100" dirty="0">
                <a:solidFill>
                  <a:srgbClr val="C00000"/>
                </a:solidFill>
                <a:latin typeface="微软雅黑" pitchFamily="34" charset="-122"/>
                <a:ea typeface="微软雅黑" pitchFamily="34" charset="-122"/>
              </a:rPr>
              <a:t>点击添加文本</a:t>
            </a:r>
          </a:p>
        </p:txBody>
      </p:sp>
      <p:sp>
        <p:nvSpPr>
          <p:cNvPr id="92" name="矩形 91"/>
          <p:cNvSpPr/>
          <p:nvPr/>
        </p:nvSpPr>
        <p:spPr>
          <a:xfrm>
            <a:off x="4001571" y="1497823"/>
            <a:ext cx="4433619" cy="4239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9461" tIns="44730" rIns="89461" bIns="44730" rtlCol="0" anchor="ctr"/>
          <a:lstStyle/>
          <a:p>
            <a:pPr algn="ctr"/>
            <a:r>
              <a:rPr lang="zh-CN" altLang="en-US" sz="2100" dirty="0">
                <a:solidFill>
                  <a:srgbClr val="C00000"/>
                </a:solidFill>
                <a:latin typeface="微软雅黑" pitchFamily="34" charset="-122"/>
                <a:ea typeface="微软雅黑" pitchFamily="34" charset="-122"/>
              </a:rPr>
              <a:t>点击添加文本</a:t>
            </a:r>
          </a:p>
        </p:txBody>
      </p:sp>
      <p:grpSp>
        <p:nvGrpSpPr>
          <p:cNvPr id="26" name="组合 79"/>
          <p:cNvGrpSpPr>
            <a:grpSpLocks/>
          </p:cNvGrpSpPr>
          <p:nvPr/>
        </p:nvGrpSpPr>
        <p:grpSpPr bwMode="auto">
          <a:xfrm>
            <a:off x="9516846" y="2838059"/>
            <a:ext cx="1759926" cy="1763480"/>
            <a:chOff x="6379729" y="2488774"/>
            <a:chExt cx="2513016" cy="2513016"/>
          </a:xfrm>
        </p:grpSpPr>
        <p:sp>
          <p:nvSpPr>
            <p:cNvPr id="2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8"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C00000"/>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23" name="组合 79"/>
          <p:cNvGrpSpPr>
            <a:grpSpLocks/>
          </p:cNvGrpSpPr>
          <p:nvPr/>
        </p:nvGrpSpPr>
        <p:grpSpPr bwMode="auto">
          <a:xfrm>
            <a:off x="1203193" y="2841811"/>
            <a:ext cx="1759926" cy="1763480"/>
            <a:chOff x="6379729" y="2488774"/>
            <a:chExt cx="2513016" cy="2513016"/>
          </a:xfrm>
        </p:grpSpPr>
        <p:sp>
          <p:nvSpPr>
            <p:cNvPr id="2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C00000"/>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85" name="椭圆 84"/>
          <p:cNvSpPr/>
          <p:nvPr/>
        </p:nvSpPr>
        <p:spPr>
          <a:xfrm>
            <a:off x="1273845" y="2910984"/>
            <a:ext cx="1618623" cy="162513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9461" tIns="44730" rIns="89461" bIns="44730" rtlCol="0" anchor="ctr"/>
          <a:lstStyle/>
          <a:p>
            <a:pPr algn="ctr"/>
            <a:r>
              <a:rPr lang="zh-CN" altLang="en-US" sz="2800" b="1" dirty="0" smtClean="0">
                <a:solidFill>
                  <a:schemeClr val="accent2"/>
                </a:solidFill>
                <a:latin typeface="微软雅黑" pitchFamily="34" charset="-122"/>
                <a:ea typeface="微软雅黑" pitchFamily="34" charset="-122"/>
              </a:rPr>
              <a:t>计划一</a:t>
            </a:r>
            <a:endParaRPr lang="zh-CN" altLang="en-US" sz="2800" b="1" dirty="0">
              <a:solidFill>
                <a:schemeClr val="accent2"/>
              </a:solidFill>
              <a:latin typeface="微软雅黑" pitchFamily="34" charset="-122"/>
              <a:ea typeface="微软雅黑" pitchFamily="34" charset="-122"/>
            </a:endParaRPr>
          </a:p>
        </p:txBody>
      </p:sp>
      <p:sp>
        <p:nvSpPr>
          <p:cNvPr id="86" name="椭圆 85"/>
          <p:cNvSpPr/>
          <p:nvPr/>
        </p:nvSpPr>
        <p:spPr>
          <a:xfrm>
            <a:off x="9587498" y="2910984"/>
            <a:ext cx="1618623" cy="162513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9461" tIns="44730" rIns="89461" bIns="44730" rtlCol="0" anchor="ctr"/>
          <a:lstStyle/>
          <a:p>
            <a:pPr algn="ctr"/>
            <a:r>
              <a:rPr lang="zh-CN" altLang="en-US" sz="2800" b="1" dirty="0" smtClean="0">
                <a:solidFill>
                  <a:schemeClr val="accent2"/>
                </a:solidFill>
                <a:latin typeface="微软雅黑" pitchFamily="34" charset="-122"/>
                <a:ea typeface="微软雅黑" pitchFamily="34" charset="-122"/>
              </a:rPr>
              <a:t>计划二</a:t>
            </a:r>
            <a:endParaRPr lang="zh-CN" altLang="en-US" sz="2800" b="1" dirty="0">
              <a:solidFill>
                <a:schemeClr val="accent2"/>
              </a:solidFill>
              <a:latin typeface="微软雅黑" pitchFamily="34" charset="-122"/>
              <a:ea typeface="微软雅黑" pitchFamily="34" charset="-122"/>
            </a:endParaRPr>
          </a:p>
        </p:txBody>
      </p:sp>
    </p:spTree>
    <p:extLst>
      <p:ext uri="{BB962C8B-B14F-4D97-AF65-F5344CB8AC3E}">
        <p14:creationId xmlns:p14="http://schemas.microsoft.com/office/powerpoint/2010/main" val="1165297779"/>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8"/>
                                            </p:tgtEl>
                                            <p:attrNameLst>
                                              <p:attrName>style.visibility</p:attrName>
                                            </p:attrNameLst>
                                          </p:cBhvr>
                                          <p:to>
                                            <p:strVal val="visible"/>
                                          </p:to>
                                        </p:set>
                                        <p:anim calcmode="lin" valueType="num">
                                          <p:cBhvr>
                                            <p:cTn id="7" dur="4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8"/>
                                            </p:tgtEl>
                                            <p:attrNameLst>
                                              <p:attrName>ppt_y</p:attrName>
                                            </p:attrNameLst>
                                          </p:cBhvr>
                                          <p:tavLst>
                                            <p:tav tm="0">
                                              <p:val>
                                                <p:strVal val="#ppt_y"/>
                                              </p:val>
                                            </p:tav>
                                            <p:tav tm="100000">
                                              <p:val>
                                                <p:strVal val="#ppt_y"/>
                                              </p:val>
                                            </p:tav>
                                          </p:tavLst>
                                        </p:anim>
                                        <p:anim calcmode="lin" valueType="num">
                                          <p:cBhvr>
                                            <p:cTn id="9" dur="4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8"/>
                                            </p:tgtEl>
                                          </p:cBhvr>
                                        </p:animEffect>
                                      </p:childTnLst>
                                    </p:cTn>
                                  </p:par>
                                </p:childTnLst>
                              </p:cTn>
                            </p:par>
                            <p:par>
                              <p:cTn id="12" fill="hold">
                                <p:stCondLst>
                                  <p:cond delay="720"/>
                                </p:stCondLst>
                                <p:childTnLst>
                                  <p:par>
                                    <p:cTn id="13" presetID="2" presetClass="entr" presetSubtype="6" accel="42000" fill="hold" nodeType="afterEffect" p14:presetBounceEnd="40000">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14:bounceEnd="40000">
                                          <p:cBhvr additive="base">
                                            <p:cTn id="15" dur="500" fill="hold"/>
                                            <p:tgtEl>
                                              <p:spTgt spid="23"/>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23"/>
                                            </p:tgtEl>
                                            <p:attrNameLst>
                                              <p:attrName>ppt_y</p:attrName>
                                            </p:attrNameLst>
                                          </p:cBhvr>
                                          <p:tavLst>
                                            <p:tav tm="0">
                                              <p:val>
                                                <p:strVal val="1+#ppt_h/2"/>
                                              </p:val>
                                            </p:tav>
                                            <p:tav tm="100000">
                                              <p:val>
                                                <p:strVal val="#ppt_y"/>
                                              </p:val>
                                            </p:tav>
                                          </p:tavLst>
                                        </p:anim>
                                      </p:childTnLst>
                                    </p:cTn>
                                  </p:par>
                                </p:childTnLst>
                              </p:cTn>
                            </p:par>
                            <p:par>
                              <p:cTn id="17" fill="hold">
                                <p:stCondLst>
                                  <p:cond delay="1220"/>
                                </p:stCondLst>
                                <p:childTnLst>
                                  <p:par>
                                    <p:cTn id="18" presetID="53" presetClass="entr" presetSubtype="16" fill="hold" grpId="0" nodeType="afterEffect">
                                      <p:stCondLst>
                                        <p:cond delay="0"/>
                                      </p:stCondLst>
                                      <p:childTnLst>
                                        <p:set>
                                          <p:cBhvr>
                                            <p:cTn id="19" dur="1" fill="hold">
                                              <p:stCondLst>
                                                <p:cond delay="0"/>
                                              </p:stCondLst>
                                            </p:cTn>
                                            <p:tgtEl>
                                              <p:spTgt spid="85"/>
                                            </p:tgtEl>
                                            <p:attrNameLst>
                                              <p:attrName>style.visibility</p:attrName>
                                            </p:attrNameLst>
                                          </p:cBhvr>
                                          <p:to>
                                            <p:strVal val="visible"/>
                                          </p:to>
                                        </p:set>
                                        <p:anim calcmode="lin" valueType="num">
                                          <p:cBhvr>
                                            <p:cTn id="20" dur="500" fill="hold"/>
                                            <p:tgtEl>
                                              <p:spTgt spid="85"/>
                                            </p:tgtEl>
                                            <p:attrNameLst>
                                              <p:attrName>ppt_w</p:attrName>
                                            </p:attrNameLst>
                                          </p:cBhvr>
                                          <p:tavLst>
                                            <p:tav tm="0">
                                              <p:val>
                                                <p:fltVal val="0"/>
                                              </p:val>
                                            </p:tav>
                                            <p:tav tm="100000">
                                              <p:val>
                                                <p:strVal val="#ppt_w"/>
                                              </p:val>
                                            </p:tav>
                                          </p:tavLst>
                                        </p:anim>
                                        <p:anim calcmode="lin" valueType="num">
                                          <p:cBhvr>
                                            <p:cTn id="21" dur="500" fill="hold"/>
                                            <p:tgtEl>
                                              <p:spTgt spid="85"/>
                                            </p:tgtEl>
                                            <p:attrNameLst>
                                              <p:attrName>ppt_h</p:attrName>
                                            </p:attrNameLst>
                                          </p:cBhvr>
                                          <p:tavLst>
                                            <p:tav tm="0">
                                              <p:val>
                                                <p:fltVal val="0"/>
                                              </p:val>
                                            </p:tav>
                                            <p:tav tm="100000">
                                              <p:val>
                                                <p:strVal val="#ppt_h"/>
                                              </p:val>
                                            </p:tav>
                                          </p:tavLst>
                                        </p:anim>
                                        <p:animEffect transition="in" filter="fade">
                                          <p:cBhvr>
                                            <p:cTn id="22" dur="500"/>
                                            <p:tgtEl>
                                              <p:spTgt spid="85"/>
                                            </p:tgtEl>
                                          </p:cBhvr>
                                        </p:animEffect>
                                      </p:childTnLst>
                                    </p:cTn>
                                  </p:par>
                                </p:childTnLst>
                              </p:cTn>
                            </p:par>
                            <p:par>
                              <p:cTn id="23" fill="hold">
                                <p:stCondLst>
                                  <p:cond delay="1720"/>
                                </p:stCondLst>
                                <p:childTnLst>
                                  <p:par>
                                    <p:cTn id="24" presetID="2" presetClass="entr" presetSubtype="6" accel="42000" fill="hold" nodeType="afterEffect" p14:presetBounceEnd="40000">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14:bounceEnd="40000">
                                          <p:cBhvr additive="base">
                                            <p:cTn id="26" dur="500" fill="hold"/>
                                            <p:tgtEl>
                                              <p:spTgt spid="26"/>
                                            </p:tgtEl>
                                            <p:attrNameLst>
                                              <p:attrName>ppt_x</p:attrName>
                                            </p:attrNameLst>
                                          </p:cBhvr>
                                          <p:tavLst>
                                            <p:tav tm="0">
                                              <p:val>
                                                <p:strVal val="1+#ppt_w/2"/>
                                              </p:val>
                                            </p:tav>
                                            <p:tav tm="100000">
                                              <p:val>
                                                <p:strVal val="#ppt_x"/>
                                              </p:val>
                                            </p:tav>
                                          </p:tavLst>
                                        </p:anim>
                                        <p:anim calcmode="lin" valueType="num" p14:bounceEnd="40000">
                                          <p:cBhvr additive="base">
                                            <p:cTn id="27" dur="500" fill="hold"/>
                                            <p:tgtEl>
                                              <p:spTgt spid="26"/>
                                            </p:tgtEl>
                                            <p:attrNameLst>
                                              <p:attrName>ppt_y</p:attrName>
                                            </p:attrNameLst>
                                          </p:cBhvr>
                                          <p:tavLst>
                                            <p:tav tm="0">
                                              <p:val>
                                                <p:strVal val="1+#ppt_h/2"/>
                                              </p:val>
                                            </p:tav>
                                            <p:tav tm="100000">
                                              <p:val>
                                                <p:strVal val="#ppt_y"/>
                                              </p:val>
                                            </p:tav>
                                          </p:tavLst>
                                        </p:anim>
                                      </p:childTnLst>
                                    </p:cTn>
                                  </p:par>
                                </p:childTnLst>
                              </p:cTn>
                            </p:par>
                            <p:par>
                              <p:cTn id="28" fill="hold">
                                <p:stCondLst>
                                  <p:cond delay="2220"/>
                                </p:stCondLst>
                                <p:childTnLst>
                                  <p:par>
                                    <p:cTn id="29" presetID="53" presetClass="entr" presetSubtype="16" fill="hold" grpId="0" nodeType="afterEffect">
                                      <p:stCondLst>
                                        <p:cond delay="0"/>
                                      </p:stCondLst>
                                      <p:childTnLst>
                                        <p:set>
                                          <p:cBhvr>
                                            <p:cTn id="30" dur="1" fill="hold">
                                              <p:stCondLst>
                                                <p:cond delay="0"/>
                                              </p:stCondLst>
                                            </p:cTn>
                                            <p:tgtEl>
                                              <p:spTgt spid="86"/>
                                            </p:tgtEl>
                                            <p:attrNameLst>
                                              <p:attrName>style.visibility</p:attrName>
                                            </p:attrNameLst>
                                          </p:cBhvr>
                                          <p:to>
                                            <p:strVal val="visible"/>
                                          </p:to>
                                        </p:set>
                                        <p:anim calcmode="lin" valueType="num">
                                          <p:cBhvr>
                                            <p:cTn id="31" dur="500" fill="hold"/>
                                            <p:tgtEl>
                                              <p:spTgt spid="86"/>
                                            </p:tgtEl>
                                            <p:attrNameLst>
                                              <p:attrName>ppt_w</p:attrName>
                                            </p:attrNameLst>
                                          </p:cBhvr>
                                          <p:tavLst>
                                            <p:tav tm="0">
                                              <p:val>
                                                <p:fltVal val="0"/>
                                              </p:val>
                                            </p:tav>
                                            <p:tav tm="100000">
                                              <p:val>
                                                <p:strVal val="#ppt_w"/>
                                              </p:val>
                                            </p:tav>
                                          </p:tavLst>
                                        </p:anim>
                                        <p:anim calcmode="lin" valueType="num">
                                          <p:cBhvr>
                                            <p:cTn id="32" dur="500" fill="hold"/>
                                            <p:tgtEl>
                                              <p:spTgt spid="86"/>
                                            </p:tgtEl>
                                            <p:attrNameLst>
                                              <p:attrName>ppt_h</p:attrName>
                                            </p:attrNameLst>
                                          </p:cBhvr>
                                          <p:tavLst>
                                            <p:tav tm="0">
                                              <p:val>
                                                <p:fltVal val="0"/>
                                              </p:val>
                                            </p:tav>
                                            <p:tav tm="100000">
                                              <p:val>
                                                <p:strVal val="#ppt_h"/>
                                              </p:val>
                                            </p:tav>
                                          </p:tavLst>
                                        </p:anim>
                                        <p:animEffect transition="in" filter="fade">
                                          <p:cBhvr>
                                            <p:cTn id="33" dur="500"/>
                                            <p:tgtEl>
                                              <p:spTgt spid="86"/>
                                            </p:tgtEl>
                                          </p:cBhvr>
                                        </p:animEffect>
                                      </p:childTnLst>
                                    </p:cTn>
                                  </p:par>
                                </p:childTnLst>
                              </p:cTn>
                            </p:par>
                            <p:par>
                              <p:cTn id="34" fill="hold">
                                <p:stCondLst>
                                  <p:cond delay="2720"/>
                                </p:stCondLst>
                                <p:childTnLst>
                                  <p:par>
                                    <p:cTn id="35" presetID="22" presetClass="entr" presetSubtype="8"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left)">
                                          <p:cBhvr>
                                            <p:cTn id="37" dur="500"/>
                                            <p:tgtEl>
                                              <p:spTgt spid="93"/>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94"/>
                                            </p:tgtEl>
                                            <p:attrNameLst>
                                              <p:attrName>style.visibility</p:attrName>
                                            </p:attrNameLst>
                                          </p:cBhvr>
                                          <p:to>
                                            <p:strVal val="visible"/>
                                          </p:to>
                                        </p:set>
                                        <p:animEffect transition="in" filter="wipe(right)">
                                          <p:cBhvr>
                                            <p:cTn id="40" dur="500"/>
                                            <p:tgtEl>
                                              <p:spTgt spid="94"/>
                                            </p:tgtEl>
                                          </p:cBhvr>
                                        </p:animEffect>
                                      </p:childTnLst>
                                    </p:cTn>
                                  </p:par>
                                </p:childTnLst>
                              </p:cTn>
                            </p:par>
                            <p:par>
                              <p:cTn id="41" fill="hold">
                                <p:stCondLst>
                                  <p:cond delay="3220"/>
                                </p:stCondLst>
                                <p:childTnLst>
                                  <p:par>
                                    <p:cTn id="42" presetID="47" presetClass="entr" presetSubtype="0" fill="hold" grpId="0" nodeType="afterEffect">
                                      <p:stCondLst>
                                        <p:cond delay="0"/>
                                      </p:stCondLst>
                                      <p:childTnLst>
                                        <p:set>
                                          <p:cBhvr>
                                            <p:cTn id="43" dur="1" fill="hold">
                                              <p:stCondLst>
                                                <p:cond delay="0"/>
                                              </p:stCondLst>
                                            </p:cTn>
                                            <p:tgtEl>
                                              <p:spTgt spid="88"/>
                                            </p:tgtEl>
                                            <p:attrNameLst>
                                              <p:attrName>style.visibility</p:attrName>
                                            </p:attrNameLst>
                                          </p:cBhvr>
                                          <p:to>
                                            <p:strVal val="visible"/>
                                          </p:to>
                                        </p:set>
                                        <p:animEffect transition="in" filter="fade">
                                          <p:cBhvr>
                                            <p:cTn id="44" dur="1000"/>
                                            <p:tgtEl>
                                              <p:spTgt spid="88"/>
                                            </p:tgtEl>
                                          </p:cBhvr>
                                        </p:animEffect>
                                        <p:anim calcmode="lin" valueType="num">
                                          <p:cBhvr>
                                            <p:cTn id="45" dur="1000" fill="hold"/>
                                            <p:tgtEl>
                                              <p:spTgt spid="88"/>
                                            </p:tgtEl>
                                            <p:attrNameLst>
                                              <p:attrName>ppt_x</p:attrName>
                                            </p:attrNameLst>
                                          </p:cBhvr>
                                          <p:tavLst>
                                            <p:tav tm="0">
                                              <p:val>
                                                <p:strVal val="#ppt_x"/>
                                              </p:val>
                                            </p:tav>
                                            <p:tav tm="100000">
                                              <p:val>
                                                <p:strVal val="#ppt_x"/>
                                              </p:val>
                                            </p:tav>
                                          </p:tavLst>
                                        </p:anim>
                                        <p:anim calcmode="lin" valueType="num">
                                          <p:cBhvr>
                                            <p:cTn id="46" dur="1000" fill="hold"/>
                                            <p:tgtEl>
                                              <p:spTgt spid="8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7"/>
                                            </p:tgtEl>
                                            <p:attrNameLst>
                                              <p:attrName>style.visibility</p:attrName>
                                            </p:attrNameLst>
                                          </p:cBhvr>
                                          <p:to>
                                            <p:strVal val="visible"/>
                                          </p:to>
                                        </p:set>
                                        <p:animEffect transition="in" filter="fade">
                                          <p:cBhvr>
                                            <p:cTn id="49" dur="1000"/>
                                            <p:tgtEl>
                                              <p:spTgt spid="87"/>
                                            </p:tgtEl>
                                          </p:cBhvr>
                                        </p:animEffect>
                                        <p:anim calcmode="lin" valueType="num">
                                          <p:cBhvr>
                                            <p:cTn id="50" dur="1000" fill="hold"/>
                                            <p:tgtEl>
                                              <p:spTgt spid="87"/>
                                            </p:tgtEl>
                                            <p:attrNameLst>
                                              <p:attrName>ppt_x</p:attrName>
                                            </p:attrNameLst>
                                          </p:cBhvr>
                                          <p:tavLst>
                                            <p:tav tm="0">
                                              <p:val>
                                                <p:strVal val="#ppt_x"/>
                                              </p:val>
                                            </p:tav>
                                            <p:tav tm="100000">
                                              <p:val>
                                                <p:strVal val="#ppt_x"/>
                                              </p:val>
                                            </p:tav>
                                          </p:tavLst>
                                        </p:anim>
                                        <p:anim calcmode="lin" valueType="num">
                                          <p:cBhvr>
                                            <p:cTn id="51" dur="1000" fill="hold"/>
                                            <p:tgtEl>
                                              <p:spTgt spid="87"/>
                                            </p:tgtEl>
                                            <p:attrNameLst>
                                              <p:attrName>ppt_y</p:attrName>
                                            </p:attrNameLst>
                                          </p:cBhvr>
                                          <p:tavLst>
                                            <p:tav tm="0">
                                              <p:val>
                                                <p:strVal val="#ppt_y+.1"/>
                                              </p:val>
                                            </p:tav>
                                            <p:tav tm="100000">
                                              <p:val>
                                                <p:strVal val="#ppt_y"/>
                                              </p:val>
                                            </p:tav>
                                          </p:tavLst>
                                        </p:anim>
                                      </p:childTnLst>
                                    </p:cTn>
                                  </p:par>
                                </p:childTnLst>
                              </p:cTn>
                            </p:par>
                            <p:par>
                              <p:cTn id="52" fill="hold">
                                <p:stCondLst>
                                  <p:cond delay="4220"/>
                                </p:stCondLst>
                                <p:childTnLst>
                                  <p:par>
                                    <p:cTn id="53" presetID="22" presetClass="entr" presetSubtype="4" fill="hold" grpId="0" nodeType="afterEffect">
                                      <p:stCondLst>
                                        <p:cond delay="0"/>
                                      </p:stCondLst>
                                      <p:childTnLst>
                                        <p:set>
                                          <p:cBhvr>
                                            <p:cTn id="54" dur="1" fill="hold">
                                              <p:stCondLst>
                                                <p:cond delay="0"/>
                                              </p:stCondLst>
                                            </p:cTn>
                                            <p:tgtEl>
                                              <p:spTgt spid="89"/>
                                            </p:tgtEl>
                                            <p:attrNameLst>
                                              <p:attrName>style.visibility</p:attrName>
                                            </p:attrNameLst>
                                          </p:cBhvr>
                                          <p:to>
                                            <p:strVal val="visible"/>
                                          </p:to>
                                        </p:set>
                                        <p:animEffect transition="in" filter="wipe(down)">
                                          <p:cBhvr>
                                            <p:cTn id="55" dur="500"/>
                                            <p:tgtEl>
                                              <p:spTgt spid="8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90"/>
                                            </p:tgtEl>
                                            <p:attrNameLst>
                                              <p:attrName>style.visibility</p:attrName>
                                            </p:attrNameLst>
                                          </p:cBhvr>
                                          <p:to>
                                            <p:strVal val="visible"/>
                                          </p:to>
                                        </p:set>
                                        <p:animEffect transition="in" filter="wipe(up)">
                                          <p:cBhvr>
                                            <p:cTn id="58" dur="500"/>
                                            <p:tgtEl>
                                              <p:spTgt spid="90"/>
                                            </p:tgtEl>
                                          </p:cBhvr>
                                        </p:animEffect>
                                      </p:childTnLst>
                                    </p:cTn>
                                  </p:par>
                                </p:childTnLst>
                              </p:cTn>
                            </p:par>
                            <p:par>
                              <p:cTn id="59" fill="hold">
                                <p:stCondLst>
                                  <p:cond delay="4720"/>
                                </p:stCondLst>
                                <p:childTnLst>
                                  <p:par>
                                    <p:cTn id="60" presetID="2" presetClass="entr" presetSubtype="8" fill="hold"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0-#ppt_w/2"/>
                                              </p:val>
                                            </p:tav>
                                            <p:tav tm="100000">
                                              <p:val>
                                                <p:strVal val="#ppt_x"/>
                                              </p:val>
                                            </p:tav>
                                          </p:tavLst>
                                        </p:anim>
                                        <p:anim calcmode="lin" valueType="num">
                                          <p:cBhvr additive="base">
                                            <p:cTn id="63" dur="500" fill="hold"/>
                                            <p:tgtEl>
                                              <p:spTgt spid="16"/>
                                            </p:tgtEl>
                                            <p:attrNameLst>
                                              <p:attrName>ppt_y</p:attrName>
                                            </p:attrNameLst>
                                          </p:cBhvr>
                                          <p:tavLst>
                                            <p:tav tm="0">
                                              <p:val>
                                                <p:strVal val="#ppt_y"/>
                                              </p:val>
                                            </p:tav>
                                            <p:tav tm="100000">
                                              <p:val>
                                                <p:strVal val="#ppt_y"/>
                                              </p:val>
                                            </p:tav>
                                          </p:tavLst>
                                        </p:anim>
                                      </p:childTnLst>
                                    </p:cTn>
                                  </p:par>
                                </p:childTnLst>
                              </p:cTn>
                            </p:par>
                            <p:par>
                              <p:cTn id="64" fill="hold">
                                <p:stCondLst>
                                  <p:cond delay="5220"/>
                                </p:stCondLst>
                                <p:childTnLst>
                                  <p:par>
                                    <p:cTn id="65" presetID="16" presetClass="entr" presetSubtype="37" fill="hold" grpId="0" nodeType="afterEffect">
                                      <p:stCondLst>
                                        <p:cond delay="0"/>
                                      </p:stCondLst>
                                      <p:childTnLst>
                                        <p:set>
                                          <p:cBhvr>
                                            <p:cTn id="66" dur="1" fill="hold">
                                              <p:stCondLst>
                                                <p:cond delay="0"/>
                                              </p:stCondLst>
                                            </p:cTn>
                                            <p:tgtEl>
                                              <p:spTgt spid="92"/>
                                            </p:tgtEl>
                                            <p:attrNameLst>
                                              <p:attrName>style.visibility</p:attrName>
                                            </p:attrNameLst>
                                          </p:cBhvr>
                                          <p:to>
                                            <p:strVal val="visible"/>
                                          </p:to>
                                        </p:set>
                                        <p:animEffect transition="in" filter="barn(outVertical)">
                                          <p:cBhvr>
                                            <p:cTn id="67" dur="500"/>
                                            <p:tgtEl>
                                              <p:spTgt spid="92"/>
                                            </p:tgtEl>
                                          </p:cBhvr>
                                        </p:animEffect>
                                      </p:childTnLst>
                                    </p:cTn>
                                  </p:par>
                                </p:childTnLst>
                              </p:cTn>
                            </p:par>
                            <p:par>
                              <p:cTn id="68" fill="hold">
                                <p:stCondLst>
                                  <p:cond delay="5720"/>
                                </p:stCondLst>
                                <p:childTnLst>
                                  <p:par>
                                    <p:cTn id="69" presetID="2" presetClass="entr" presetSubtype="8" fill="hold" nodeType="after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additive="base">
                                            <p:cTn id="71" dur="500" fill="hold"/>
                                            <p:tgtEl>
                                              <p:spTgt spid="19"/>
                                            </p:tgtEl>
                                            <p:attrNameLst>
                                              <p:attrName>ppt_x</p:attrName>
                                            </p:attrNameLst>
                                          </p:cBhvr>
                                          <p:tavLst>
                                            <p:tav tm="0">
                                              <p:val>
                                                <p:strVal val="0-#ppt_w/2"/>
                                              </p:val>
                                            </p:tav>
                                            <p:tav tm="100000">
                                              <p:val>
                                                <p:strVal val="#ppt_x"/>
                                              </p:val>
                                            </p:tav>
                                          </p:tavLst>
                                        </p:anim>
                                        <p:anim calcmode="lin" valueType="num">
                                          <p:cBhvr additive="base">
                                            <p:cTn id="72" dur="500" fill="hold"/>
                                            <p:tgtEl>
                                              <p:spTgt spid="19"/>
                                            </p:tgtEl>
                                            <p:attrNameLst>
                                              <p:attrName>ppt_y</p:attrName>
                                            </p:attrNameLst>
                                          </p:cBhvr>
                                          <p:tavLst>
                                            <p:tav tm="0">
                                              <p:val>
                                                <p:strVal val="#ppt_y"/>
                                              </p:val>
                                            </p:tav>
                                            <p:tav tm="100000">
                                              <p:val>
                                                <p:strVal val="#ppt_y"/>
                                              </p:val>
                                            </p:tav>
                                          </p:tavLst>
                                        </p:anim>
                                      </p:childTnLst>
                                    </p:cTn>
                                  </p:par>
                                </p:childTnLst>
                              </p:cTn>
                            </p:par>
                            <p:par>
                              <p:cTn id="73" fill="hold">
                                <p:stCondLst>
                                  <p:cond delay="6220"/>
                                </p:stCondLst>
                                <p:childTnLst>
                                  <p:par>
                                    <p:cTn id="74" presetID="16" presetClass="entr" presetSubtype="37"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Effect transition="in" filter="barn(outVertical)">
                                          <p:cBhvr>
                                            <p:cTn id="76" dur="500"/>
                                            <p:tgtEl>
                                              <p:spTgt spid="91"/>
                                            </p:tgtEl>
                                          </p:cBhvr>
                                        </p:animEffect>
                                      </p:childTnLst>
                                    </p:cTn>
                                  </p:par>
                                </p:childTnLst>
                              </p:cTn>
                            </p:par>
                            <p:par>
                              <p:cTn id="77" fill="hold">
                                <p:stCondLst>
                                  <p:cond delay="6720"/>
                                </p:stCondLst>
                                <p:childTnLst>
                                  <p:par>
                                    <p:cTn id="78" presetID="16" presetClass="entr" presetSubtype="37" fill="hold" grpId="0" nodeType="afterEffect">
                                      <p:stCondLst>
                                        <p:cond delay="0"/>
                                      </p:stCondLst>
                                      <p:childTnLst>
                                        <p:set>
                                          <p:cBhvr>
                                            <p:cTn id="79" dur="1" fill="hold">
                                              <p:stCondLst>
                                                <p:cond delay="0"/>
                                              </p:stCondLst>
                                            </p:cTn>
                                            <p:tgtEl>
                                              <p:spTgt spid="84"/>
                                            </p:tgtEl>
                                            <p:attrNameLst>
                                              <p:attrName>style.visibility</p:attrName>
                                            </p:attrNameLst>
                                          </p:cBhvr>
                                          <p:to>
                                            <p:strVal val="visible"/>
                                          </p:to>
                                        </p:set>
                                        <p:animEffect transition="in" filter="barn(outVertical)">
                                          <p:cBhvr>
                                            <p:cTn id="80"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84" grpId="0" animBg="1"/>
          <p:bldP spid="87" grpId="0"/>
          <p:bldP spid="88" grpId="0"/>
          <p:bldP spid="89" grpId="0" animBg="1"/>
          <p:bldP spid="90" grpId="0" animBg="1"/>
          <p:bldP spid="93" grpId="0" animBg="1"/>
          <p:bldP spid="94" grpId="0" animBg="1"/>
          <p:bldP spid="91" grpId="0"/>
          <p:bldP spid="92" grpId="0"/>
          <p:bldP spid="85" grpId="0"/>
          <p:bldP spid="8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8"/>
                                            </p:tgtEl>
                                            <p:attrNameLst>
                                              <p:attrName>style.visibility</p:attrName>
                                            </p:attrNameLst>
                                          </p:cBhvr>
                                          <p:to>
                                            <p:strVal val="visible"/>
                                          </p:to>
                                        </p:set>
                                        <p:anim calcmode="lin" valueType="num">
                                          <p:cBhvr>
                                            <p:cTn id="7" dur="4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8"/>
                                            </p:tgtEl>
                                            <p:attrNameLst>
                                              <p:attrName>ppt_y</p:attrName>
                                            </p:attrNameLst>
                                          </p:cBhvr>
                                          <p:tavLst>
                                            <p:tav tm="0">
                                              <p:val>
                                                <p:strVal val="#ppt_y"/>
                                              </p:val>
                                            </p:tav>
                                            <p:tav tm="100000">
                                              <p:val>
                                                <p:strVal val="#ppt_y"/>
                                              </p:val>
                                            </p:tav>
                                          </p:tavLst>
                                        </p:anim>
                                        <p:anim calcmode="lin" valueType="num">
                                          <p:cBhvr>
                                            <p:cTn id="9" dur="4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8"/>
                                            </p:tgtEl>
                                          </p:cBhvr>
                                        </p:animEffect>
                                      </p:childTnLst>
                                    </p:cTn>
                                  </p:par>
                                </p:childTnLst>
                              </p:cTn>
                            </p:par>
                            <p:par>
                              <p:cTn id="12" fill="hold">
                                <p:stCondLst>
                                  <p:cond delay="720"/>
                                </p:stCondLst>
                                <p:childTnLst>
                                  <p:par>
                                    <p:cTn id="13" presetID="2" presetClass="entr" presetSubtype="6" accel="4200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1+#ppt_w/2"/>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childTnLst>
                              </p:cTn>
                            </p:par>
                            <p:par>
                              <p:cTn id="17" fill="hold">
                                <p:stCondLst>
                                  <p:cond delay="1220"/>
                                </p:stCondLst>
                                <p:childTnLst>
                                  <p:par>
                                    <p:cTn id="18" presetID="53" presetClass="entr" presetSubtype="16" fill="hold" grpId="0" nodeType="afterEffect">
                                      <p:stCondLst>
                                        <p:cond delay="0"/>
                                      </p:stCondLst>
                                      <p:childTnLst>
                                        <p:set>
                                          <p:cBhvr>
                                            <p:cTn id="19" dur="1" fill="hold">
                                              <p:stCondLst>
                                                <p:cond delay="0"/>
                                              </p:stCondLst>
                                            </p:cTn>
                                            <p:tgtEl>
                                              <p:spTgt spid="85"/>
                                            </p:tgtEl>
                                            <p:attrNameLst>
                                              <p:attrName>style.visibility</p:attrName>
                                            </p:attrNameLst>
                                          </p:cBhvr>
                                          <p:to>
                                            <p:strVal val="visible"/>
                                          </p:to>
                                        </p:set>
                                        <p:anim calcmode="lin" valueType="num">
                                          <p:cBhvr>
                                            <p:cTn id="20" dur="500" fill="hold"/>
                                            <p:tgtEl>
                                              <p:spTgt spid="85"/>
                                            </p:tgtEl>
                                            <p:attrNameLst>
                                              <p:attrName>ppt_w</p:attrName>
                                            </p:attrNameLst>
                                          </p:cBhvr>
                                          <p:tavLst>
                                            <p:tav tm="0">
                                              <p:val>
                                                <p:fltVal val="0"/>
                                              </p:val>
                                            </p:tav>
                                            <p:tav tm="100000">
                                              <p:val>
                                                <p:strVal val="#ppt_w"/>
                                              </p:val>
                                            </p:tav>
                                          </p:tavLst>
                                        </p:anim>
                                        <p:anim calcmode="lin" valueType="num">
                                          <p:cBhvr>
                                            <p:cTn id="21" dur="500" fill="hold"/>
                                            <p:tgtEl>
                                              <p:spTgt spid="85"/>
                                            </p:tgtEl>
                                            <p:attrNameLst>
                                              <p:attrName>ppt_h</p:attrName>
                                            </p:attrNameLst>
                                          </p:cBhvr>
                                          <p:tavLst>
                                            <p:tav tm="0">
                                              <p:val>
                                                <p:fltVal val="0"/>
                                              </p:val>
                                            </p:tav>
                                            <p:tav tm="100000">
                                              <p:val>
                                                <p:strVal val="#ppt_h"/>
                                              </p:val>
                                            </p:tav>
                                          </p:tavLst>
                                        </p:anim>
                                        <p:animEffect transition="in" filter="fade">
                                          <p:cBhvr>
                                            <p:cTn id="22" dur="500"/>
                                            <p:tgtEl>
                                              <p:spTgt spid="85"/>
                                            </p:tgtEl>
                                          </p:cBhvr>
                                        </p:animEffect>
                                      </p:childTnLst>
                                    </p:cTn>
                                  </p:par>
                                </p:childTnLst>
                              </p:cTn>
                            </p:par>
                            <p:par>
                              <p:cTn id="23" fill="hold">
                                <p:stCondLst>
                                  <p:cond delay="1720"/>
                                </p:stCondLst>
                                <p:childTnLst>
                                  <p:par>
                                    <p:cTn id="24" presetID="2" presetClass="entr" presetSubtype="6" accel="42000"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1+#ppt_w/2"/>
                                              </p:val>
                                            </p:tav>
                                            <p:tav tm="100000">
                                              <p:val>
                                                <p:strVal val="#ppt_x"/>
                                              </p:val>
                                            </p:tav>
                                          </p:tavLst>
                                        </p:anim>
                                        <p:anim calcmode="lin" valueType="num">
                                          <p:cBhvr additive="base">
                                            <p:cTn id="27" dur="500" fill="hold"/>
                                            <p:tgtEl>
                                              <p:spTgt spid="26"/>
                                            </p:tgtEl>
                                            <p:attrNameLst>
                                              <p:attrName>ppt_y</p:attrName>
                                            </p:attrNameLst>
                                          </p:cBhvr>
                                          <p:tavLst>
                                            <p:tav tm="0">
                                              <p:val>
                                                <p:strVal val="1+#ppt_h/2"/>
                                              </p:val>
                                            </p:tav>
                                            <p:tav tm="100000">
                                              <p:val>
                                                <p:strVal val="#ppt_y"/>
                                              </p:val>
                                            </p:tav>
                                          </p:tavLst>
                                        </p:anim>
                                      </p:childTnLst>
                                    </p:cTn>
                                  </p:par>
                                </p:childTnLst>
                              </p:cTn>
                            </p:par>
                            <p:par>
                              <p:cTn id="28" fill="hold">
                                <p:stCondLst>
                                  <p:cond delay="2220"/>
                                </p:stCondLst>
                                <p:childTnLst>
                                  <p:par>
                                    <p:cTn id="29" presetID="53" presetClass="entr" presetSubtype="16" fill="hold" grpId="0" nodeType="afterEffect">
                                      <p:stCondLst>
                                        <p:cond delay="0"/>
                                      </p:stCondLst>
                                      <p:childTnLst>
                                        <p:set>
                                          <p:cBhvr>
                                            <p:cTn id="30" dur="1" fill="hold">
                                              <p:stCondLst>
                                                <p:cond delay="0"/>
                                              </p:stCondLst>
                                            </p:cTn>
                                            <p:tgtEl>
                                              <p:spTgt spid="86"/>
                                            </p:tgtEl>
                                            <p:attrNameLst>
                                              <p:attrName>style.visibility</p:attrName>
                                            </p:attrNameLst>
                                          </p:cBhvr>
                                          <p:to>
                                            <p:strVal val="visible"/>
                                          </p:to>
                                        </p:set>
                                        <p:anim calcmode="lin" valueType="num">
                                          <p:cBhvr>
                                            <p:cTn id="31" dur="500" fill="hold"/>
                                            <p:tgtEl>
                                              <p:spTgt spid="86"/>
                                            </p:tgtEl>
                                            <p:attrNameLst>
                                              <p:attrName>ppt_w</p:attrName>
                                            </p:attrNameLst>
                                          </p:cBhvr>
                                          <p:tavLst>
                                            <p:tav tm="0">
                                              <p:val>
                                                <p:fltVal val="0"/>
                                              </p:val>
                                            </p:tav>
                                            <p:tav tm="100000">
                                              <p:val>
                                                <p:strVal val="#ppt_w"/>
                                              </p:val>
                                            </p:tav>
                                          </p:tavLst>
                                        </p:anim>
                                        <p:anim calcmode="lin" valueType="num">
                                          <p:cBhvr>
                                            <p:cTn id="32" dur="500" fill="hold"/>
                                            <p:tgtEl>
                                              <p:spTgt spid="86"/>
                                            </p:tgtEl>
                                            <p:attrNameLst>
                                              <p:attrName>ppt_h</p:attrName>
                                            </p:attrNameLst>
                                          </p:cBhvr>
                                          <p:tavLst>
                                            <p:tav tm="0">
                                              <p:val>
                                                <p:fltVal val="0"/>
                                              </p:val>
                                            </p:tav>
                                            <p:tav tm="100000">
                                              <p:val>
                                                <p:strVal val="#ppt_h"/>
                                              </p:val>
                                            </p:tav>
                                          </p:tavLst>
                                        </p:anim>
                                        <p:animEffect transition="in" filter="fade">
                                          <p:cBhvr>
                                            <p:cTn id="33" dur="500"/>
                                            <p:tgtEl>
                                              <p:spTgt spid="86"/>
                                            </p:tgtEl>
                                          </p:cBhvr>
                                        </p:animEffect>
                                      </p:childTnLst>
                                    </p:cTn>
                                  </p:par>
                                </p:childTnLst>
                              </p:cTn>
                            </p:par>
                            <p:par>
                              <p:cTn id="34" fill="hold">
                                <p:stCondLst>
                                  <p:cond delay="2720"/>
                                </p:stCondLst>
                                <p:childTnLst>
                                  <p:par>
                                    <p:cTn id="35" presetID="22" presetClass="entr" presetSubtype="8"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left)">
                                          <p:cBhvr>
                                            <p:cTn id="37" dur="500"/>
                                            <p:tgtEl>
                                              <p:spTgt spid="93"/>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94"/>
                                            </p:tgtEl>
                                            <p:attrNameLst>
                                              <p:attrName>style.visibility</p:attrName>
                                            </p:attrNameLst>
                                          </p:cBhvr>
                                          <p:to>
                                            <p:strVal val="visible"/>
                                          </p:to>
                                        </p:set>
                                        <p:animEffect transition="in" filter="wipe(right)">
                                          <p:cBhvr>
                                            <p:cTn id="40" dur="500"/>
                                            <p:tgtEl>
                                              <p:spTgt spid="94"/>
                                            </p:tgtEl>
                                          </p:cBhvr>
                                        </p:animEffect>
                                      </p:childTnLst>
                                    </p:cTn>
                                  </p:par>
                                </p:childTnLst>
                              </p:cTn>
                            </p:par>
                            <p:par>
                              <p:cTn id="41" fill="hold">
                                <p:stCondLst>
                                  <p:cond delay="3220"/>
                                </p:stCondLst>
                                <p:childTnLst>
                                  <p:par>
                                    <p:cTn id="42" presetID="47" presetClass="entr" presetSubtype="0" fill="hold" grpId="0" nodeType="afterEffect">
                                      <p:stCondLst>
                                        <p:cond delay="0"/>
                                      </p:stCondLst>
                                      <p:childTnLst>
                                        <p:set>
                                          <p:cBhvr>
                                            <p:cTn id="43" dur="1" fill="hold">
                                              <p:stCondLst>
                                                <p:cond delay="0"/>
                                              </p:stCondLst>
                                            </p:cTn>
                                            <p:tgtEl>
                                              <p:spTgt spid="88"/>
                                            </p:tgtEl>
                                            <p:attrNameLst>
                                              <p:attrName>style.visibility</p:attrName>
                                            </p:attrNameLst>
                                          </p:cBhvr>
                                          <p:to>
                                            <p:strVal val="visible"/>
                                          </p:to>
                                        </p:set>
                                        <p:animEffect transition="in" filter="fade">
                                          <p:cBhvr>
                                            <p:cTn id="44" dur="1000"/>
                                            <p:tgtEl>
                                              <p:spTgt spid="88"/>
                                            </p:tgtEl>
                                          </p:cBhvr>
                                        </p:animEffect>
                                        <p:anim calcmode="lin" valueType="num">
                                          <p:cBhvr>
                                            <p:cTn id="45" dur="1000" fill="hold"/>
                                            <p:tgtEl>
                                              <p:spTgt spid="88"/>
                                            </p:tgtEl>
                                            <p:attrNameLst>
                                              <p:attrName>ppt_x</p:attrName>
                                            </p:attrNameLst>
                                          </p:cBhvr>
                                          <p:tavLst>
                                            <p:tav tm="0">
                                              <p:val>
                                                <p:strVal val="#ppt_x"/>
                                              </p:val>
                                            </p:tav>
                                            <p:tav tm="100000">
                                              <p:val>
                                                <p:strVal val="#ppt_x"/>
                                              </p:val>
                                            </p:tav>
                                          </p:tavLst>
                                        </p:anim>
                                        <p:anim calcmode="lin" valueType="num">
                                          <p:cBhvr>
                                            <p:cTn id="46" dur="1000" fill="hold"/>
                                            <p:tgtEl>
                                              <p:spTgt spid="8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7"/>
                                            </p:tgtEl>
                                            <p:attrNameLst>
                                              <p:attrName>style.visibility</p:attrName>
                                            </p:attrNameLst>
                                          </p:cBhvr>
                                          <p:to>
                                            <p:strVal val="visible"/>
                                          </p:to>
                                        </p:set>
                                        <p:animEffect transition="in" filter="fade">
                                          <p:cBhvr>
                                            <p:cTn id="49" dur="1000"/>
                                            <p:tgtEl>
                                              <p:spTgt spid="87"/>
                                            </p:tgtEl>
                                          </p:cBhvr>
                                        </p:animEffect>
                                        <p:anim calcmode="lin" valueType="num">
                                          <p:cBhvr>
                                            <p:cTn id="50" dur="1000" fill="hold"/>
                                            <p:tgtEl>
                                              <p:spTgt spid="87"/>
                                            </p:tgtEl>
                                            <p:attrNameLst>
                                              <p:attrName>ppt_x</p:attrName>
                                            </p:attrNameLst>
                                          </p:cBhvr>
                                          <p:tavLst>
                                            <p:tav tm="0">
                                              <p:val>
                                                <p:strVal val="#ppt_x"/>
                                              </p:val>
                                            </p:tav>
                                            <p:tav tm="100000">
                                              <p:val>
                                                <p:strVal val="#ppt_x"/>
                                              </p:val>
                                            </p:tav>
                                          </p:tavLst>
                                        </p:anim>
                                        <p:anim calcmode="lin" valueType="num">
                                          <p:cBhvr>
                                            <p:cTn id="51" dur="1000" fill="hold"/>
                                            <p:tgtEl>
                                              <p:spTgt spid="87"/>
                                            </p:tgtEl>
                                            <p:attrNameLst>
                                              <p:attrName>ppt_y</p:attrName>
                                            </p:attrNameLst>
                                          </p:cBhvr>
                                          <p:tavLst>
                                            <p:tav tm="0">
                                              <p:val>
                                                <p:strVal val="#ppt_y+.1"/>
                                              </p:val>
                                            </p:tav>
                                            <p:tav tm="100000">
                                              <p:val>
                                                <p:strVal val="#ppt_y"/>
                                              </p:val>
                                            </p:tav>
                                          </p:tavLst>
                                        </p:anim>
                                      </p:childTnLst>
                                    </p:cTn>
                                  </p:par>
                                </p:childTnLst>
                              </p:cTn>
                            </p:par>
                            <p:par>
                              <p:cTn id="52" fill="hold">
                                <p:stCondLst>
                                  <p:cond delay="4220"/>
                                </p:stCondLst>
                                <p:childTnLst>
                                  <p:par>
                                    <p:cTn id="53" presetID="22" presetClass="entr" presetSubtype="4" fill="hold" grpId="0" nodeType="afterEffect">
                                      <p:stCondLst>
                                        <p:cond delay="0"/>
                                      </p:stCondLst>
                                      <p:childTnLst>
                                        <p:set>
                                          <p:cBhvr>
                                            <p:cTn id="54" dur="1" fill="hold">
                                              <p:stCondLst>
                                                <p:cond delay="0"/>
                                              </p:stCondLst>
                                            </p:cTn>
                                            <p:tgtEl>
                                              <p:spTgt spid="89"/>
                                            </p:tgtEl>
                                            <p:attrNameLst>
                                              <p:attrName>style.visibility</p:attrName>
                                            </p:attrNameLst>
                                          </p:cBhvr>
                                          <p:to>
                                            <p:strVal val="visible"/>
                                          </p:to>
                                        </p:set>
                                        <p:animEffect transition="in" filter="wipe(down)">
                                          <p:cBhvr>
                                            <p:cTn id="55" dur="500"/>
                                            <p:tgtEl>
                                              <p:spTgt spid="8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90"/>
                                            </p:tgtEl>
                                            <p:attrNameLst>
                                              <p:attrName>style.visibility</p:attrName>
                                            </p:attrNameLst>
                                          </p:cBhvr>
                                          <p:to>
                                            <p:strVal val="visible"/>
                                          </p:to>
                                        </p:set>
                                        <p:animEffect transition="in" filter="wipe(up)">
                                          <p:cBhvr>
                                            <p:cTn id="58" dur="500"/>
                                            <p:tgtEl>
                                              <p:spTgt spid="90"/>
                                            </p:tgtEl>
                                          </p:cBhvr>
                                        </p:animEffect>
                                      </p:childTnLst>
                                    </p:cTn>
                                  </p:par>
                                </p:childTnLst>
                              </p:cTn>
                            </p:par>
                            <p:par>
                              <p:cTn id="59" fill="hold">
                                <p:stCondLst>
                                  <p:cond delay="4720"/>
                                </p:stCondLst>
                                <p:childTnLst>
                                  <p:par>
                                    <p:cTn id="60" presetID="2" presetClass="entr" presetSubtype="8" fill="hold"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0-#ppt_w/2"/>
                                              </p:val>
                                            </p:tav>
                                            <p:tav tm="100000">
                                              <p:val>
                                                <p:strVal val="#ppt_x"/>
                                              </p:val>
                                            </p:tav>
                                          </p:tavLst>
                                        </p:anim>
                                        <p:anim calcmode="lin" valueType="num">
                                          <p:cBhvr additive="base">
                                            <p:cTn id="63" dur="500" fill="hold"/>
                                            <p:tgtEl>
                                              <p:spTgt spid="16"/>
                                            </p:tgtEl>
                                            <p:attrNameLst>
                                              <p:attrName>ppt_y</p:attrName>
                                            </p:attrNameLst>
                                          </p:cBhvr>
                                          <p:tavLst>
                                            <p:tav tm="0">
                                              <p:val>
                                                <p:strVal val="#ppt_y"/>
                                              </p:val>
                                            </p:tav>
                                            <p:tav tm="100000">
                                              <p:val>
                                                <p:strVal val="#ppt_y"/>
                                              </p:val>
                                            </p:tav>
                                          </p:tavLst>
                                        </p:anim>
                                      </p:childTnLst>
                                    </p:cTn>
                                  </p:par>
                                </p:childTnLst>
                              </p:cTn>
                            </p:par>
                            <p:par>
                              <p:cTn id="64" fill="hold">
                                <p:stCondLst>
                                  <p:cond delay="5220"/>
                                </p:stCondLst>
                                <p:childTnLst>
                                  <p:par>
                                    <p:cTn id="65" presetID="16" presetClass="entr" presetSubtype="37" fill="hold" grpId="0" nodeType="afterEffect">
                                      <p:stCondLst>
                                        <p:cond delay="0"/>
                                      </p:stCondLst>
                                      <p:childTnLst>
                                        <p:set>
                                          <p:cBhvr>
                                            <p:cTn id="66" dur="1" fill="hold">
                                              <p:stCondLst>
                                                <p:cond delay="0"/>
                                              </p:stCondLst>
                                            </p:cTn>
                                            <p:tgtEl>
                                              <p:spTgt spid="92"/>
                                            </p:tgtEl>
                                            <p:attrNameLst>
                                              <p:attrName>style.visibility</p:attrName>
                                            </p:attrNameLst>
                                          </p:cBhvr>
                                          <p:to>
                                            <p:strVal val="visible"/>
                                          </p:to>
                                        </p:set>
                                        <p:animEffect transition="in" filter="barn(outVertical)">
                                          <p:cBhvr>
                                            <p:cTn id="67" dur="500"/>
                                            <p:tgtEl>
                                              <p:spTgt spid="92"/>
                                            </p:tgtEl>
                                          </p:cBhvr>
                                        </p:animEffect>
                                      </p:childTnLst>
                                    </p:cTn>
                                  </p:par>
                                </p:childTnLst>
                              </p:cTn>
                            </p:par>
                            <p:par>
                              <p:cTn id="68" fill="hold">
                                <p:stCondLst>
                                  <p:cond delay="5720"/>
                                </p:stCondLst>
                                <p:childTnLst>
                                  <p:par>
                                    <p:cTn id="69" presetID="2" presetClass="entr" presetSubtype="8" fill="hold" nodeType="after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additive="base">
                                            <p:cTn id="71" dur="500" fill="hold"/>
                                            <p:tgtEl>
                                              <p:spTgt spid="19"/>
                                            </p:tgtEl>
                                            <p:attrNameLst>
                                              <p:attrName>ppt_x</p:attrName>
                                            </p:attrNameLst>
                                          </p:cBhvr>
                                          <p:tavLst>
                                            <p:tav tm="0">
                                              <p:val>
                                                <p:strVal val="0-#ppt_w/2"/>
                                              </p:val>
                                            </p:tav>
                                            <p:tav tm="100000">
                                              <p:val>
                                                <p:strVal val="#ppt_x"/>
                                              </p:val>
                                            </p:tav>
                                          </p:tavLst>
                                        </p:anim>
                                        <p:anim calcmode="lin" valueType="num">
                                          <p:cBhvr additive="base">
                                            <p:cTn id="72" dur="500" fill="hold"/>
                                            <p:tgtEl>
                                              <p:spTgt spid="19"/>
                                            </p:tgtEl>
                                            <p:attrNameLst>
                                              <p:attrName>ppt_y</p:attrName>
                                            </p:attrNameLst>
                                          </p:cBhvr>
                                          <p:tavLst>
                                            <p:tav tm="0">
                                              <p:val>
                                                <p:strVal val="#ppt_y"/>
                                              </p:val>
                                            </p:tav>
                                            <p:tav tm="100000">
                                              <p:val>
                                                <p:strVal val="#ppt_y"/>
                                              </p:val>
                                            </p:tav>
                                          </p:tavLst>
                                        </p:anim>
                                      </p:childTnLst>
                                    </p:cTn>
                                  </p:par>
                                </p:childTnLst>
                              </p:cTn>
                            </p:par>
                            <p:par>
                              <p:cTn id="73" fill="hold">
                                <p:stCondLst>
                                  <p:cond delay="6220"/>
                                </p:stCondLst>
                                <p:childTnLst>
                                  <p:par>
                                    <p:cTn id="74" presetID="16" presetClass="entr" presetSubtype="37"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Effect transition="in" filter="barn(outVertical)">
                                          <p:cBhvr>
                                            <p:cTn id="76" dur="500"/>
                                            <p:tgtEl>
                                              <p:spTgt spid="91"/>
                                            </p:tgtEl>
                                          </p:cBhvr>
                                        </p:animEffect>
                                      </p:childTnLst>
                                    </p:cTn>
                                  </p:par>
                                </p:childTnLst>
                              </p:cTn>
                            </p:par>
                            <p:par>
                              <p:cTn id="77" fill="hold">
                                <p:stCondLst>
                                  <p:cond delay="6720"/>
                                </p:stCondLst>
                                <p:childTnLst>
                                  <p:par>
                                    <p:cTn id="78" presetID="16" presetClass="entr" presetSubtype="37" fill="hold" grpId="0" nodeType="afterEffect">
                                      <p:stCondLst>
                                        <p:cond delay="0"/>
                                      </p:stCondLst>
                                      <p:childTnLst>
                                        <p:set>
                                          <p:cBhvr>
                                            <p:cTn id="79" dur="1" fill="hold">
                                              <p:stCondLst>
                                                <p:cond delay="0"/>
                                              </p:stCondLst>
                                            </p:cTn>
                                            <p:tgtEl>
                                              <p:spTgt spid="84"/>
                                            </p:tgtEl>
                                            <p:attrNameLst>
                                              <p:attrName>style.visibility</p:attrName>
                                            </p:attrNameLst>
                                          </p:cBhvr>
                                          <p:to>
                                            <p:strVal val="visible"/>
                                          </p:to>
                                        </p:set>
                                        <p:animEffect transition="in" filter="barn(outVertical)">
                                          <p:cBhvr>
                                            <p:cTn id="80"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84" grpId="0" animBg="1"/>
          <p:bldP spid="87" grpId="0"/>
          <p:bldP spid="88" grpId="0"/>
          <p:bldP spid="89" grpId="0" animBg="1"/>
          <p:bldP spid="90" grpId="0" animBg="1"/>
          <p:bldP spid="93" grpId="0" animBg="1"/>
          <p:bldP spid="94" grpId="0" animBg="1"/>
          <p:bldP spid="91" grpId="0"/>
          <p:bldP spid="92" grpId="0"/>
          <p:bldP spid="85" grpId="0"/>
          <p:bldP spid="86"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Box 73"/>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4.4 </a:t>
            </a:r>
            <a:r>
              <a:rPr lang="zh-CN" altLang="en-US" sz="2800" dirty="0">
                <a:solidFill>
                  <a:schemeClr val="tx1">
                    <a:lumMod val="50000"/>
                  </a:schemeClr>
                </a:solidFill>
                <a:latin typeface="微软雅黑"/>
                <a:ea typeface="微软雅黑"/>
              </a:rPr>
              <a:t>产品开发计划</a:t>
            </a:r>
          </a:p>
        </p:txBody>
      </p:sp>
      <p:sp>
        <p:nvSpPr>
          <p:cNvPr id="75" name="TextBox 74"/>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4</a:t>
            </a:r>
            <a:endParaRPr lang="zh-CN" altLang="en-US" dirty="0">
              <a:solidFill>
                <a:schemeClr val="tx1">
                  <a:lumMod val="50000"/>
                </a:schemeClr>
              </a:solidFill>
            </a:endParaRPr>
          </a:p>
        </p:txBody>
      </p:sp>
      <p:sp>
        <p:nvSpPr>
          <p:cNvPr id="4" name="椭圆 3"/>
          <p:cNvSpPr/>
          <p:nvPr/>
        </p:nvSpPr>
        <p:spPr>
          <a:xfrm>
            <a:off x="451104" y="1965912"/>
            <a:ext cx="2432433" cy="2462247"/>
          </a:xfrm>
          <a:prstGeom prst="ellipse">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r>
              <a:rPr lang="zh-CN" altLang="en-US" sz="3200" b="1" dirty="0" smtClean="0">
                <a:solidFill>
                  <a:schemeClr val="tx1">
                    <a:lumMod val="50000"/>
                  </a:schemeClr>
                </a:solidFill>
                <a:latin typeface="微软雅黑" pitchFamily="34" charset="-122"/>
                <a:ea typeface="微软雅黑" pitchFamily="34" charset="-122"/>
              </a:rPr>
              <a:t>子产品</a:t>
            </a:r>
            <a:r>
              <a:rPr lang="en-US" altLang="zh-CN" sz="3200" b="1" dirty="0" smtClean="0">
                <a:solidFill>
                  <a:schemeClr val="tx1">
                    <a:lumMod val="50000"/>
                  </a:schemeClr>
                </a:solidFill>
                <a:latin typeface="微软雅黑" pitchFamily="34" charset="-122"/>
                <a:ea typeface="微软雅黑" pitchFamily="34" charset="-122"/>
              </a:rPr>
              <a:t>1</a:t>
            </a:r>
            <a:endParaRPr lang="zh-CN" altLang="en-US" sz="3200" b="1" dirty="0">
              <a:solidFill>
                <a:schemeClr val="tx1">
                  <a:lumMod val="50000"/>
                </a:schemeClr>
              </a:solidFill>
              <a:latin typeface="微软雅黑" pitchFamily="34" charset="-122"/>
              <a:ea typeface="微软雅黑" pitchFamily="34" charset="-122"/>
            </a:endParaRPr>
          </a:p>
        </p:txBody>
      </p:sp>
      <p:sp>
        <p:nvSpPr>
          <p:cNvPr id="5" name="椭圆 4"/>
          <p:cNvSpPr/>
          <p:nvPr/>
        </p:nvSpPr>
        <p:spPr>
          <a:xfrm>
            <a:off x="1614593" y="1101490"/>
            <a:ext cx="615777" cy="61559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6" name="椭圆 5"/>
          <p:cNvSpPr/>
          <p:nvPr/>
        </p:nvSpPr>
        <p:spPr>
          <a:xfrm>
            <a:off x="2721100" y="893874"/>
            <a:ext cx="980313" cy="98003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7" name="椭圆 6"/>
          <p:cNvSpPr/>
          <p:nvPr/>
        </p:nvSpPr>
        <p:spPr>
          <a:xfrm>
            <a:off x="10959545" y="5949280"/>
            <a:ext cx="490156" cy="490015"/>
          </a:xfrm>
          <a:prstGeom prst="ellipse">
            <a:avLst/>
          </a:prstGeom>
          <a:solidFill>
            <a:schemeClr val="accent1">
              <a:lumMod val="40000"/>
              <a:lumOff val="60000"/>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8" name="椭圆 7"/>
          <p:cNvSpPr/>
          <p:nvPr/>
        </p:nvSpPr>
        <p:spPr>
          <a:xfrm>
            <a:off x="9186317" y="4797152"/>
            <a:ext cx="1333269" cy="1332883"/>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9" name="椭圆 8"/>
          <p:cNvSpPr/>
          <p:nvPr/>
        </p:nvSpPr>
        <p:spPr>
          <a:xfrm>
            <a:off x="8322803" y="4803280"/>
            <a:ext cx="333316" cy="33322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10" name="椭圆 9"/>
          <p:cNvSpPr/>
          <p:nvPr/>
        </p:nvSpPr>
        <p:spPr>
          <a:xfrm>
            <a:off x="11106219" y="931113"/>
            <a:ext cx="697889" cy="69768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11" name="椭圆 10"/>
          <p:cNvSpPr/>
          <p:nvPr/>
        </p:nvSpPr>
        <p:spPr>
          <a:xfrm>
            <a:off x="8803448" y="1203690"/>
            <a:ext cx="2646254" cy="2645488"/>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r>
              <a:rPr lang="zh-CN" altLang="en-US" sz="3200" b="1" dirty="0">
                <a:solidFill>
                  <a:schemeClr val="tx1">
                    <a:lumMod val="50000"/>
                  </a:schemeClr>
                </a:solidFill>
                <a:latin typeface="微软雅黑" pitchFamily="34" charset="-122"/>
                <a:ea typeface="微软雅黑" pitchFamily="34" charset="-122"/>
              </a:rPr>
              <a:t>子</a:t>
            </a:r>
            <a:r>
              <a:rPr lang="zh-CN" altLang="en-US" sz="3200" b="1" dirty="0" smtClean="0">
                <a:solidFill>
                  <a:schemeClr val="tx1">
                    <a:lumMod val="50000"/>
                  </a:schemeClr>
                </a:solidFill>
                <a:latin typeface="微软雅黑" pitchFamily="34" charset="-122"/>
                <a:ea typeface="微软雅黑" pitchFamily="34" charset="-122"/>
              </a:rPr>
              <a:t>产品</a:t>
            </a:r>
            <a:r>
              <a:rPr lang="en-US" altLang="zh-CN" sz="3200" b="1" dirty="0" smtClean="0">
                <a:solidFill>
                  <a:schemeClr val="tx1">
                    <a:lumMod val="50000"/>
                  </a:schemeClr>
                </a:solidFill>
                <a:latin typeface="微软雅黑" pitchFamily="34" charset="-122"/>
                <a:ea typeface="微软雅黑" pitchFamily="34" charset="-122"/>
              </a:rPr>
              <a:t>3</a:t>
            </a:r>
            <a:endParaRPr lang="zh-CN" altLang="en-US" sz="3200" b="1" dirty="0">
              <a:solidFill>
                <a:schemeClr val="tx1">
                  <a:lumMod val="50000"/>
                </a:schemeClr>
              </a:solidFill>
              <a:latin typeface="微软雅黑" pitchFamily="34" charset="-122"/>
              <a:ea typeface="微软雅黑" pitchFamily="34" charset="-122"/>
            </a:endParaRPr>
          </a:p>
        </p:txBody>
      </p:sp>
      <p:sp>
        <p:nvSpPr>
          <p:cNvPr id="12" name="椭圆 11"/>
          <p:cNvSpPr/>
          <p:nvPr/>
        </p:nvSpPr>
        <p:spPr>
          <a:xfrm>
            <a:off x="5150095" y="5394220"/>
            <a:ext cx="333316" cy="33322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13" name="椭圆 12"/>
          <p:cNvSpPr/>
          <p:nvPr/>
        </p:nvSpPr>
        <p:spPr>
          <a:xfrm>
            <a:off x="7387660" y="6138497"/>
            <a:ext cx="166657" cy="16660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14" name="椭圆 13"/>
          <p:cNvSpPr/>
          <p:nvPr/>
        </p:nvSpPr>
        <p:spPr>
          <a:xfrm>
            <a:off x="3508732" y="2565340"/>
            <a:ext cx="166657" cy="16660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15" name="椭圆 14"/>
          <p:cNvSpPr/>
          <p:nvPr/>
        </p:nvSpPr>
        <p:spPr>
          <a:xfrm>
            <a:off x="9104020" y="4428160"/>
            <a:ext cx="166657" cy="16660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grpSp>
        <p:nvGrpSpPr>
          <p:cNvPr id="16" name="组合 15"/>
          <p:cNvGrpSpPr/>
          <p:nvPr/>
        </p:nvGrpSpPr>
        <p:grpSpPr>
          <a:xfrm>
            <a:off x="4557741" y="1554431"/>
            <a:ext cx="3487013" cy="3448528"/>
            <a:chOff x="2659135" y="483518"/>
            <a:chExt cx="3439805" cy="3402825"/>
          </a:xfrm>
          <a:solidFill>
            <a:srgbClr val="60AF2F"/>
          </a:solidFill>
        </p:grpSpPr>
        <p:sp>
          <p:nvSpPr>
            <p:cNvPr id="18" name="椭圆 17"/>
            <p:cNvSpPr/>
            <p:nvPr/>
          </p:nvSpPr>
          <p:spPr>
            <a:xfrm>
              <a:off x="5364088" y="483518"/>
              <a:ext cx="734852" cy="73485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038577" y="930140"/>
              <a:ext cx="2675389" cy="2675387"/>
            </a:xfrm>
            <a:prstGeom prst="ellipse">
              <a:avLst/>
            </a:prstGeom>
            <a:solidFill>
              <a:srgbClr val="C0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659135" y="485848"/>
              <a:ext cx="3400499" cy="3400495"/>
            </a:xfrm>
            <a:prstGeom prst="ellipse">
              <a:avLst/>
            </a:prstGeom>
            <a:blipFill>
              <a:blip r:embed="rId3"/>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TextBox 21"/>
            <p:cNvSpPr txBox="1"/>
            <p:nvPr/>
          </p:nvSpPr>
          <p:spPr>
            <a:xfrm>
              <a:off x="3220632" y="1465483"/>
              <a:ext cx="2336643" cy="1548858"/>
            </a:xfrm>
            <a:prstGeom prst="rect">
              <a:avLst/>
            </a:prstGeom>
            <a:noFill/>
            <a:ln w="3175">
              <a:noFill/>
            </a:ln>
          </p:spPr>
          <p:txBody>
            <a:bodyPr wrap="square" rtlCol="0">
              <a:spAutoFit/>
            </a:bodyPr>
            <a:lstStyle/>
            <a:p>
              <a:pPr algn="ctr"/>
              <a:r>
                <a:rPr lang="zh-CN" altLang="en-US" sz="4800" b="1" dirty="0" smtClean="0">
                  <a:solidFill>
                    <a:schemeClr val="accent2"/>
                  </a:solidFill>
                  <a:latin typeface="微软雅黑" pitchFamily="34" charset="-122"/>
                  <a:ea typeface="微软雅黑" pitchFamily="34" charset="-122"/>
                </a:rPr>
                <a:t>核心</a:t>
              </a:r>
              <a:endParaRPr lang="en-US" altLang="zh-CN" sz="4800" b="1" dirty="0" smtClean="0">
                <a:solidFill>
                  <a:schemeClr val="accent2"/>
                </a:solidFill>
                <a:latin typeface="微软雅黑" pitchFamily="34" charset="-122"/>
                <a:ea typeface="微软雅黑" pitchFamily="34" charset="-122"/>
              </a:endParaRPr>
            </a:p>
            <a:p>
              <a:pPr algn="ctr"/>
              <a:r>
                <a:rPr lang="zh-CN" altLang="en-US" sz="4800" b="1" dirty="0" smtClean="0">
                  <a:solidFill>
                    <a:schemeClr val="accent2"/>
                  </a:solidFill>
                  <a:latin typeface="微软雅黑" pitchFamily="34" charset="-122"/>
                  <a:ea typeface="微软雅黑" pitchFamily="34" charset="-122"/>
                </a:rPr>
                <a:t>产品</a:t>
              </a:r>
              <a:endParaRPr lang="zh-CN" altLang="en-US" sz="4800" b="1" dirty="0">
                <a:solidFill>
                  <a:schemeClr val="accent2"/>
                </a:solidFill>
                <a:latin typeface="微软雅黑" pitchFamily="34" charset="-122"/>
                <a:ea typeface="微软雅黑" pitchFamily="34" charset="-122"/>
              </a:endParaRPr>
            </a:p>
          </p:txBody>
        </p:sp>
      </p:grpSp>
      <p:sp>
        <p:nvSpPr>
          <p:cNvPr id="23" name="椭圆 22"/>
          <p:cNvSpPr/>
          <p:nvPr/>
        </p:nvSpPr>
        <p:spPr>
          <a:xfrm>
            <a:off x="2460395" y="4005064"/>
            <a:ext cx="2401517" cy="2400822"/>
          </a:xfrm>
          <a:prstGeom prst="ellipse">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r>
              <a:rPr lang="zh-CN" altLang="en-US" sz="2800" b="1" dirty="0">
                <a:solidFill>
                  <a:schemeClr val="tx1">
                    <a:lumMod val="50000"/>
                  </a:schemeClr>
                </a:solidFill>
                <a:latin typeface="微软雅黑" pitchFamily="34" charset="-122"/>
                <a:ea typeface="微软雅黑" pitchFamily="34" charset="-122"/>
              </a:rPr>
              <a:t>子</a:t>
            </a:r>
            <a:r>
              <a:rPr lang="zh-CN" altLang="en-US" sz="2800" b="1" dirty="0" smtClean="0">
                <a:solidFill>
                  <a:schemeClr val="tx1">
                    <a:lumMod val="50000"/>
                  </a:schemeClr>
                </a:solidFill>
                <a:latin typeface="微软雅黑" pitchFamily="34" charset="-122"/>
                <a:ea typeface="微软雅黑" pitchFamily="34" charset="-122"/>
              </a:rPr>
              <a:t>产品</a:t>
            </a:r>
            <a:r>
              <a:rPr lang="en-US" altLang="zh-CN" sz="2800" b="1" dirty="0" smtClean="0">
                <a:solidFill>
                  <a:schemeClr val="tx1">
                    <a:lumMod val="50000"/>
                  </a:schemeClr>
                </a:solidFill>
                <a:latin typeface="微软雅黑" pitchFamily="34" charset="-122"/>
                <a:ea typeface="微软雅黑" pitchFamily="34" charset="-122"/>
              </a:rPr>
              <a:t>2</a:t>
            </a:r>
            <a:endParaRPr lang="zh-CN" altLang="en-US" sz="2800" b="1" dirty="0">
              <a:solidFill>
                <a:schemeClr val="tx1">
                  <a:lumMod val="50000"/>
                </a:schemeClr>
              </a:solidFill>
              <a:latin typeface="微软雅黑" pitchFamily="34" charset="-122"/>
              <a:ea typeface="微软雅黑" pitchFamily="34" charset="-122"/>
            </a:endParaRPr>
          </a:p>
        </p:txBody>
      </p:sp>
      <p:cxnSp>
        <p:nvCxnSpPr>
          <p:cNvPr id="24" name="直接连接符 23"/>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860134495"/>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4"/>
                                        </p:tgtEl>
                                        <p:attrNameLst>
                                          <p:attrName>style.visibility</p:attrName>
                                        </p:attrNameLst>
                                      </p:cBhvr>
                                      <p:to>
                                        <p:strVal val="visible"/>
                                      </p:to>
                                    </p:set>
                                    <p:anim calcmode="lin" valueType="num">
                                      <p:cBhvr>
                                        <p:cTn id="7" dur="4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74"/>
                                        </p:tgtEl>
                                        <p:attrNameLst>
                                          <p:attrName>ppt_y</p:attrName>
                                        </p:attrNameLst>
                                      </p:cBhvr>
                                      <p:tavLst>
                                        <p:tav tm="0">
                                          <p:val>
                                            <p:strVal val="#ppt_y"/>
                                          </p:val>
                                        </p:tav>
                                        <p:tav tm="100000">
                                          <p:val>
                                            <p:strVal val="#ppt_y"/>
                                          </p:val>
                                        </p:tav>
                                      </p:tavLst>
                                    </p:anim>
                                    <p:anim calcmode="lin" valueType="num">
                                      <p:cBhvr>
                                        <p:cTn id="9" dur="4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74"/>
                                        </p:tgtEl>
                                      </p:cBhvr>
                                    </p:animEffect>
                                  </p:childTnLst>
                                </p:cTn>
                              </p:par>
                            </p:childTnLst>
                          </p:cTn>
                        </p:par>
                        <p:par>
                          <p:cTn id="12" fill="hold">
                            <p:stCondLst>
                              <p:cond delay="72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20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20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2000"/>
                                        <p:tgtEl>
                                          <p:spTgt spid="1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2000"/>
                                        <p:tgtEl>
                                          <p:spTgt spid="1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2000"/>
                                        <p:tgtEl>
                                          <p:spTgt spid="1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2000"/>
                                        <p:tgtEl>
                                          <p:spTgt spid="1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2000"/>
                                        <p:tgtEl>
                                          <p:spTgt spid="1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2000"/>
                                        <p:tgtEl>
                                          <p:spTgt spid="15"/>
                                        </p:tgtEl>
                                      </p:cBhvr>
                                    </p:animEffect>
                                  </p:childTnLst>
                                </p:cTn>
                              </p:par>
                              <p:par>
                                <p:cTn id="49" presetID="10" presetClass="entr" presetSubtype="0" fill="hold"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2000"/>
                                        <p:tgtEl>
                                          <p:spTgt spid="1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2000"/>
                                        <p:tgtEl>
                                          <p:spTgt spid="23"/>
                                        </p:tgtEl>
                                      </p:cBhvr>
                                    </p:animEffect>
                                  </p:childTnLst>
                                </p:cTn>
                              </p:par>
                              <p:par>
                                <p:cTn id="55" presetID="53" presetClass="entr" presetSubtype="16" fill="hold" grpId="1" nodeType="with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p:cTn id="57" dur="2000" fill="hold"/>
                                        <p:tgtEl>
                                          <p:spTgt spid="4"/>
                                        </p:tgtEl>
                                        <p:attrNameLst>
                                          <p:attrName>ppt_w</p:attrName>
                                        </p:attrNameLst>
                                      </p:cBhvr>
                                      <p:tavLst>
                                        <p:tav tm="0">
                                          <p:val>
                                            <p:fltVal val="0"/>
                                          </p:val>
                                        </p:tav>
                                        <p:tav tm="100000">
                                          <p:val>
                                            <p:strVal val="#ppt_w"/>
                                          </p:val>
                                        </p:tav>
                                      </p:tavLst>
                                    </p:anim>
                                    <p:anim calcmode="lin" valueType="num">
                                      <p:cBhvr>
                                        <p:cTn id="58" dur="2000" fill="hold"/>
                                        <p:tgtEl>
                                          <p:spTgt spid="4"/>
                                        </p:tgtEl>
                                        <p:attrNameLst>
                                          <p:attrName>ppt_h</p:attrName>
                                        </p:attrNameLst>
                                      </p:cBhvr>
                                      <p:tavLst>
                                        <p:tav tm="0">
                                          <p:val>
                                            <p:fltVal val="0"/>
                                          </p:val>
                                        </p:tav>
                                        <p:tav tm="100000">
                                          <p:val>
                                            <p:strVal val="#ppt_h"/>
                                          </p:val>
                                        </p:tav>
                                      </p:tavLst>
                                    </p:anim>
                                    <p:animEffect transition="in" filter="fade">
                                      <p:cBhvr>
                                        <p:cTn id="59" dur="2000"/>
                                        <p:tgtEl>
                                          <p:spTgt spid="4"/>
                                        </p:tgtEl>
                                      </p:cBhvr>
                                    </p:animEffect>
                                  </p:childTnLst>
                                </p:cTn>
                              </p:par>
                              <p:par>
                                <p:cTn id="60" presetID="53" presetClass="entr" presetSubtype="16" fill="hold" grpId="1" nodeType="withEffect">
                                  <p:stCondLst>
                                    <p:cond delay="0"/>
                                  </p:stCondLst>
                                  <p:childTnLst>
                                    <p:set>
                                      <p:cBhvr>
                                        <p:cTn id="61" dur="1" fill="hold">
                                          <p:stCondLst>
                                            <p:cond delay="0"/>
                                          </p:stCondLst>
                                        </p:cTn>
                                        <p:tgtEl>
                                          <p:spTgt spid="5"/>
                                        </p:tgtEl>
                                        <p:attrNameLst>
                                          <p:attrName>style.visibility</p:attrName>
                                        </p:attrNameLst>
                                      </p:cBhvr>
                                      <p:to>
                                        <p:strVal val="visible"/>
                                      </p:to>
                                    </p:set>
                                    <p:anim calcmode="lin" valueType="num">
                                      <p:cBhvr>
                                        <p:cTn id="62" dur="2000" fill="hold"/>
                                        <p:tgtEl>
                                          <p:spTgt spid="5"/>
                                        </p:tgtEl>
                                        <p:attrNameLst>
                                          <p:attrName>ppt_w</p:attrName>
                                        </p:attrNameLst>
                                      </p:cBhvr>
                                      <p:tavLst>
                                        <p:tav tm="0">
                                          <p:val>
                                            <p:fltVal val="0"/>
                                          </p:val>
                                        </p:tav>
                                        <p:tav tm="100000">
                                          <p:val>
                                            <p:strVal val="#ppt_w"/>
                                          </p:val>
                                        </p:tav>
                                      </p:tavLst>
                                    </p:anim>
                                    <p:anim calcmode="lin" valueType="num">
                                      <p:cBhvr>
                                        <p:cTn id="63" dur="2000" fill="hold"/>
                                        <p:tgtEl>
                                          <p:spTgt spid="5"/>
                                        </p:tgtEl>
                                        <p:attrNameLst>
                                          <p:attrName>ppt_h</p:attrName>
                                        </p:attrNameLst>
                                      </p:cBhvr>
                                      <p:tavLst>
                                        <p:tav tm="0">
                                          <p:val>
                                            <p:fltVal val="0"/>
                                          </p:val>
                                        </p:tav>
                                        <p:tav tm="100000">
                                          <p:val>
                                            <p:strVal val="#ppt_h"/>
                                          </p:val>
                                        </p:tav>
                                      </p:tavLst>
                                    </p:anim>
                                    <p:animEffect transition="in" filter="fade">
                                      <p:cBhvr>
                                        <p:cTn id="64" dur="2000"/>
                                        <p:tgtEl>
                                          <p:spTgt spid="5"/>
                                        </p:tgtEl>
                                      </p:cBhvr>
                                    </p:animEffect>
                                  </p:childTnLst>
                                </p:cTn>
                              </p:par>
                              <p:par>
                                <p:cTn id="65" presetID="53" presetClass="entr" presetSubtype="16" fill="hold" grpId="1" nodeType="with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p:cTn id="67" dur="2000" fill="hold"/>
                                        <p:tgtEl>
                                          <p:spTgt spid="6"/>
                                        </p:tgtEl>
                                        <p:attrNameLst>
                                          <p:attrName>ppt_w</p:attrName>
                                        </p:attrNameLst>
                                      </p:cBhvr>
                                      <p:tavLst>
                                        <p:tav tm="0">
                                          <p:val>
                                            <p:fltVal val="0"/>
                                          </p:val>
                                        </p:tav>
                                        <p:tav tm="100000">
                                          <p:val>
                                            <p:strVal val="#ppt_w"/>
                                          </p:val>
                                        </p:tav>
                                      </p:tavLst>
                                    </p:anim>
                                    <p:anim calcmode="lin" valueType="num">
                                      <p:cBhvr>
                                        <p:cTn id="68" dur="2000" fill="hold"/>
                                        <p:tgtEl>
                                          <p:spTgt spid="6"/>
                                        </p:tgtEl>
                                        <p:attrNameLst>
                                          <p:attrName>ppt_h</p:attrName>
                                        </p:attrNameLst>
                                      </p:cBhvr>
                                      <p:tavLst>
                                        <p:tav tm="0">
                                          <p:val>
                                            <p:fltVal val="0"/>
                                          </p:val>
                                        </p:tav>
                                        <p:tav tm="100000">
                                          <p:val>
                                            <p:strVal val="#ppt_h"/>
                                          </p:val>
                                        </p:tav>
                                      </p:tavLst>
                                    </p:anim>
                                    <p:animEffect transition="in" filter="fade">
                                      <p:cBhvr>
                                        <p:cTn id="69" dur="2000"/>
                                        <p:tgtEl>
                                          <p:spTgt spid="6"/>
                                        </p:tgtEl>
                                      </p:cBhvr>
                                    </p:animEffect>
                                  </p:childTnLst>
                                </p:cTn>
                              </p:par>
                              <p:par>
                                <p:cTn id="70" presetID="53" presetClass="entr" presetSubtype="16" fill="hold" grpId="1" nodeType="withEffect">
                                  <p:stCondLst>
                                    <p:cond delay="0"/>
                                  </p:stCondLst>
                                  <p:childTnLst>
                                    <p:set>
                                      <p:cBhvr>
                                        <p:cTn id="71" dur="1" fill="hold">
                                          <p:stCondLst>
                                            <p:cond delay="0"/>
                                          </p:stCondLst>
                                        </p:cTn>
                                        <p:tgtEl>
                                          <p:spTgt spid="7"/>
                                        </p:tgtEl>
                                        <p:attrNameLst>
                                          <p:attrName>style.visibility</p:attrName>
                                        </p:attrNameLst>
                                      </p:cBhvr>
                                      <p:to>
                                        <p:strVal val="visible"/>
                                      </p:to>
                                    </p:set>
                                    <p:anim calcmode="lin" valueType="num">
                                      <p:cBhvr>
                                        <p:cTn id="72" dur="2000" fill="hold"/>
                                        <p:tgtEl>
                                          <p:spTgt spid="7"/>
                                        </p:tgtEl>
                                        <p:attrNameLst>
                                          <p:attrName>ppt_w</p:attrName>
                                        </p:attrNameLst>
                                      </p:cBhvr>
                                      <p:tavLst>
                                        <p:tav tm="0">
                                          <p:val>
                                            <p:fltVal val="0"/>
                                          </p:val>
                                        </p:tav>
                                        <p:tav tm="100000">
                                          <p:val>
                                            <p:strVal val="#ppt_w"/>
                                          </p:val>
                                        </p:tav>
                                      </p:tavLst>
                                    </p:anim>
                                    <p:anim calcmode="lin" valueType="num">
                                      <p:cBhvr>
                                        <p:cTn id="73" dur="2000" fill="hold"/>
                                        <p:tgtEl>
                                          <p:spTgt spid="7"/>
                                        </p:tgtEl>
                                        <p:attrNameLst>
                                          <p:attrName>ppt_h</p:attrName>
                                        </p:attrNameLst>
                                      </p:cBhvr>
                                      <p:tavLst>
                                        <p:tav tm="0">
                                          <p:val>
                                            <p:fltVal val="0"/>
                                          </p:val>
                                        </p:tav>
                                        <p:tav tm="100000">
                                          <p:val>
                                            <p:strVal val="#ppt_h"/>
                                          </p:val>
                                        </p:tav>
                                      </p:tavLst>
                                    </p:anim>
                                    <p:animEffect transition="in" filter="fade">
                                      <p:cBhvr>
                                        <p:cTn id="74" dur="2000"/>
                                        <p:tgtEl>
                                          <p:spTgt spid="7"/>
                                        </p:tgtEl>
                                      </p:cBhvr>
                                    </p:animEffect>
                                  </p:childTnLst>
                                </p:cTn>
                              </p:par>
                              <p:par>
                                <p:cTn id="75" presetID="53" presetClass="entr" presetSubtype="16" fill="hold" grpId="1" nodeType="withEffect">
                                  <p:stCondLst>
                                    <p:cond delay="0"/>
                                  </p:stCondLst>
                                  <p:childTnLst>
                                    <p:set>
                                      <p:cBhvr>
                                        <p:cTn id="76" dur="1" fill="hold">
                                          <p:stCondLst>
                                            <p:cond delay="0"/>
                                          </p:stCondLst>
                                        </p:cTn>
                                        <p:tgtEl>
                                          <p:spTgt spid="8"/>
                                        </p:tgtEl>
                                        <p:attrNameLst>
                                          <p:attrName>style.visibility</p:attrName>
                                        </p:attrNameLst>
                                      </p:cBhvr>
                                      <p:to>
                                        <p:strVal val="visible"/>
                                      </p:to>
                                    </p:set>
                                    <p:anim calcmode="lin" valueType="num">
                                      <p:cBhvr>
                                        <p:cTn id="77" dur="2000" fill="hold"/>
                                        <p:tgtEl>
                                          <p:spTgt spid="8"/>
                                        </p:tgtEl>
                                        <p:attrNameLst>
                                          <p:attrName>ppt_w</p:attrName>
                                        </p:attrNameLst>
                                      </p:cBhvr>
                                      <p:tavLst>
                                        <p:tav tm="0">
                                          <p:val>
                                            <p:fltVal val="0"/>
                                          </p:val>
                                        </p:tav>
                                        <p:tav tm="100000">
                                          <p:val>
                                            <p:strVal val="#ppt_w"/>
                                          </p:val>
                                        </p:tav>
                                      </p:tavLst>
                                    </p:anim>
                                    <p:anim calcmode="lin" valueType="num">
                                      <p:cBhvr>
                                        <p:cTn id="78" dur="2000" fill="hold"/>
                                        <p:tgtEl>
                                          <p:spTgt spid="8"/>
                                        </p:tgtEl>
                                        <p:attrNameLst>
                                          <p:attrName>ppt_h</p:attrName>
                                        </p:attrNameLst>
                                      </p:cBhvr>
                                      <p:tavLst>
                                        <p:tav tm="0">
                                          <p:val>
                                            <p:fltVal val="0"/>
                                          </p:val>
                                        </p:tav>
                                        <p:tav tm="100000">
                                          <p:val>
                                            <p:strVal val="#ppt_h"/>
                                          </p:val>
                                        </p:tav>
                                      </p:tavLst>
                                    </p:anim>
                                    <p:animEffect transition="in" filter="fade">
                                      <p:cBhvr>
                                        <p:cTn id="79" dur="2000"/>
                                        <p:tgtEl>
                                          <p:spTgt spid="8"/>
                                        </p:tgtEl>
                                      </p:cBhvr>
                                    </p:animEffect>
                                  </p:childTnLst>
                                </p:cTn>
                              </p:par>
                              <p:par>
                                <p:cTn id="80" presetID="53" presetClass="entr" presetSubtype="16" fill="hold" grpId="1" nodeType="with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p:cTn id="82" dur="2000" fill="hold"/>
                                        <p:tgtEl>
                                          <p:spTgt spid="9"/>
                                        </p:tgtEl>
                                        <p:attrNameLst>
                                          <p:attrName>ppt_w</p:attrName>
                                        </p:attrNameLst>
                                      </p:cBhvr>
                                      <p:tavLst>
                                        <p:tav tm="0">
                                          <p:val>
                                            <p:fltVal val="0"/>
                                          </p:val>
                                        </p:tav>
                                        <p:tav tm="100000">
                                          <p:val>
                                            <p:strVal val="#ppt_w"/>
                                          </p:val>
                                        </p:tav>
                                      </p:tavLst>
                                    </p:anim>
                                    <p:anim calcmode="lin" valueType="num">
                                      <p:cBhvr>
                                        <p:cTn id="83" dur="2000" fill="hold"/>
                                        <p:tgtEl>
                                          <p:spTgt spid="9"/>
                                        </p:tgtEl>
                                        <p:attrNameLst>
                                          <p:attrName>ppt_h</p:attrName>
                                        </p:attrNameLst>
                                      </p:cBhvr>
                                      <p:tavLst>
                                        <p:tav tm="0">
                                          <p:val>
                                            <p:fltVal val="0"/>
                                          </p:val>
                                        </p:tav>
                                        <p:tav tm="100000">
                                          <p:val>
                                            <p:strVal val="#ppt_h"/>
                                          </p:val>
                                        </p:tav>
                                      </p:tavLst>
                                    </p:anim>
                                    <p:animEffect transition="in" filter="fade">
                                      <p:cBhvr>
                                        <p:cTn id="84" dur="2000"/>
                                        <p:tgtEl>
                                          <p:spTgt spid="9"/>
                                        </p:tgtEl>
                                      </p:cBhvr>
                                    </p:animEffect>
                                  </p:childTnLst>
                                </p:cTn>
                              </p:par>
                              <p:par>
                                <p:cTn id="85" presetID="53" presetClass="entr" presetSubtype="16" fill="hold" grpId="1" nodeType="withEffect">
                                  <p:stCondLst>
                                    <p:cond delay="0"/>
                                  </p:stCondLst>
                                  <p:childTnLst>
                                    <p:set>
                                      <p:cBhvr>
                                        <p:cTn id="86" dur="1" fill="hold">
                                          <p:stCondLst>
                                            <p:cond delay="0"/>
                                          </p:stCondLst>
                                        </p:cTn>
                                        <p:tgtEl>
                                          <p:spTgt spid="10"/>
                                        </p:tgtEl>
                                        <p:attrNameLst>
                                          <p:attrName>style.visibility</p:attrName>
                                        </p:attrNameLst>
                                      </p:cBhvr>
                                      <p:to>
                                        <p:strVal val="visible"/>
                                      </p:to>
                                    </p:set>
                                    <p:anim calcmode="lin" valueType="num">
                                      <p:cBhvr>
                                        <p:cTn id="87" dur="2000" fill="hold"/>
                                        <p:tgtEl>
                                          <p:spTgt spid="10"/>
                                        </p:tgtEl>
                                        <p:attrNameLst>
                                          <p:attrName>ppt_w</p:attrName>
                                        </p:attrNameLst>
                                      </p:cBhvr>
                                      <p:tavLst>
                                        <p:tav tm="0">
                                          <p:val>
                                            <p:fltVal val="0"/>
                                          </p:val>
                                        </p:tav>
                                        <p:tav tm="100000">
                                          <p:val>
                                            <p:strVal val="#ppt_w"/>
                                          </p:val>
                                        </p:tav>
                                      </p:tavLst>
                                    </p:anim>
                                    <p:anim calcmode="lin" valueType="num">
                                      <p:cBhvr>
                                        <p:cTn id="88" dur="2000" fill="hold"/>
                                        <p:tgtEl>
                                          <p:spTgt spid="10"/>
                                        </p:tgtEl>
                                        <p:attrNameLst>
                                          <p:attrName>ppt_h</p:attrName>
                                        </p:attrNameLst>
                                      </p:cBhvr>
                                      <p:tavLst>
                                        <p:tav tm="0">
                                          <p:val>
                                            <p:fltVal val="0"/>
                                          </p:val>
                                        </p:tav>
                                        <p:tav tm="100000">
                                          <p:val>
                                            <p:strVal val="#ppt_h"/>
                                          </p:val>
                                        </p:tav>
                                      </p:tavLst>
                                    </p:anim>
                                    <p:animEffect transition="in" filter="fade">
                                      <p:cBhvr>
                                        <p:cTn id="89" dur="2000"/>
                                        <p:tgtEl>
                                          <p:spTgt spid="10"/>
                                        </p:tgtEl>
                                      </p:cBhvr>
                                    </p:animEffect>
                                  </p:childTnLst>
                                </p:cTn>
                              </p:par>
                              <p:par>
                                <p:cTn id="90" presetID="53" presetClass="entr" presetSubtype="16" fill="hold" grpId="1" nodeType="withEffect">
                                  <p:stCondLst>
                                    <p:cond delay="0"/>
                                  </p:stCondLst>
                                  <p:childTnLst>
                                    <p:set>
                                      <p:cBhvr>
                                        <p:cTn id="91" dur="1" fill="hold">
                                          <p:stCondLst>
                                            <p:cond delay="0"/>
                                          </p:stCondLst>
                                        </p:cTn>
                                        <p:tgtEl>
                                          <p:spTgt spid="11"/>
                                        </p:tgtEl>
                                        <p:attrNameLst>
                                          <p:attrName>style.visibility</p:attrName>
                                        </p:attrNameLst>
                                      </p:cBhvr>
                                      <p:to>
                                        <p:strVal val="visible"/>
                                      </p:to>
                                    </p:set>
                                    <p:anim calcmode="lin" valueType="num">
                                      <p:cBhvr>
                                        <p:cTn id="92" dur="2000" fill="hold"/>
                                        <p:tgtEl>
                                          <p:spTgt spid="11"/>
                                        </p:tgtEl>
                                        <p:attrNameLst>
                                          <p:attrName>ppt_w</p:attrName>
                                        </p:attrNameLst>
                                      </p:cBhvr>
                                      <p:tavLst>
                                        <p:tav tm="0">
                                          <p:val>
                                            <p:fltVal val="0"/>
                                          </p:val>
                                        </p:tav>
                                        <p:tav tm="100000">
                                          <p:val>
                                            <p:strVal val="#ppt_w"/>
                                          </p:val>
                                        </p:tav>
                                      </p:tavLst>
                                    </p:anim>
                                    <p:anim calcmode="lin" valueType="num">
                                      <p:cBhvr>
                                        <p:cTn id="93" dur="2000" fill="hold"/>
                                        <p:tgtEl>
                                          <p:spTgt spid="11"/>
                                        </p:tgtEl>
                                        <p:attrNameLst>
                                          <p:attrName>ppt_h</p:attrName>
                                        </p:attrNameLst>
                                      </p:cBhvr>
                                      <p:tavLst>
                                        <p:tav tm="0">
                                          <p:val>
                                            <p:fltVal val="0"/>
                                          </p:val>
                                        </p:tav>
                                        <p:tav tm="100000">
                                          <p:val>
                                            <p:strVal val="#ppt_h"/>
                                          </p:val>
                                        </p:tav>
                                      </p:tavLst>
                                    </p:anim>
                                    <p:animEffect transition="in" filter="fade">
                                      <p:cBhvr>
                                        <p:cTn id="94" dur="2000"/>
                                        <p:tgtEl>
                                          <p:spTgt spid="11"/>
                                        </p:tgtEl>
                                      </p:cBhvr>
                                    </p:animEffect>
                                  </p:childTnLst>
                                </p:cTn>
                              </p:par>
                              <p:par>
                                <p:cTn id="95" presetID="53" presetClass="entr" presetSubtype="16" fill="hold" grpId="1" nodeType="with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2000" fill="hold"/>
                                        <p:tgtEl>
                                          <p:spTgt spid="12"/>
                                        </p:tgtEl>
                                        <p:attrNameLst>
                                          <p:attrName>ppt_w</p:attrName>
                                        </p:attrNameLst>
                                      </p:cBhvr>
                                      <p:tavLst>
                                        <p:tav tm="0">
                                          <p:val>
                                            <p:fltVal val="0"/>
                                          </p:val>
                                        </p:tav>
                                        <p:tav tm="100000">
                                          <p:val>
                                            <p:strVal val="#ppt_w"/>
                                          </p:val>
                                        </p:tav>
                                      </p:tavLst>
                                    </p:anim>
                                    <p:anim calcmode="lin" valueType="num">
                                      <p:cBhvr>
                                        <p:cTn id="98" dur="2000" fill="hold"/>
                                        <p:tgtEl>
                                          <p:spTgt spid="12"/>
                                        </p:tgtEl>
                                        <p:attrNameLst>
                                          <p:attrName>ppt_h</p:attrName>
                                        </p:attrNameLst>
                                      </p:cBhvr>
                                      <p:tavLst>
                                        <p:tav tm="0">
                                          <p:val>
                                            <p:fltVal val="0"/>
                                          </p:val>
                                        </p:tav>
                                        <p:tav tm="100000">
                                          <p:val>
                                            <p:strVal val="#ppt_h"/>
                                          </p:val>
                                        </p:tav>
                                      </p:tavLst>
                                    </p:anim>
                                    <p:animEffect transition="in" filter="fade">
                                      <p:cBhvr>
                                        <p:cTn id="99" dur="2000"/>
                                        <p:tgtEl>
                                          <p:spTgt spid="12"/>
                                        </p:tgtEl>
                                      </p:cBhvr>
                                    </p:animEffect>
                                  </p:childTnLst>
                                </p:cTn>
                              </p:par>
                              <p:par>
                                <p:cTn id="100" presetID="53" presetClass="entr" presetSubtype="16" fill="hold" grpId="1" nodeType="withEffect">
                                  <p:stCondLst>
                                    <p:cond delay="0"/>
                                  </p:stCondLst>
                                  <p:childTnLst>
                                    <p:set>
                                      <p:cBhvr>
                                        <p:cTn id="101" dur="1" fill="hold">
                                          <p:stCondLst>
                                            <p:cond delay="0"/>
                                          </p:stCondLst>
                                        </p:cTn>
                                        <p:tgtEl>
                                          <p:spTgt spid="13"/>
                                        </p:tgtEl>
                                        <p:attrNameLst>
                                          <p:attrName>style.visibility</p:attrName>
                                        </p:attrNameLst>
                                      </p:cBhvr>
                                      <p:to>
                                        <p:strVal val="visible"/>
                                      </p:to>
                                    </p:set>
                                    <p:anim calcmode="lin" valueType="num">
                                      <p:cBhvr>
                                        <p:cTn id="102" dur="2000" fill="hold"/>
                                        <p:tgtEl>
                                          <p:spTgt spid="13"/>
                                        </p:tgtEl>
                                        <p:attrNameLst>
                                          <p:attrName>ppt_w</p:attrName>
                                        </p:attrNameLst>
                                      </p:cBhvr>
                                      <p:tavLst>
                                        <p:tav tm="0">
                                          <p:val>
                                            <p:fltVal val="0"/>
                                          </p:val>
                                        </p:tav>
                                        <p:tav tm="100000">
                                          <p:val>
                                            <p:strVal val="#ppt_w"/>
                                          </p:val>
                                        </p:tav>
                                      </p:tavLst>
                                    </p:anim>
                                    <p:anim calcmode="lin" valueType="num">
                                      <p:cBhvr>
                                        <p:cTn id="103" dur="2000" fill="hold"/>
                                        <p:tgtEl>
                                          <p:spTgt spid="13"/>
                                        </p:tgtEl>
                                        <p:attrNameLst>
                                          <p:attrName>ppt_h</p:attrName>
                                        </p:attrNameLst>
                                      </p:cBhvr>
                                      <p:tavLst>
                                        <p:tav tm="0">
                                          <p:val>
                                            <p:fltVal val="0"/>
                                          </p:val>
                                        </p:tav>
                                        <p:tav tm="100000">
                                          <p:val>
                                            <p:strVal val="#ppt_h"/>
                                          </p:val>
                                        </p:tav>
                                      </p:tavLst>
                                    </p:anim>
                                    <p:animEffect transition="in" filter="fade">
                                      <p:cBhvr>
                                        <p:cTn id="104" dur="2000"/>
                                        <p:tgtEl>
                                          <p:spTgt spid="13"/>
                                        </p:tgtEl>
                                      </p:cBhvr>
                                    </p:animEffect>
                                  </p:childTnLst>
                                </p:cTn>
                              </p:par>
                              <p:par>
                                <p:cTn id="105" presetID="53" presetClass="entr" presetSubtype="16" fill="hold" grpId="1" nodeType="withEffect">
                                  <p:stCondLst>
                                    <p:cond delay="0"/>
                                  </p:stCondLst>
                                  <p:childTnLst>
                                    <p:set>
                                      <p:cBhvr>
                                        <p:cTn id="106" dur="1" fill="hold">
                                          <p:stCondLst>
                                            <p:cond delay="0"/>
                                          </p:stCondLst>
                                        </p:cTn>
                                        <p:tgtEl>
                                          <p:spTgt spid="14"/>
                                        </p:tgtEl>
                                        <p:attrNameLst>
                                          <p:attrName>style.visibility</p:attrName>
                                        </p:attrNameLst>
                                      </p:cBhvr>
                                      <p:to>
                                        <p:strVal val="visible"/>
                                      </p:to>
                                    </p:set>
                                    <p:anim calcmode="lin" valueType="num">
                                      <p:cBhvr>
                                        <p:cTn id="107" dur="2000" fill="hold"/>
                                        <p:tgtEl>
                                          <p:spTgt spid="14"/>
                                        </p:tgtEl>
                                        <p:attrNameLst>
                                          <p:attrName>ppt_w</p:attrName>
                                        </p:attrNameLst>
                                      </p:cBhvr>
                                      <p:tavLst>
                                        <p:tav tm="0">
                                          <p:val>
                                            <p:fltVal val="0"/>
                                          </p:val>
                                        </p:tav>
                                        <p:tav tm="100000">
                                          <p:val>
                                            <p:strVal val="#ppt_w"/>
                                          </p:val>
                                        </p:tav>
                                      </p:tavLst>
                                    </p:anim>
                                    <p:anim calcmode="lin" valueType="num">
                                      <p:cBhvr>
                                        <p:cTn id="108" dur="2000" fill="hold"/>
                                        <p:tgtEl>
                                          <p:spTgt spid="14"/>
                                        </p:tgtEl>
                                        <p:attrNameLst>
                                          <p:attrName>ppt_h</p:attrName>
                                        </p:attrNameLst>
                                      </p:cBhvr>
                                      <p:tavLst>
                                        <p:tav tm="0">
                                          <p:val>
                                            <p:fltVal val="0"/>
                                          </p:val>
                                        </p:tav>
                                        <p:tav tm="100000">
                                          <p:val>
                                            <p:strVal val="#ppt_h"/>
                                          </p:val>
                                        </p:tav>
                                      </p:tavLst>
                                    </p:anim>
                                    <p:animEffect transition="in" filter="fade">
                                      <p:cBhvr>
                                        <p:cTn id="109" dur="2000"/>
                                        <p:tgtEl>
                                          <p:spTgt spid="14"/>
                                        </p:tgtEl>
                                      </p:cBhvr>
                                    </p:animEffect>
                                  </p:childTnLst>
                                </p:cTn>
                              </p:par>
                              <p:par>
                                <p:cTn id="110" presetID="53" presetClass="entr" presetSubtype="16" fill="hold" grpId="1" nodeType="withEffect">
                                  <p:stCondLst>
                                    <p:cond delay="0"/>
                                  </p:stCondLst>
                                  <p:childTnLst>
                                    <p:set>
                                      <p:cBhvr>
                                        <p:cTn id="111" dur="1" fill="hold">
                                          <p:stCondLst>
                                            <p:cond delay="0"/>
                                          </p:stCondLst>
                                        </p:cTn>
                                        <p:tgtEl>
                                          <p:spTgt spid="15"/>
                                        </p:tgtEl>
                                        <p:attrNameLst>
                                          <p:attrName>style.visibility</p:attrName>
                                        </p:attrNameLst>
                                      </p:cBhvr>
                                      <p:to>
                                        <p:strVal val="visible"/>
                                      </p:to>
                                    </p:set>
                                    <p:anim calcmode="lin" valueType="num">
                                      <p:cBhvr>
                                        <p:cTn id="112" dur="2000" fill="hold"/>
                                        <p:tgtEl>
                                          <p:spTgt spid="15"/>
                                        </p:tgtEl>
                                        <p:attrNameLst>
                                          <p:attrName>ppt_w</p:attrName>
                                        </p:attrNameLst>
                                      </p:cBhvr>
                                      <p:tavLst>
                                        <p:tav tm="0">
                                          <p:val>
                                            <p:fltVal val="0"/>
                                          </p:val>
                                        </p:tav>
                                        <p:tav tm="100000">
                                          <p:val>
                                            <p:strVal val="#ppt_w"/>
                                          </p:val>
                                        </p:tav>
                                      </p:tavLst>
                                    </p:anim>
                                    <p:anim calcmode="lin" valueType="num">
                                      <p:cBhvr>
                                        <p:cTn id="113" dur="2000" fill="hold"/>
                                        <p:tgtEl>
                                          <p:spTgt spid="15"/>
                                        </p:tgtEl>
                                        <p:attrNameLst>
                                          <p:attrName>ppt_h</p:attrName>
                                        </p:attrNameLst>
                                      </p:cBhvr>
                                      <p:tavLst>
                                        <p:tav tm="0">
                                          <p:val>
                                            <p:fltVal val="0"/>
                                          </p:val>
                                        </p:tav>
                                        <p:tav tm="100000">
                                          <p:val>
                                            <p:strVal val="#ppt_h"/>
                                          </p:val>
                                        </p:tav>
                                      </p:tavLst>
                                    </p:anim>
                                    <p:animEffect transition="in" filter="fade">
                                      <p:cBhvr>
                                        <p:cTn id="114" dur="2000"/>
                                        <p:tgtEl>
                                          <p:spTgt spid="15"/>
                                        </p:tgtEl>
                                      </p:cBhvr>
                                    </p:animEffect>
                                  </p:childTnLst>
                                </p:cTn>
                              </p:par>
                              <p:par>
                                <p:cTn id="115" presetID="53" presetClass="entr" presetSubtype="16" fill="hold" nodeType="withEffect">
                                  <p:stCondLst>
                                    <p:cond delay="0"/>
                                  </p:stCondLst>
                                  <p:childTnLst>
                                    <p:set>
                                      <p:cBhvr>
                                        <p:cTn id="116" dur="1" fill="hold">
                                          <p:stCondLst>
                                            <p:cond delay="0"/>
                                          </p:stCondLst>
                                        </p:cTn>
                                        <p:tgtEl>
                                          <p:spTgt spid="16"/>
                                        </p:tgtEl>
                                        <p:attrNameLst>
                                          <p:attrName>style.visibility</p:attrName>
                                        </p:attrNameLst>
                                      </p:cBhvr>
                                      <p:to>
                                        <p:strVal val="visible"/>
                                      </p:to>
                                    </p:set>
                                    <p:anim calcmode="lin" valueType="num">
                                      <p:cBhvr>
                                        <p:cTn id="117" dur="2000" fill="hold"/>
                                        <p:tgtEl>
                                          <p:spTgt spid="16"/>
                                        </p:tgtEl>
                                        <p:attrNameLst>
                                          <p:attrName>ppt_w</p:attrName>
                                        </p:attrNameLst>
                                      </p:cBhvr>
                                      <p:tavLst>
                                        <p:tav tm="0">
                                          <p:val>
                                            <p:fltVal val="0"/>
                                          </p:val>
                                        </p:tav>
                                        <p:tav tm="100000">
                                          <p:val>
                                            <p:strVal val="#ppt_w"/>
                                          </p:val>
                                        </p:tav>
                                      </p:tavLst>
                                    </p:anim>
                                    <p:anim calcmode="lin" valueType="num">
                                      <p:cBhvr>
                                        <p:cTn id="118" dur="2000" fill="hold"/>
                                        <p:tgtEl>
                                          <p:spTgt spid="16"/>
                                        </p:tgtEl>
                                        <p:attrNameLst>
                                          <p:attrName>ppt_h</p:attrName>
                                        </p:attrNameLst>
                                      </p:cBhvr>
                                      <p:tavLst>
                                        <p:tav tm="0">
                                          <p:val>
                                            <p:fltVal val="0"/>
                                          </p:val>
                                        </p:tav>
                                        <p:tav tm="100000">
                                          <p:val>
                                            <p:strVal val="#ppt_h"/>
                                          </p:val>
                                        </p:tav>
                                      </p:tavLst>
                                    </p:anim>
                                    <p:animEffect transition="in" filter="fade">
                                      <p:cBhvr>
                                        <p:cTn id="119" dur="2000"/>
                                        <p:tgtEl>
                                          <p:spTgt spid="16"/>
                                        </p:tgtEl>
                                      </p:cBhvr>
                                    </p:animEffect>
                                  </p:childTnLst>
                                </p:cTn>
                              </p:par>
                              <p:par>
                                <p:cTn id="120" presetID="53" presetClass="entr" presetSubtype="16" fill="hold" grpId="1" nodeType="withEffect">
                                  <p:stCondLst>
                                    <p:cond delay="0"/>
                                  </p:stCondLst>
                                  <p:childTnLst>
                                    <p:set>
                                      <p:cBhvr>
                                        <p:cTn id="121" dur="1" fill="hold">
                                          <p:stCondLst>
                                            <p:cond delay="0"/>
                                          </p:stCondLst>
                                        </p:cTn>
                                        <p:tgtEl>
                                          <p:spTgt spid="23"/>
                                        </p:tgtEl>
                                        <p:attrNameLst>
                                          <p:attrName>style.visibility</p:attrName>
                                        </p:attrNameLst>
                                      </p:cBhvr>
                                      <p:to>
                                        <p:strVal val="visible"/>
                                      </p:to>
                                    </p:set>
                                    <p:anim calcmode="lin" valueType="num">
                                      <p:cBhvr>
                                        <p:cTn id="122" dur="2000" fill="hold"/>
                                        <p:tgtEl>
                                          <p:spTgt spid="23"/>
                                        </p:tgtEl>
                                        <p:attrNameLst>
                                          <p:attrName>ppt_w</p:attrName>
                                        </p:attrNameLst>
                                      </p:cBhvr>
                                      <p:tavLst>
                                        <p:tav tm="0">
                                          <p:val>
                                            <p:fltVal val="0"/>
                                          </p:val>
                                        </p:tav>
                                        <p:tav tm="100000">
                                          <p:val>
                                            <p:strVal val="#ppt_w"/>
                                          </p:val>
                                        </p:tav>
                                      </p:tavLst>
                                    </p:anim>
                                    <p:anim calcmode="lin" valueType="num">
                                      <p:cBhvr>
                                        <p:cTn id="123" dur="2000" fill="hold"/>
                                        <p:tgtEl>
                                          <p:spTgt spid="23"/>
                                        </p:tgtEl>
                                        <p:attrNameLst>
                                          <p:attrName>ppt_h</p:attrName>
                                        </p:attrNameLst>
                                      </p:cBhvr>
                                      <p:tavLst>
                                        <p:tav tm="0">
                                          <p:val>
                                            <p:fltVal val="0"/>
                                          </p:val>
                                        </p:tav>
                                        <p:tav tm="100000">
                                          <p:val>
                                            <p:strVal val="#ppt_h"/>
                                          </p:val>
                                        </p:tav>
                                      </p:tavLst>
                                    </p:anim>
                                    <p:animEffect transition="in" filter="fade">
                                      <p:cBhvr>
                                        <p:cTn id="124" dur="2000"/>
                                        <p:tgtEl>
                                          <p:spTgt spid="23"/>
                                        </p:tgtEl>
                                      </p:cBhvr>
                                    </p:animEffect>
                                  </p:childTnLst>
                                </p:cTn>
                              </p:par>
                              <p:par>
                                <p:cTn id="125" presetID="0" presetClass="path" presetSubtype="0" accel="50000" decel="50000" fill="hold" nodeType="withEffect">
                                  <p:stCondLst>
                                    <p:cond delay="0"/>
                                  </p:stCondLst>
                                  <p:childTnLst>
                                    <p:animMotion origin="layout" path="M -0.58611 0.43704 C -0.58281 0.40833 -0.58611 0.41914 -0.57917 0.40247 C -0.57709 0.39136 -0.57309 0.38241 -0.56945 0.37284 C -0.56268 0.35463 -0.55608 0.3358 -0.54584 0.32346 C -0.52986 0.27654 -0.49844 0.26667 -0.47084 0.25432 C -0.38004 0.21389 -0.28386 0.25093 -0.19028 0.24938 C -0.17222 0.24229 -0.15452 0.2392 -0.13611 0.23704 C -0.12431 0.22994 -0.11215 0.2284 -0.1 0.22469 C -0.09219 0.21914 -0.08577 0.20957 -0.07778 0.20494 C -0.0757 0.19969 -0.07292 0.19537 -0.07084 0.19012 C -0.06823 0.18333 -0.06719 0.17315 -0.06528 0.16543 C -0.06198 0.15154 -0.05695 0.13889 -0.05278 0.12593 C -0.04896 0.1142 -0.05104 0.12222 -0.04584 0.11111 C -0.04479 0.10895 -0.04393 0.10617 -0.04306 0.10371 C -0.04202 0.10062 -0.0415 0.09661 -0.04028 0.09383 C -0.03785 0.08827 -0.0342 0.08488 -0.03195 0.07901 C -0.02535 0.06173 -0.01806 0.04445 -0.00972 0.02963 C -0.00799 0.02037 -0.00382 0.01173 1.38889E-6 -1.35802E-6 " pathEditMode="relative" ptsTypes="fffffffffffffffffA">
                                      <p:cBhvr>
                                        <p:cTn id="126" dur="2000" fill="hold"/>
                                        <p:tgtEl>
                                          <p:spTgt spid="16"/>
                                        </p:tgtEl>
                                        <p:attrNameLst>
                                          <p:attrName>ppt_x</p:attrName>
                                          <p:attrName>ppt_y</p:attrName>
                                        </p:attrNameLst>
                                      </p:cBhvr>
                                    </p:animMotion>
                                  </p:childTnLst>
                                </p:cTn>
                              </p:par>
                              <p:par>
                                <p:cTn id="127" presetID="0" presetClass="path" presetSubtype="0" accel="50000" decel="50000" fill="hold" grpId="2" nodeType="withEffect">
                                  <p:stCondLst>
                                    <p:cond delay="0"/>
                                  </p:stCondLst>
                                  <p:childTnLst>
                                    <p:animMotion origin="layout" path="M 0.88333 0.49877 C 0.87725 0.48272 0.87934 0.46081 0.87777 0.44198 C 0.87534 0.41328 0.87014 0.38519 0.85972 0.36297 C 0.85486 0.35247 0.85382 0.34136 0.84722 0.33334 C 0.84409 0.31667 0.84861 0.33581 0.8375 0.31605 C 0.82777 0.29877 0.83298 0.30278 0.82361 0.29877 C 0.74218 0.20247 0.66979 0.23118 0.56527 0.22963 C 0.54982 0.22284 0.53368 0.22284 0.51805 0.21729 C 0.50173 0.21142 0.4875 0.2034 0.47222 0.1926 C 0.46284 0.18581 0.45503 0.17377 0.44722 0.16297 C 0.4401 0.15309 0.4408 0.13365 0.43194 0.1284 C 0.42864 0.12254 0.42552 0.11698 0.42222 0.11112 C 0.42031 0.10772 0.41788 0.10525 0.41666 0.10124 C 0.41319 0.08889 0.4158 0.0926 0.40972 0.08889 C 0.39948 0.07068 0.38836 0.05618 0.37639 0.04198 C 0.37309 0.03797 0.37031 0.03241 0.36666 0.02963 C 0.36267 0.02686 0.35816 0.02747 0.35416 0.0247 C 0.34027 0.01544 0.32725 0.00618 0.3125 0.00247 C 0.29027 0.0034 0.26805 0.0034 0.24583 0.00494 C 0.22795 0.00618 0.21059 0.02686 0.19305 0.0321 C 0.18055 0.03581 0.16684 0.03673 0.15416 0.03951 C 0.11944 0.03858 0.08472 0.03858 0.05 0.03704 C 0.04479 0.03673 0.03472 0.02963 0.03472 0.02994 C 0.02812 0.02192 0.03211 0.02562 0.02222 0.01976 C 0.01805 0.01729 0.01371 0.0105 0.00972 0.00741 C 0.00086 0.00062 0.00139 0.00803 3.33333E-6 -4.69136E-6 " pathEditMode="relative" rAng="0" ptsTypes="fffffffffffffffffffffffffA">
                                      <p:cBhvr>
                                        <p:cTn id="128" dur="2000" fill="hold"/>
                                        <p:tgtEl>
                                          <p:spTgt spid="4"/>
                                        </p:tgtEl>
                                        <p:attrNameLst>
                                          <p:attrName>ppt_x</p:attrName>
                                          <p:attrName>ppt_y</p:attrName>
                                        </p:attrNameLst>
                                      </p:cBhvr>
                                      <p:rCtr x="-44167" y="-24938"/>
                                    </p:animMotion>
                                  </p:childTnLst>
                                </p:cTn>
                              </p:par>
                              <p:par>
                                <p:cTn id="129" presetID="0" presetClass="path" presetSubtype="0" accel="50000" decel="50000" fill="hold" grpId="2" nodeType="withEffect">
                                  <p:stCondLst>
                                    <p:cond delay="0"/>
                                  </p:stCondLst>
                                  <p:childTnLst>
                                    <p:animMotion origin="layout" path="M -0.8625 -0.21235 C -0.85191 -0.20155 -0.84219 -0.18889 -0.83195 -0.17778 C -0.82986 -0.17562 -0.82709 -0.175 -0.825 -0.17284 C -0.81198 -0.15895 -0.8007 -0.13457 -0.78611 -0.12593 C -0.78386 -0.12254 -0.7816 -0.11883 -0.77917 -0.11605 C -0.77795 -0.11482 -0.77622 -0.11513 -0.775 -0.11358 C -0.76597 -0.10093 -0.77847 -0.10988 -0.76806 -0.10371 C -0.76146 -0.09198 -0.75695 -0.075 -0.75 -0.0642 C -0.74393 -0.05463 -0.73594 -0.04846 -0.72917 -0.03951 C -0.72101 -0.02809 -0.71459 -0.0176 -0.70556 -0.00741 C -0.70174 0.00277 -0.69288 0.01172 -0.68611 0.01728 C -0.68091 0.03086 -0.67275 0.04166 -0.66389 0.04691 C -0.64323 0.07438 -0.62431 0.10061 -0.60139 0.12098 C -0.59184 0.12901 -0.58559 0.14197 -0.575 0.14567 C -0.56424 0.15833 -0.57882 0.14197 -0.56389 0.15308 C -0.56146 0.15493 -0.55938 0.15864 -0.55695 0.16049 C -0.54879 0.16697 -0.53924 0.17284 -0.53056 0.175 C -0.51372 0.19506 -0.49167 0.19444 -0.47222 0.20246 C -0.44306 0.20154 -0.41389 0.20216 -0.38472 0.19969 C -0.37778 0.19938 -0.36979 0.18611 -0.36389 0.18271 C -0.3599 0.18024 -0.35591 0.18086 -0.35139 0.18024 C -0.33282 0.16358 -0.35625 0.18302 -0.32778 0.16543 C -0.31615 0.15802 -0.30469 0.14845 -0.29306 0.14074 C -0.28629 0.13611 -0.28472 0.13117 -0.27778 0.12345 C -0.26997 0.11481 -0.25886 0.10648 -0.25 0.10123 C -0.2467 0.09166 -0.24236 0.08518 -0.23611 0.08148 C -0.22691 0.06481 -0.21181 0.05 -0.2 0.0395 C -0.19479 0.02716 -0.18924 0.02098 -0.18229 0.01234 C -0.17552 0.00463 -0.17014 -0.00525 -0.1625 -0.00988 C -0.1382 -0.02439 -0.11302 -0.02439 -0.0875 -0.02716 C -0.07136 -0.02624 -0.05504 -0.02686 -0.03889 -0.0247 C -0.03716 -0.02439 -0.03629 -0.02068 -0.03472 -0.01976 C -0.03212 -0.01821 -0.02917 -0.01852 -0.02639 -0.01729 C -0.01875 -0.0142 -0.02552 -0.01575 -0.01806 -0.00988 C -0.01285 -0.00587 -0.00677 -0.00309 2.77778E-6 4.32099E-6 " pathEditMode="relative" rAng="0" ptsTypes="ffffffffffffffffffffffffffffffffffA">
                                      <p:cBhvr>
                                        <p:cTn id="130" dur="2000" fill="hold"/>
                                        <p:tgtEl>
                                          <p:spTgt spid="11"/>
                                        </p:tgtEl>
                                        <p:attrNameLst>
                                          <p:attrName>ppt_x</p:attrName>
                                          <p:attrName>ppt_y</p:attrName>
                                        </p:attrNameLst>
                                      </p:cBhvr>
                                      <p:rCtr x="43125" y="20741"/>
                                    </p:animMotion>
                                  </p:childTnLst>
                                </p:cTn>
                              </p:par>
                              <p:par>
                                <p:cTn id="131" presetID="0" presetClass="path" presetSubtype="0" accel="50000" decel="50000" fill="hold" grpId="2" nodeType="withEffect">
                                  <p:stCondLst>
                                    <p:cond delay="0"/>
                                  </p:stCondLst>
                                  <p:childTnLst>
                                    <p:animMotion origin="layout" path="M -0.72187 -0.95556 C -0.67864 -0.93426 -0.62726 -0.9142 -0.58646 -0.87963 C -0.56614 -0.86235 -0.56094 -0.8571 -0.54062 -0.8426 C -0.50642 -0.8179 -0.47014 -0.78889 -0.44167 -0.7463 C -0.4217 -0.71636 -0.41215 -0.67655 -0.39583 -0.6426 C -0.38368 -0.59105 -0.36337 -0.54753 -0.35104 -0.4963 C -0.34323 -0.46389 -0.33333 -0.43272 -0.32604 -0.4 C -0.32205 -0.3821 -0.3191 -0.36543 -0.31458 -0.34815 C -0.31007 -0.33087 -0.30364 -0.31513 -0.29896 -0.29815 C -0.29792 -0.29476 -0.29809 -0.29043 -0.29687 -0.28704 C -0.29444 -0.27963 -0.28854 -0.275 -0.28542 -0.26852 C -0.2658 -0.2284 -0.23785 -0.19506 -0.20729 -0.18889 C -0.16719 -0.16204 -0.09653 -0.17469 -0.06458 -0.17408 C -0.06076 -0.17315 -0.05607 -0.17469 -0.05312 -0.17037 C -0.05017 -0.16636 -0.05156 -0.1642 -0.05 -0.15926 C -0.04792 -0.15278 -0.04462 -0.14599 -0.04167 -0.14074 C -0.03976 -0.13025 -0.03542 -0.12068 -0.03229 -0.11111 C -0.02691 -0.09414 -0.02118 -0.07778 -0.01458 -0.06297 C -0.0092 -0.05062 -0.00712 -0.03488 -0.00104 -0.02408 C 0.00035 -0.00926 -1.38889E-6 -0.01667 -1.38889E-6 2.71605E-6 " pathEditMode="relative" rAng="0" ptsTypes="fffffffffffffffffffA">
                                      <p:cBhvr>
                                        <p:cTn id="132" dur="2000" fill="hold"/>
                                        <p:tgtEl>
                                          <p:spTgt spid="8"/>
                                        </p:tgtEl>
                                        <p:attrNameLst>
                                          <p:attrName>ppt_x</p:attrName>
                                          <p:attrName>ppt_y</p:attrName>
                                        </p:attrNameLst>
                                      </p:cBhvr>
                                      <p:rCtr x="36111" y="47778"/>
                                    </p:animMotion>
                                  </p:childTnLst>
                                </p:cTn>
                              </p:par>
                              <p:par>
                                <p:cTn id="133" presetID="0" presetClass="path" presetSubtype="0" accel="50000" decel="50000" fill="hold" grpId="2" nodeType="withEffect">
                                  <p:stCondLst>
                                    <p:cond delay="0"/>
                                  </p:stCondLst>
                                  <p:childTnLst>
                                    <p:animMotion origin="layout" path="M 0.75313 -0.03703 C 0.74844 -0.02438 0.75365 -0.04012 0.74896 -0.01666 C 0.74792 -0.01142 0.74584 -0.0071 0.74479 -0.00185 C 0.74219 0.0105 0.74566 -0.00463 0.74271 0.01482 C 0.73993 0.03334 0.7349 0.0534 0.72813 0.06852 C 0.72431 0.0892 0.71841 0.1105 0.7125 0.12963 C 0.7099 0.13797 0.70851 0.14661 0.70417 0.15186 C 0.68559 0.20463 0.65191 0.22963 0.62084 0.25186 C 0.61407 0.25679 0.60608 0.25772 0.59896 0.25926 C 0.59167 0.26081 0.57709 0.26482 0.57709 0.26513 C 0.55417 0.2642 0.53125 0.26513 0.50834 0.26297 C 0.49792 0.26204 0.4875 0.25649 0.47709 0.25556 C 0.46372 0.25155 0.45226 0.24753 0.43854 0.2463 C 0.42691 0.2429 0.41441 0.23766 0.40313 0.23149 C 0.39549 0.22716 0.38802 0.2213 0.38021 0.21852 C 0.3757 0.21451 0.37153 0.20895 0.36667 0.20556 C 0.36181 0.20216 0.35591 0.20186 0.35104 0.19815 C 0.34097 0.19044 0.33108 0.18149 0.32084 0.17408 C 0.31667 0.17099 0.31233 0.17068 0.30834 0.16667 C 0.3 0.15803 0.29219 0.14784 0.28334 0.14074 C 0.27657 0.13519 0.26893 0.13087 0.2625 0.12408 C 0.26059 0.12192 0.2592 0.11883 0.25729 0.11667 C 0.24983 0.10772 0.23993 0.1034 0.23125 0.09815 C 0.22761 0.09167 0.22466 0.09136 0.21979 0.08889 C 0.15712 0.0571 0.19514 0.07253 0.09167 0.07037 C 0.08438 0.06976 0.07709 0.06976 0.06979 0.06852 C 0.06632 0.0679 0.05938 0.06482 0.05938 0.06513 C 0.05486 0.06081 0.0507 0.05957 0.04584 0.05741 C 0.0415 0.05247 0.03646 0.05155 0.03229 0.0463 C 0.0257 0.03797 0.03299 0.0426 0.025 0.03889 C 0.01945 0.0321 0.01493 0.02315 0.00834 0.02037 C 0.00434 0.01574 0.00209 0.00926 -2.5E-6 -3.58025E-6 " pathEditMode="relative" rAng="0" ptsTypes="fffffffffffffffffffffffffffffffA">
                                      <p:cBhvr>
                                        <p:cTn id="134" dur="2000" fill="hold"/>
                                        <p:tgtEl>
                                          <p:spTgt spid="6"/>
                                        </p:tgtEl>
                                        <p:attrNameLst>
                                          <p:attrName>ppt_x</p:attrName>
                                          <p:attrName>ppt_y</p:attrName>
                                        </p:attrNameLst>
                                      </p:cBhvr>
                                      <p:rCtr x="-37639" y="14938"/>
                                    </p:animMotion>
                                  </p:childTnLst>
                                </p:cTn>
                              </p:par>
                              <p:par>
                                <p:cTn id="135" presetID="0" presetClass="path" presetSubtype="0" accel="50000" decel="50000" fill="hold" grpId="2" nodeType="withEffect">
                                  <p:stCondLst>
                                    <p:cond delay="0"/>
                                  </p:stCondLst>
                                  <p:childTnLst>
                                    <p:animMotion origin="layout" path="M -0.46041 -0.08518 C -0.45694 -0.07778 -0.45416 -0.06913 -0.45 -0.06296 C -0.44271 -0.05278 -0.43802 -0.04629 -0.43229 -0.03518 C -0.43038 -0.03148 -0.42864 -0.02808 -0.42691 -0.02407 C -0.425 -0.01944 -0.42396 -0.01358 -0.42187 -0.00926 C -0.42048 -0.00617 -0.41823 -0.00463 -0.41666 -0.00185 C -0.40989 0.01019 -0.40382 0.02346 -0.39583 0.03334 C -0.37048 0.06482 -0.33559 0.07778 -0.30521 0.08148 C -0.26354 0.09784 -0.22413 0.08488 -0.17916 0.08334 C -0.16597 0.08087 -0.15278 0.07654 -0.13958 0.07408 C -0.12864 0.06975 -0.1184 0.06513 -0.10729 0.06296 C -0.09896 0.05803 -0.10312 0.05988 -0.09479 0.05741 C -0.08784 0.05124 -0.08038 0.04475 -0.07291 0.04074 C -0.06545 0.03673 -0.05729 0.03457 -0.05 0.02963 C -0.04218 0.02438 -0.03646 0.02068 -0.02812 0.01852 C -0.01979 0.01358 -0.00659 0.01358 -2.5E-6 -1.7284E-6 " pathEditMode="relative" rAng="0" ptsTypes="fffffffffffffffA">
                                      <p:cBhvr>
                                        <p:cTn id="136" dur="2000" fill="hold"/>
                                        <p:tgtEl>
                                          <p:spTgt spid="12"/>
                                        </p:tgtEl>
                                        <p:attrNameLst>
                                          <p:attrName>ppt_x</p:attrName>
                                          <p:attrName>ppt_y</p:attrName>
                                        </p:attrNameLst>
                                      </p:cBhvr>
                                      <p:rCtr x="23021" y="9136"/>
                                    </p:animMotion>
                                  </p:childTnLst>
                                </p:cTn>
                              </p:par>
                              <p:par>
                                <p:cTn id="137" presetID="0" presetClass="path" presetSubtype="0" accel="50000" decel="50000" fill="hold" grpId="2" nodeType="withEffect">
                                  <p:stCondLst>
                                    <p:cond delay="0"/>
                                  </p:stCondLst>
                                  <p:childTnLst>
                                    <p:animMotion origin="layout" path="M 0.5875 0.89074 C 0.58056 0.82962 0.56424 0.76913 0.54167 0.72222 C 0.53385 0.70617 0.53646 0.70648 0.52708 0.69074 C 0.51944 0.67808 0.51042 0.6679 0.50208 0.6574 C 0.49219 0.64506 0.50295 0.65524 0.49479 0.64259 C 0.48559 0.62839 0.47431 0.62098 0.4625 0.61851 C 0.45573 0.61049 0.43854 0.61111 0.43854 0.61142 C 0.42743 0.60339 0.41493 0.60555 0.40312 0.6037 C 0.39531 0.59814 0.3875 0.59629 0.37899 0.59444 C 0.37326 0.58734 0.36493 0.58364 0.35833 0.57777 C 0.35417 0.57407 0.35139 0.56759 0.34687 0.56481 C 0.33906 0.55092 0.32934 0.54197 0.32083 0.52962 C 0.31285 0.5179 0.30469 0.50648 0.29687 0.49444 C 0.29271 0.48796 0.28681 0.4858 0.28229 0.47962 C 0.27604 0.47129 0.26944 0.46111 0.26354 0.45185 C 0.2474 0.42654 0.23003 0.38703 0.21667 0.3574 C 0.21302 0.34938 0.2033 0.33611 0.2 0.33148 C 0.19219 0.32006 0.18524 0.30524 0.17795 0.29259 C 0.17153 0.28086 0.16372 0.27376 0.15625 0.26481 C 0.13437 0.23888 0.15243 0.25987 0.14271 0.24259 C 0.13663 0.23179 0.12865 0.22376 0.12187 0.21481 C 0.1184 0.21018 0.11632 0.20216 0.1125 0.19814 C 0.10712 0.19228 0.10503 0.18981 0.10104 0.18148 C 0.09983 0.1787 0.09861 0.17592 0.09687 0.17407 C 0.09497 0.17191 0.09062 0.17037 0.09062 0.17067 C 0.08889 0.16142 0.08368 0.15493 0.08021 0.14814 C 0.0776 0.1429 0.07622 0.13549 0.07292 0.13148 C 0.07083 0.12901 0.06823 0.12777 0.06667 0.12407 C 0.06285 0.11481 0.06493 0.11851 0.06042 0.11296 C 0.05885 0.10493 0.0559 0.10308 0.05208 0.09814 C 0.04792 0.08333 0.04115 0.0753 0.03437 0.06481 C 0.02899 0.05648 0.02431 0.0466 0.01979 0.03703 C 0.01493 0.02654 0.01076 0.01203 0.00312 0.0074 C 0.00191 0.00123 0.00312 0.00185 2.77778E-7 4.69136E-6 " pathEditMode="relative" rAng="0" ptsTypes="fffffffffffffffffffffffffffffffffA">
                                      <p:cBhvr>
                                        <p:cTn id="138" dur="2000" fill="hold"/>
                                        <p:tgtEl>
                                          <p:spTgt spid="5"/>
                                        </p:tgtEl>
                                        <p:attrNameLst>
                                          <p:attrName>ppt_x</p:attrName>
                                          <p:attrName>ppt_y</p:attrName>
                                        </p:attrNameLst>
                                      </p:cBhvr>
                                      <p:rCtr x="-29375" y="-44537"/>
                                    </p:animMotion>
                                  </p:childTnLst>
                                </p:cTn>
                              </p:par>
                              <p:par>
                                <p:cTn id="139" presetID="0" presetClass="path" presetSubtype="0" accel="50000" decel="50000" fill="hold" grpId="2" nodeType="withEffect">
                                  <p:stCondLst>
                                    <p:cond delay="0"/>
                                  </p:stCondLst>
                                  <p:childTnLst>
                                    <p:animMotion origin="layout" path="M -0.88837 0.86666 C -0.88837 0.86419 -0.89028 0.74969 -0.88108 0.71666 C -0.8783 0.69259 -0.87795 0.66419 -0.87066 0.64259 C -0.86997 0.62777 -0.86997 0.61759 -0.86545 0.60555 C -0.86285 0.58302 -0.85851 0.56419 -0.85191 0.54444 C -0.84948 0.52716 -0.85191 0.53333 -0.8467 0.52407 C -0.8441 0.50586 -0.84792 0.52685 -0.84254 0.51111 C -0.83907 0.50092 -0.83889 0.49351 -0.8342 0.48518 C -0.83143 0.47037 -0.82396 0.45802 -0.81754 0.44814 C -0.81337 0.44166 -0.81042 0.43456 -0.80504 0.43148 C -0.79827 0.41913 -0.80157 0.42191 -0.79566 0.41851 C -0.78768 0.40432 -0.77587 0.39321 -0.76563 0.38518 C -0.76025 0.38117 -0.75764 0.37623 -0.75191 0.37407 C -0.7474 0.36882 -0.74375 0.36821 -0.73837 0.36666 C -0.73073 0.36111 -0.725 0.36049 -0.7165 0.35926 C -0.70955 0.35308 -0.70313 0.35277 -0.69566 0.35 C -0.69358 0.34814 -0.69167 0.34568 -0.68941 0.34444 C -0.68698 0.34321 -0.68438 0.34413 -0.68212 0.34259 C -0.68073 0.34166 -0.68038 0.33796 -0.679 0.33703 C -0.67709 0.33549 -0.67483 0.33611 -0.67275 0.33518 C -0.66841 0.33333 -0.6658 0.32932 -0.66129 0.32777 C -0.65382 0.31728 -0.64636 0.3074 -0.63854 0.29814 C -0.63056 0.28888 -0.625 0.27314 -0.61754 0.26296 C -0.6099 0.25247 -0.60261 0.23827 -0.59566 0.22592 C -0.58889 0.21388 -0.58282 0.20061 -0.57709 0.18703 C -0.57622 0.18487 -0.57396 0.18487 -0.57275 0.18333 C -0.55851 0.16358 -0.58038 0.18518 -0.55608 0.15926 C -0.54132 0.14351 -0.52726 0.13765 -0.51025 0.13333 C -0.50434 0.13179 -0.49254 0.12777 -0.49254 0.12808 C -0.46979 0.12839 -0.4467 0.12808 -0.42379 0.12963 C -0.41459 0.13024 -0.40486 0.13796 -0.39566 0.14074 C -0.38611 0.14938 -0.375 0.15463 -0.36441 0.1574 C -0.35729 0.16481 -0.35122 0.16512 -0.34358 0.17037 C -0.32917 0.18086 -0.30643 0.18919 -0.29045 0.19259 C -0.27431 0.19197 -0.25782 0.19228 -0.2415 0.19074 C -0.23473 0.19012 -0.22518 0.17777 -0.21858 0.17407 C -0.21077 0.16296 -0.20226 0.15617 -0.19462 0.14444 C -0.18872 0.13518 -0.18368 0.1179 -0.17795 0.11111 C -0.17466 0.10247 -0.16997 0.09598 -0.16563 0.08888 C -0.16285 0.08487 -0.16146 0.07777 -0.15816 0.07592 C -0.15209 0.07222 -0.14792 0.06481 -0.14254 0.05926 C -0.13386 0.0503 -0.11563 0.04444 -0.10504 0.04074 C -0.0816 0.04166 -0.05 0.04753 -0.02587 0.03888 C -0.02379 0.03642 -0.02205 0.03302 -0.01962 0.03148 C -0.01754 0.03024 -0.01337 0.02777 -0.01337 0.02808 C -0.01007 0.02191 -0.00677 0.01759 -0.00295 0.01296 C -0.00174 0.00617 -0.00243 0.00926 3.05556E-6 3.95062E-6 " pathEditMode="relative" rAng="0" ptsTypes="ffffffffffffffffffffffffffffffffffffffffffffffA">
                                      <p:cBhvr>
                                        <p:cTn id="140" dur="2000" fill="hold"/>
                                        <p:tgtEl>
                                          <p:spTgt spid="10"/>
                                        </p:tgtEl>
                                        <p:attrNameLst>
                                          <p:attrName>ppt_x</p:attrName>
                                          <p:attrName>ppt_y</p:attrName>
                                        </p:attrNameLst>
                                      </p:cBhvr>
                                      <p:rCtr x="44323" y="-43333"/>
                                    </p:animMotion>
                                  </p:childTnLst>
                                </p:cTn>
                              </p:par>
                              <p:par>
                                <p:cTn id="141" presetID="0" presetClass="path" presetSubtype="0" accel="50000" decel="50000" fill="hold" grpId="2" nodeType="withEffect">
                                  <p:stCondLst>
                                    <p:cond delay="0"/>
                                  </p:stCondLst>
                                  <p:childTnLst>
                                    <p:animMotion origin="layout" path="M -0.71459 -0.76296 C -0.70382 -0.75525 -0.69462 -0.73796 -0.68333 -0.73303 C -0.67465 -0.72377 -0.66528 -0.71728 -0.65781 -0.70556 C -0.65052 -0.69537 -0.64601 -0.68426 -0.64063 -0.67222 C -0.63837 -0.65617 -0.63177 -0.64445 -0.62761 -0.62963 C -0.62431 -0.61945 -0.62136 -0.60864 -0.61875 -0.59815 C -0.6158 -0.58611 -0.61493 -0.57377 -0.61042 -0.56296 C -0.60521 -0.53488 -0.60122 -0.50494 -0.59792 -0.47593 C -0.5967 -0.44012 -0.59288 -0.40401 -0.58958 -0.36852 C -0.58872 -0.34136 -0.58611 -0.31574 -0.58351 -0.28889 C -0.58247 -0.28025 -0.57952 -0.27161 -0.5783 -0.26296 C -0.57552 -0.24691 -0.57413 -0.23086 -0.56875 -0.21667 C -0.5684 -0.21358 -0.56858 -0.21019 -0.56771 -0.20741 C -0.56615 -0.20185 -0.56163 -0.19259 -0.56163 -0.19228 C -0.55938 -0.18117 -0.56198 -0.1929 -0.55625 -0.17963 C -0.55261 -0.1713 -0.54948 -0.1608 -0.54497 -0.1537 C -0.54358 -0.15185 -0.54202 -0.15154 -0.54063 -0.15 C -0.52969 -0.13827 -0.52292 -0.12901 -0.51042 -0.12222 C -0.50521 -0.11945 -0.49913 -0.11728 -0.49393 -0.11482 C -0.49167 -0.11389 -0.48958 -0.11235 -0.4875 -0.11111 C -0.48646 -0.11049 -0.48438 -0.10926 -0.48438 -0.10895 C -0.46563 -0.11049 -0.44705 -0.11142 -0.42813 -0.11296 C -0.41163 -0.11451 -0.39601 -0.12901 -0.37917 -0.13148 C -0.37188 -0.13457 -0.36476 -0.14012 -0.35729 -0.14259 C -0.34618 -0.14661 -0.3342 -0.14568 -0.32292 -0.14815 C -0.25556 -0.14599 -0.2875 -0.14691 -0.25643 -0.14074 C -0.24514 -0.13426 -0.25434 -0.13858 -0.23854 -0.13519 C -0.22761 -0.13272 -0.21632 -0.12531 -0.20643 -0.11667 C -0.20382 -0.11019 -0.20208 -0.10803 -0.19792 -0.10556 C -0.19427 -0.09907 -0.1908 -0.09383 -0.18646 -0.08889 C -0.18247 -0.07809 -0.1757 -0.06975 -0.16893 -0.06667 C -0.15504 -0.04846 -0.1717 -0.06945 -0.16146 -0.05926 C -0.15417 -0.05216 -0.15 -0.04259 -0.14167 -0.03889 C -0.12031 -0.00062 -0.06302 -0.01358 -0.04583 -0.01296 C -0.03993 -0.01173 -0.0342 -0.01019 -0.0283 -0.00926 C -0.02379 -0.00833 -0.01927 -0.00833 -0.01476 -0.00741 C -0.00886 -0.00648 -0.00365 -0.00185 0.00312 6.17284E-7 " pathEditMode="relative" rAng="0" ptsTypes="ffffffffffffffffffffffffffffffffffffA">
                                      <p:cBhvr>
                                        <p:cTn id="142" dur="2000" fill="hold"/>
                                        <p:tgtEl>
                                          <p:spTgt spid="9"/>
                                        </p:tgtEl>
                                        <p:attrNameLst>
                                          <p:attrName>ppt_x</p:attrName>
                                          <p:attrName>ppt_y</p:attrName>
                                        </p:attrNameLst>
                                      </p:cBhvr>
                                      <p:rCtr x="35885" y="38148"/>
                                    </p:animMotion>
                                  </p:childTnLst>
                                </p:cTn>
                              </p:par>
                              <p:par>
                                <p:cTn id="143" presetID="0" presetClass="path" presetSubtype="0" accel="50000" decel="50000" fill="hold" grpId="2" nodeType="withEffect">
                                  <p:stCondLst>
                                    <p:cond delay="0"/>
                                  </p:stCondLst>
                                  <p:childTnLst>
                                    <p:animMotion origin="layout" path="M 0.11771 -0.98704 C 0.11615 -0.97654 0.11146 -0.96914 0.10729 -0.96111 C 0.09983 -0.9466 0.09028 -0.93117 0.08021 -0.92222 C 0.07187 -0.91481 0.06181 -0.91512 0.05312 -0.90926 C 0.04635 -0.90463 0.04271 -0.89846 0.03542 -0.8963 C 0.03368 -0.89506 0.03194 -0.89414 0.03021 -0.89259 C 0.02847 -0.89105 0.02691 -0.88858 0.025 -0.88704 C 0.01892 -0.88241 0.01215 -0.88117 0.00625 -0.87593 C -0.00174 -0.86883 -0.00868 -0.86111 -0.01771 -0.85741 C -0.02361 -0.85062 -0.03004 -0.84876 -0.03646 -0.84444 C -0.03785 -0.84352 -0.03924 -0.84228 -0.04063 -0.84136 C -0.04271 -0.83981 -0.04688 -0.83704 -0.04688 -0.83673 C -0.05226 -0.82994 -0.05868 -0.82747 -0.06458 -0.82222 C -0.07691 -0.81111 -0.08924 -0.79846 -0.10313 -0.79444 C -0.11441 -0.78302 -0.12726 -0.77593 -0.13958 -0.76852 C -0.15347 -0.76018 -0.13802 -0.77376 -0.15208 -0.76296 C -0.16007 -0.75679 -0.16649 -0.75 -0.175 -0.7463 C -0.18767 -0.72839 -0.17257 -0.74722 -0.18646 -0.73734 C -0.19028 -0.73426 -0.1974 -0.72623 -0.20104 -0.72222 C -0.20729 -0.71543 -0.21493 -0.70802 -0.22083 -0.7 C -0.22448 -0.69537 -0.22691 -0.68951 -0.23125 -0.68704 C -0.23229 -0.68518 -0.23316 -0.68302 -0.23438 -0.68148 C -0.23524 -0.68025 -0.23681 -0.68086 -0.2375 -0.67963 C -0.23819 -0.67839 -0.23785 -0.67593 -0.23854 -0.67407 C -0.23941 -0.67222 -0.2408 -0.67068 -0.24167 -0.66852 C -0.24479 -0.66018 -0.24705 -0.65093 -0.25 -0.64259 C -0.2526 -0.63518 -0.25313 -0.625 -0.25417 -0.61667 C -0.25486 -0.61173 -0.25625 -0.60185 -0.25625 -0.60154 C -0.2566 -0.5963 -0.25729 -0.59074 -0.25729 -0.58518 C -0.25729 -0.54444 -0.25781 -0.5037 -0.25625 -0.46296 C -0.25608 -0.45741 -0.25313 -0.45339 -0.25208 -0.44846 C -0.24809 -0.42716 -0.23472 -0.40154 -0.22292 -0.39444 C -0.22188 -0.39259 -0.22101 -0.39012 -0.21979 -0.38889 C -0.21788 -0.38704 -0.21354 -0.38518 -0.21354 -0.38518 C -0.2092 -0.37778 -0.20347 -0.37716 -0.19792 -0.37222 C -0.19115 -0.36605 -0.18681 -0.36636 -0.18021 -0.36111 C -0.17031 -0.35339 -0.15972 -0.3463 -0.14896 -0.34259 C -0.14271 -0.33148 -0.13299 -0.33179 -0.125 -0.32593 C -0.12205 -0.32068 -0.12083 -0.31759 -0.11667 -0.31481 C -0.11406 -0.31296 -0.10833 -0.31111 -0.10833 -0.3108 C -0.10191 -0.3037 -0.09462 -0.29938 -0.0875 -0.29444 C -0.075 -0.28549 -0.06458 -0.27037 -0.05521 -0.2537 C -0.05104 -0.2463 -0.04879 -0.23302 -0.04583 -0.22407 C -0.04115 -0.20926 -0.03385 -0.18241 -0.02708 -0.17037 C -0.02535 -0.16111 -0.02292 -0.15432 -0.01979 -0.1463 C -0.01649 -0.13765 -0.01563 -0.12593 -0.0125 -0.11667 C -0.01059 -0.10339 -0.00764 -0.08827 -0.00417 -0.07593 C -0.00087 -0.04012 5.55556E-7 -0.0537 5.55556E-7 -7.40741E-7 " pathEditMode="relative" rAng="0" ptsTypes="fffffffffffffffffffffffffffffffffffffffffffffffA">
                                      <p:cBhvr>
                                        <p:cTn id="144" dur="2000" fill="hold"/>
                                        <p:tgtEl>
                                          <p:spTgt spid="7"/>
                                        </p:tgtEl>
                                        <p:attrNameLst>
                                          <p:attrName>ppt_x</p:attrName>
                                          <p:attrName>ppt_y</p:attrName>
                                        </p:attrNameLst>
                                      </p:cBhvr>
                                      <p:rCtr x="-18785" y="49352"/>
                                    </p:animMotion>
                                  </p:childTnLst>
                                </p:cTn>
                              </p:par>
                              <p:par>
                                <p:cTn id="145" presetID="0" presetClass="path" presetSubtype="0" accel="50000" decel="50000" fill="hold" grpId="2" nodeType="withEffect">
                                  <p:stCondLst>
                                    <p:cond delay="0"/>
                                  </p:stCondLst>
                                  <p:childTnLst>
                                    <p:animMotion origin="layout" path="M 0.74583 0.27777 C 0.7368 0.28302 0.71302 0.25956 0.70729 0.25555 C 0.67778 0.23456 0.65052 0.20432 0.62396 0.17407 C 0.59062 0.13611 0.55729 0.11512 0.51979 0.09444 C 0.48715 0.07654 0.45729 0.05987 0.42291 0.0574 C 0.40034 0.0537 0.37778 0.05277 0.35521 0.05 C 0.33142 0.05216 0.31996 0.04907 0.30104 0.06111 C 0.2908 0.06759 0.28264 0.07932 0.27291 0.08703 C 0.2618 0.09567 0.25104 0.10401 0.23958 0.11111 C 0.23264 0.11543 0.22673 0.12376 0.21979 0.12777 C 0.21857 0.12839 0.20104 0.13148 0.20104 0.13179 C 0.18819 0.13919 0.17743 0.1395 0.16354 0.14074 C 0.14826 0.14845 0.13993 0.14567 0.12187 0.14444 C 0.11753 0.13919 0.11666 0.13395 0.11146 0.13148 C 0.10625 0.12222 0.10121 0.11635 0.09479 0.10926 C 0.09357 0.10802 0.09288 0.10524 0.09166 0.1037 C 0.08489 0.09506 0.0776 0.08672 0.07083 0.07777 C 0.06927 0.07561 0.06719 0.07438 0.06562 0.07222 C 0.06441 0.07067 0.06371 0.06821 0.0625 0.06666 C 0.06059 0.06388 0.05833 0.06172 0.05625 0.05926 C 0.05521 0.05802 0.05312 0.05555 0.05312 0.05586 C 0.05104 0.05 0.04896 0.04444 0.04687 0.03888 C 0.04531 0.03487 0.04166 0.03456 0.03958 0.03148 C 0.03472 0.02438 0.03142 0.01944 0.025 0.01666 C 0.01927 0.00987 0.00781 4.07407E-6 2.5E-6 4.07407E-6 " pathEditMode="relative" rAng="0" ptsTypes="ffffffffffffffffffffffffA">
                                      <p:cBhvr>
                                        <p:cTn id="146" dur="2000" fill="hold"/>
                                        <p:tgtEl>
                                          <p:spTgt spid="14"/>
                                        </p:tgtEl>
                                        <p:attrNameLst>
                                          <p:attrName>ppt_x</p:attrName>
                                          <p:attrName>ppt_y</p:attrName>
                                        </p:attrNameLst>
                                      </p:cBhvr>
                                      <p:rCtr x="-37292" y="-13642"/>
                                    </p:animMotion>
                                  </p:childTnLst>
                                </p:cTn>
                              </p:par>
                              <p:par>
                                <p:cTn id="147" presetID="0" presetClass="path" presetSubtype="0" accel="50000" decel="50000" fill="hold" grpId="2" nodeType="withEffect">
                                  <p:stCondLst>
                                    <p:cond delay="0"/>
                                  </p:stCondLst>
                                  <p:childTnLst>
                                    <p:animMotion origin="layout" path="M -0.6125 -0.39814 C -0.60712 -0.3858 -0.5993 -0.37839 -0.59062 -0.37592 C -0.57778 -0.3645 -0.56649 -0.35802 -0.55208 -0.35555 C -0.53073 -0.33641 -0.4934 -0.33796 -0.47083 -0.33703 C -0.43889 -0.3358 -0.40694 -0.33456 -0.375 -0.33333 C -0.36441 -0.33086 -0.35139 -0.32932 -0.34271 -0.31666 C -0.32639 -0.29259 -0.34132 -0.31049 -0.33229 -0.3 C -0.32639 -0.27932 -0.31649 -0.25864 -0.30833 -0.24074 C -0.29878 -0.21975 -0.29132 -0.19413 -0.28125 -0.17407 C -0.26163 -0.13518 -0.23576 -0.10709 -0.2125 -0.07592 C -0.19635 -0.05432 -0.17812 -0.03055 -0.15833 -0.02037 C -0.15 -0.01141 -0.14097 -0.0074 -0.13125 -0.00555 C -0.11667 -0.00617 -0.10208 -0.00617 -0.0875 -0.0074 C -0.08646 -0.0074 -0.08542 -0.00864 -0.08437 -0.00925 C -0.0776 -0.01265 -0.07621 -0.01296 -0.06979 -0.01481 C -0.06493 -0.01604 -0.05521 -0.01851 -0.05521 -0.0182 C -0.04323 -0.02561 -0.03003 -0.02098 -0.01771 -0.01666 C -0.01528 -0.0145 -0.01267 -0.01327 -0.01042 -0.01111 C -0.00816 -0.00895 -0.0066 -0.00524 -0.00417 -0.0037 C -0.00069 -0.00154 -0.00104 -0.0037 -1.38889E-6 -4.93827E-6 " pathEditMode="relative" rAng="0" ptsTypes="fffffffffffffffffffA">
                                      <p:cBhvr>
                                        <p:cTn id="148" dur="2000" fill="hold"/>
                                        <p:tgtEl>
                                          <p:spTgt spid="13"/>
                                        </p:tgtEl>
                                        <p:attrNameLst>
                                          <p:attrName>ppt_x</p:attrName>
                                          <p:attrName>ppt_y</p:attrName>
                                        </p:attrNameLst>
                                      </p:cBhvr>
                                      <p:rCtr x="30625" y="19907"/>
                                    </p:animMotion>
                                  </p:childTnLst>
                                </p:cTn>
                              </p:par>
                              <p:par>
                                <p:cTn id="149" presetID="0" presetClass="path" presetSubtype="0" accel="50000" decel="50000" fill="hold" grpId="2" nodeType="withEffect">
                                  <p:stCondLst>
                                    <p:cond delay="0"/>
                                  </p:stCondLst>
                                  <p:childTnLst>
                                    <p:animMotion origin="layout" path="M -0.30632 -0.77035 C -0.30345 -0.77104 -0.30046 -0.77428 -0.29799 -0.7722 C -0.28589 -0.76226 -0.2557 -0.72063 -0.24477 -0.70745 C -0.22447 -0.68247 -0.20274 -0.66258 -0.18335 -0.63552 C -0.15758 -0.59898 -0.13611 -0.54625 -0.12818 -0.48913 C -0.12505 -0.46739 -0.12271 -0.44565 -0.11881 -0.42438 C -0.11777 -0.40957 -0.11725 -0.3987 -0.1136 -0.38529 C -0.11269 -0.36425 -0.11165 -0.34436 -0.10944 -0.32424 C -0.10866 -0.27752 -0.1123 -0.2123 -0.09486 -0.17044 C -0.09239 -0.15333 -0.09591 -0.17091 -0.09057 -0.15957 C -0.08992 -0.15772 -0.09031 -0.15518 -0.08953 -0.15379 C -0.08302 -0.13945 -0.06845 -0.11864 -0.0583 -0.11494 C -0.0531 -0.10546 -0.04776 -0.10384 -0.0406 -0.10199 C -0.03631 -0.09968 -0.03384 -0.09598 -0.02915 -0.09436 C -0.0233 -0.07863 -0.0311 -0.09736 -0.02395 -0.08719 C -0.0177 -0.0784 -0.01237 -0.0666 -0.00625 -0.05759 C -0.00261 -0.05227 0.00312 -0.03885 0.00312 -0.03862 C 0.00507 -0.0259 0.00208 -0.0148 4.62589E-6 -0.00023 " pathEditMode="relative" rAng="0" ptsTypes="fffffffffffffffffA">
                                      <p:cBhvr>
                                        <p:cTn id="150" dur="2000" fill="hold"/>
                                        <p:tgtEl>
                                          <p:spTgt spid="15"/>
                                        </p:tgtEl>
                                        <p:attrNameLst>
                                          <p:attrName>ppt_x</p:attrName>
                                          <p:attrName>ppt_y</p:attrName>
                                        </p:attrNameLst>
                                      </p:cBhvr>
                                      <p:rCtr x="15563" y="38321"/>
                                    </p:animMotion>
                                  </p:childTnLst>
                                </p:cTn>
                              </p:par>
                              <p:par>
                                <p:cTn id="151" presetID="0" presetClass="path" presetSubtype="0" accel="50000" decel="50000" fill="hold" grpId="2" nodeType="withEffect">
                                  <p:stCondLst>
                                    <p:cond delay="0"/>
                                  </p:stCondLst>
                                  <p:childTnLst>
                                    <p:animMotion origin="layout" path="M 0.68854 0.24444 C 0.68385 0.21914 0.68593 0.19105 0.68437 0.16481 C 0.68298 0.14321 0.6809 0.12068 0.67708 0.1 C 0.67465 0.07068 0.67222 0.04537 0.66771 0.01667 C 0.66632 0.00802 0.66632 -0.00093 0.66458 -0.00926 C 0.66111 -0.02531 0.65625 -0.04012 0.65208 -0.05556 C 0.64653 -0.07593 0.64323 -0.09784 0.63854 -0.11852 C 0.63264 -0.14414 0.62257 -0.16821 0.61771 -0.19444 C 0.61232 -0.22284 0.60225 -0.24506 0.59375 -0.27037 C 0.58593 -0.29352 0.57951 -0.31975 0.56875 -0.33889 C 0.56597 -0.36327 0.54739 -0.3784 0.5375 -0.39444 C 0.53507 -0.39815 0.53368 -0.4037 0.53125 -0.40741 C 0.52552 -0.41667 0.51736 -0.42068 0.51146 -0.42963 C 0.50607 -0.43796 0.50382 -0.44198 0.49791 -0.44815 C 0.49028 -0.45586 0.48159 -0.4608 0.47396 -0.46852 C 0.44583 -0.49722 0.41632 -0.52006 0.38437 -0.53148 C 0.34305 -0.53025 0.30173 -0.52994 0.26041 -0.52778 C 0.24653 -0.52685 0.23281 -0.51049 0.22083 -0.5 C 0.21718 -0.49691 0.21302 -0.49568 0.20937 -0.49259 C 0.1776 -0.4642 0.15104 -0.42222 0.12604 -0.37778 C 0.11128 -0.35154 0.10225 -0.31698 0.0875 -0.29074 C 0.08507 -0.27346 0.07934 -0.26265 0.07396 -0.24815 C 0.07239 -0.23735 0.0684 -0.23025 0.06562 -0.22037 C 0.06267 -0.20988 0.05989 -0.19907 0.05521 -0.19074 C 0.0526 -0.18025 0.05034 -0.16914 0.04583 -0.16111 C 0.04444 -0.15093 0.04132 -0.13889 0.03646 -0.13333 C 0.03385 -0.11451 0.02534 -0.09321 0.01771 -0.07963 C 0.01597 -0.07037 0.01146 -0.06512 0.00833 -0.05741 C 0.00555 -0.05062 0.00416 -0.04074 0.00208 -0.03333 C 0.00156 -0.03148 0.00017 -0.02994 2.77778E-6 -0.02778 C -0.00052 -0.01914 2.77778E-6 -0.01049 2.77778E-6 3.7037E-7 " pathEditMode="relative" rAng="0" ptsTypes="ffffffffffffffffffffffffffffffA">
                                      <p:cBhvr>
                                        <p:cTn id="152" dur="2000" fill="hold"/>
                                        <p:tgtEl>
                                          <p:spTgt spid="23"/>
                                        </p:tgtEl>
                                        <p:attrNameLst>
                                          <p:attrName>ppt_x</p:attrName>
                                          <p:attrName>ppt_y</p:attrName>
                                        </p:attrNameLst>
                                      </p:cBhvr>
                                      <p:rCtr x="-34462" y="-3879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4" grpId="0" animBg="1"/>
      <p:bldP spid="4" grpId="1" animBg="1"/>
      <p:bldP spid="4" grpId="2" animBg="1"/>
      <p:bldP spid="5" grpId="0" animBg="1"/>
      <p:bldP spid="5" grpId="1" animBg="1"/>
      <p:bldP spid="5" grpId="2" animBg="1"/>
      <p:bldP spid="6" grpId="0" animBg="1"/>
      <p:bldP spid="6" grpId="1" animBg="1"/>
      <p:bldP spid="6" grpId="2" animBg="1"/>
      <p:bldP spid="7" grpId="0" animBg="1"/>
      <p:bldP spid="7" grpId="1" animBg="1"/>
      <p:bldP spid="7" grpId="2" animBg="1"/>
      <p:bldP spid="8" grpId="0" animBg="1"/>
      <p:bldP spid="8" grpId="1" animBg="1"/>
      <p:bldP spid="8" grpId="2" animBg="1"/>
      <p:bldP spid="9" grpId="0" animBg="1"/>
      <p:bldP spid="9" grpId="1" animBg="1"/>
      <p:bldP spid="9" grpId="2" animBg="1"/>
      <p:bldP spid="10" grpId="0" animBg="1"/>
      <p:bldP spid="10" grpId="1" animBg="1"/>
      <p:bldP spid="10" grpId="2" animBg="1"/>
      <p:bldP spid="11" grpId="0" animBg="1"/>
      <p:bldP spid="11" grpId="1" animBg="1"/>
      <p:bldP spid="11" grpId="2" animBg="1"/>
      <p:bldP spid="12" grpId="0" animBg="1"/>
      <p:bldP spid="12" grpId="1" animBg="1"/>
      <p:bldP spid="12" grpId="2" animBg="1"/>
      <p:bldP spid="13" grpId="0" animBg="1"/>
      <p:bldP spid="13" grpId="1" animBg="1"/>
      <p:bldP spid="13" grpId="2" animBg="1"/>
      <p:bldP spid="14" grpId="0" animBg="1"/>
      <p:bldP spid="14" grpId="1" animBg="1"/>
      <p:bldP spid="14" grpId="2" animBg="1"/>
      <p:bldP spid="15" grpId="0" animBg="1"/>
      <p:bldP spid="15" grpId="1" animBg="1"/>
      <p:bldP spid="15" grpId="2" animBg="1"/>
      <p:bldP spid="23" grpId="0" animBg="1"/>
      <p:bldP spid="23" grpId="1" animBg="1"/>
      <p:bldP spid="23" grpId="2"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014958" y="1468093"/>
            <a:ext cx="10297144" cy="808890"/>
            <a:chOff x="4304043" y="1286668"/>
            <a:chExt cx="3837944" cy="2757793"/>
          </a:xfrm>
          <a:effectLst>
            <a:outerShdw blurRad="381000" dist="254000" dir="8100000" algn="tr" rotWithShape="0">
              <a:prstClr val="black">
                <a:alpha val="40000"/>
              </a:prstClr>
            </a:outerShdw>
          </a:effectLst>
        </p:grpSpPr>
        <p:sp>
          <p:nvSpPr>
            <p:cNvPr id="51" name="圆角矩形 50"/>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圆角矩形 51"/>
            <p:cNvSpPr/>
            <p:nvPr/>
          </p:nvSpPr>
          <p:spPr>
            <a:xfrm>
              <a:off x="4326043" y="1563358"/>
              <a:ext cx="3790060" cy="2236581"/>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79"/>
          <p:cNvGrpSpPr>
            <a:grpSpLocks/>
          </p:cNvGrpSpPr>
          <p:nvPr/>
        </p:nvGrpSpPr>
        <p:grpSpPr bwMode="auto">
          <a:xfrm>
            <a:off x="1821971" y="980728"/>
            <a:ext cx="1735734" cy="1739242"/>
            <a:chOff x="6379729" y="2488774"/>
            <a:chExt cx="2513016" cy="2513016"/>
          </a:xfrm>
        </p:grpSpPr>
        <p:sp>
          <p:nvSpPr>
            <p:cNvPr id="4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9" name="任意多边形 83"/>
            <p:cNvSpPr/>
            <p:nvPr/>
          </p:nvSpPr>
          <p:spPr>
            <a:xfrm rot="16377237">
              <a:off x="6409520" y="2506881"/>
              <a:ext cx="2476804"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56" name="组合 55"/>
          <p:cNvGrpSpPr/>
          <p:nvPr/>
        </p:nvGrpSpPr>
        <p:grpSpPr>
          <a:xfrm>
            <a:off x="1057821" y="2771580"/>
            <a:ext cx="10297144" cy="808890"/>
            <a:chOff x="4304043" y="1286668"/>
            <a:chExt cx="3837944" cy="2757793"/>
          </a:xfrm>
          <a:effectLst>
            <a:outerShdw blurRad="381000" dist="254000" dir="8100000" algn="tr" rotWithShape="0">
              <a:prstClr val="black">
                <a:alpha val="40000"/>
              </a:prstClr>
            </a:outerShdw>
          </a:effectLst>
        </p:grpSpPr>
        <p:sp>
          <p:nvSpPr>
            <p:cNvPr id="57" name="圆角矩形 56"/>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圆角矩形 57"/>
            <p:cNvSpPr/>
            <p:nvPr/>
          </p:nvSpPr>
          <p:spPr>
            <a:xfrm>
              <a:off x="4326043" y="1563358"/>
              <a:ext cx="3790060" cy="2236581"/>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79"/>
          <p:cNvGrpSpPr>
            <a:grpSpLocks/>
          </p:cNvGrpSpPr>
          <p:nvPr/>
        </p:nvGrpSpPr>
        <p:grpSpPr bwMode="auto">
          <a:xfrm>
            <a:off x="1821971" y="2284215"/>
            <a:ext cx="1735734" cy="1739242"/>
            <a:chOff x="6379729" y="2488774"/>
            <a:chExt cx="2513016" cy="2513016"/>
          </a:xfrm>
        </p:grpSpPr>
        <p:sp>
          <p:nvSpPr>
            <p:cNvPr id="6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61" name="任意多边形 83"/>
            <p:cNvSpPr/>
            <p:nvPr/>
          </p:nvSpPr>
          <p:spPr>
            <a:xfrm rot="16377237">
              <a:off x="6409520" y="2506881"/>
              <a:ext cx="2476804"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62" name="组合 61"/>
          <p:cNvGrpSpPr/>
          <p:nvPr/>
        </p:nvGrpSpPr>
        <p:grpSpPr>
          <a:xfrm>
            <a:off x="1039760" y="4023648"/>
            <a:ext cx="10297144" cy="808890"/>
            <a:chOff x="4304043" y="1286668"/>
            <a:chExt cx="3837944" cy="2757793"/>
          </a:xfrm>
          <a:effectLst>
            <a:outerShdw blurRad="381000" dist="254000" dir="8100000" algn="tr" rotWithShape="0">
              <a:prstClr val="black">
                <a:alpha val="40000"/>
              </a:prstClr>
            </a:outerShdw>
          </a:effectLst>
        </p:grpSpPr>
        <p:sp>
          <p:nvSpPr>
            <p:cNvPr id="63" name="圆角矩形 62"/>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圆角矩形 63"/>
            <p:cNvSpPr/>
            <p:nvPr/>
          </p:nvSpPr>
          <p:spPr>
            <a:xfrm>
              <a:off x="4326043" y="1563358"/>
              <a:ext cx="3790060" cy="2236581"/>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5" name="组合 79"/>
          <p:cNvGrpSpPr>
            <a:grpSpLocks/>
          </p:cNvGrpSpPr>
          <p:nvPr/>
        </p:nvGrpSpPr>
        <p:grpSpPr bwMode="auto">
          <a:xfrm>
            <a:off x="1821971" y="3536283"/>
            <a:ext cx="1735734" cy="1739242"/>
            <a:chOff x="6379729" y="2488774"/>
            <a:chExt cx="2513016" cy="2513016"/>
          </a:xfrm>
        </p:grpSpPr>
        <p:sp>
          <p:nvSpPr>
            <p:cNvPr id="6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67" name="任意多边形 83"/>
            <p:cNvSpPr/>
            <p:nvPr/>
          </p:nvSpPr>
          <p:spPr>
            <a:xfrm rot="16377237">
              <a:off x="6409520" y="2506881"/>
              <a:ext cx="2476804"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68" name="组合 67"/>
          <p:cNvGrpSpPr/>
          <p:nvPr/>
        </p:nvGrpSpPr>
        <p:grpSpPr>
          <a:xfrm>
            <a:off x="1050803" y="5294174"/>
            <a:ext cx="10297144" cy="808890"/>
            <a:chOff x="4304043" y="1286668"/>
            <a:chExt cx="3837944" cy="2757793"/>
          </a:xfrm>
          <a:effectLst>
            <a:outerShdw blurRad="381000" dist="254000" dir="8100000" algn="tr" rotWithShape="0">
              <a:prstClr val="black">
                <a:alpha val="40000"/>
              </a:prstClr>
            </a:outerShdw>
          </a:effectLst>
        </p:grpSpPr>
        <p:sp>
          <p:nvSpPr>
            <p:cNvPr id="69" name="圆角矩形 68"/>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圆角矩形 69"/>
            <p:cNvSpPr/>
            <p:nvPr/>
          </p:nvSpPr>
          <p:spPr>
            <a:xfrm>
              <a:off x="4326043" y="1563358"/>
              <a:ext cx="3790060" cy="2236581"/>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1" name="组合 79"/>
          <p:cNvGrpSpPr>
            <a:grpSpLocks/>
          </p:cNvGrpSpPr>
          <p:nvPr/>
        </p:nvGrpSpPr>
        <p:grpSpPr bwMode="auto">
          <a:xfrm>
            <a:off x="1821971" y="4806809"/>
            <a:ext cx="1735734" cy="1739242"/>
            <a:chOff x="6379729" y="2488774"/>
            <a:chExt cx="2513016" cy="2513016"/>
          </a:xfrm>
        </p:grpSpPr>
        <p:sp>
          <p:nvSpPr>
            <p:cNvPr id="7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73" name="任意多边形 83"/>
            <p:cNvSpPr/>
            <p:nvPr/>
          </p:nvSpPr>
          <p:spPr>
            <a:xfrm rot="16377237">
              <a:off x="6409520" y="2506881"/>
              <a:ext cx="2476804"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5" name="TextBox 24"/>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4.5 </a:t>
            </a:r>
            <a:r>
              <a:rPr lang="zh-CN" altLang="en-US" sz="2800" dirty="0">
                <a:solidFill>
                  <a:schemeClr val="tx1">
                    <a:lumMod val="50000"/>
                  </a:schemeClr>
                </a:solidFill>
                <a:latin typeface="微软雅黑"/>
                <a:ea typeface="微软雅黑"/>
              </a:rPr>
              <a:t>市场拓展计划</a:t>
            </a:r>
          </a:p>
        </p:txBody>
      </p:sp>
      <p:sp>
        <p:nvSpPr>
          <p:cNvPr id="26" name="TextBox 25"/>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4</a:t>
            </a:r>
            <a:endParaRPr lang="zh-CN" altLang="en-US" dirty="0">
              <a:solidFill>
                <a:schemeClr val="tx1">
                  <a:lumMod val="50000"/>
                </a:schemeClr>
              </a:solidFill>
            </a:endParaRPr>
          </a:p>
        </p:txBody>
      </p:sp>
      <p:cxnSp>
        <p:nvCxnSpPr>
          <p:cNvPr id="24" name="直接连接符 23"/>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Freeform 6"/>
          <p:cNvSpPr>
            <a:spLocks/>
          </p:cNvSpPr>
          <p:nvPr/>
        </p:nvSpPr>
        <p:spPr bwMode="auto">
          <a:xfrm>
            <a:off x="1107058" y="1523299"/>
            <a:ext cx="10115551" cy="685800"/>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noFill/>
          <a:ln w="1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7"/>
          <p:cNvSpPr>
            <a:spLocks/>
          </p:cNvSpPr>
          <p:nvPr/>
        </p:nvSpPr>
        <p:spPr bwMode="auto">
          <a:xfrm>
            <a:off x="1107058" y="2831399"/>
            <a:ext cx="10115551" cy="685800"/>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noFill/>
          <a:ln w="1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8"/>
          <p:cNvSpPr>
            <a:spLocks/>
          </p:cNvSpPr>
          <p:nvPr/>
        </p:nvSpPr>
        <p:spPr bwMode="auto">
          <a:xfrm>
            <a:off x="1107058" y="4083937"/>
            <a:ext cx="10115551" cy="685800"/>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noFill/>
          <a:ln w="1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9"/>
          <p:cNvSpPr>
            <a:spLocks/>
          </p:cNvSpPr>
          <p:nvPr/>
        </p:nvSpPr>
        <p:spPr bwMode="auto">
          <a:xfrm>
            <a:off x="1107058" y="5306312"/>
            <a:ext cx="10115551" cy="685800"/>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noFill/>
          <a:ln w="1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TextBox 34"/>
          <p:cNvSpPr txBox="1"/>
          <p:nvPr/>
        </p:nvSpPr>
        <p:spPr>
          <a:xfrm>
            <a:off x="4111302" y="1543033"/>
            <a:ext cx="6912768" cy="646331"/>
          </a:xfrm>
          <a:prstGeom prst="rect">
            <a:avLst/>
          </a:prstGeom>
          <a:noFill/>
        </p:spPr>
        <p:txBody>
          <a:bodyPr wrap="square"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a:t>
            </a:r>
            <a:r>
              <a:rPr lang="zh-CN" altLang="en-US" dirty="0" smtClean="0">
                <a:solidFill>
                  <a:schemeClr val="accent1"/>
                </a:solidFill>
                <a:latin typeface="+mn-ea"/>
                <a:ea typeface="+mn-ea"/>
              </a:rPr>
              <a:t>内容</a:t>
            </a:r>
            <a:endParaRPr lang="zh-CN" altLang="en-US" dirty="0">
              <a:solidFill>
                <a:schemeClr val="accent1"/>
              </a:solidFill>
              <a:latin typeface="+mn-ea"/>
              <a:ea typeface="+mn-ea"/>
            </a:endParaRPr>
          </a:p>
        </p:txBody>
      </p:sp>
      <p:sp>
        <p:nvSpPr>
          <p:cNvPr id="36" name="TextBox 35"/>
          <p:cNvSpPr txBox="1"/>
          <p:nvPr/>
        </p:nvSpPr>
        <p:spPr>
          <a:xfrm>
            <a:off x="1907102" y="1616030"/>
            <a:ext cx="1565472" cy="430887"/>
          </a:xfrm>
          <a:prstGeom prst="rect">
            <a:avLst/>
          </a:prstGeom>
          <a:noFill/>
        </p:spPr>
        <p:txBody>
          <a:bodyPr wrap="square" rtlCol="0">
            <a:spAutoFit/>
          </a:bodyPr>
          <a:lstStyle/>
          <a:p>
            <a:pPr algn="ctr"/>
            <a:r>
              <a:rPr lang="zh-CN" altLang="en-US" sz="2200" b="1" dirty="0" smtClean="0">
                <a:solidFill>
                  <a:srgbClr val="C00000"/>
                </a:solidFill>
                <a:latin typeface="+mn-ea"/>
                <a:ea typeface="+mn-ea"/>
              </a:rPr>
              <a:t>本地市场</a:t>
            </a:r>
            <a:endParaRPr lang="en-US" altLang="zh-CN" sz="2200" b="1" dirty="0" smtClean="0">
              <a:solidFill>
                <a:srgbClr val="C00000"/>
              </a:solidFill>
              <a:latin typeface="+mn-ea"/>
              <a:ea typeface="+mn-ea"/>
            </a:endParaRPr>
          </a:p>
        </p:txBody>
      </p:sp>
      <p:sp>
        <p:nvSpPr>
          <p:cNvPr id="37" name="TextBox 36"/>
          <p:cNvSpPr txBox="1"/>
          <p:nvPr/>
        </p:nvSpPr>
        <p:spPr>
          <a:xfrm>
            <a:off x="1907102" y="2874559"/>
            <a:ext cx="1565472" cy="430887"/>
          </a:xfrm>
          <a:prstGeom prst="rect">
            <a:avLst/>
          </a:prstGeom>
          <a:noFill/>
        </p:spPr>
        <p:txBody>
          <a:bodyPr wrap="square" rtlCol="0">
            <a:spAutoFit/>
          </a:bodyPr>
          <a:lstStyle/>
          <a:p>
            <a:pPr algn="ctr"/>
            <a:r>
              <a:rPr lang="zh-CN" altLang="en-US" sz="2200" b="1" dirty="0" smtClean="0">
                <a:solidFill>
                  <a:srgbClr val="C00000"/>
                </a:solidFill>
                <a:latin typeface="+mn-ea"/>
                <a:ea typeface="+mn-ea"/>
              </a:rPr>
              <a:t>周边市场</a:t>
            </a:r>
            <a:endParaRPr lang="en-US" altLang="zh-CN" sz="2200" b="1" dirty="0" smtClean="0">
              <a:solidFill>
                <a:srgbClr val="C00000"/>
              </a:solidFill>
              <a:latin typeface="+mn-ea"/>
              <a:ea typeface="+mn-ea"/>
            </a:endParaRPr>
          </a:p>
        </p:txBody>
      </p:sp>
      <p:sp>
        <p:nvSpPr>
          <p:cNvPr id="38" name="TextBox 37"/>
          <p:cNvSpPr txBox="1"/>
          <p:nvPr/>
        </p:nvSpPr>
        <p:spPr>
          <a:xfrm>
            <a:off x="1907102" y="4130153"/>
            <a:ext cx="1565472" cy="430887"/>
          </a:xfrm>
          <a:prstGeom prst="rect">
            <a:avLst/>
          </a:prstGeom>
          <a:noFill/>
        </p:spPr>
        <p:txBody>
          <a:bodyPr wrap="square" rtlCol="0">
            <a:spAutoFit/>
          </a:bodyPr>
          <a:lstStyle/>
          <a:p>
            <a:pPr algn="ctr"/>
            <a:r>
              <a:rPr lang="zh-CN" altLang="en-US" sz="2200" b="1" dirty="0" smtClean="0">
                <a:solidFill>
                  <a:srgbClr val="C00000"/>
                </a:solidFill>
                <a:latin typeface="+mn-ea"/>
                <a:ea typeface="+mn-ea"/>
              </a:rPr>
              <a:t>细分市场</a:t>
            </a:r>
            <a:endParaRPr lang="en-US" altLang="zh-CN" sz="2200" b="1" dirty="0" smtClean="0">
              <a:solidFill>
                <a:srgbClr val="C00000"/>
              </a:solidFill>
              <a:latin typeface="+mn-ea"/>
              <a:ea typeface="+mn-ea"/>
            </a:endParaRPr>
          </a:p>
        </p:txBody>
      </p:sp>
      <p:sp>
        <p:nvSpPr>
          <p:cNvPr id="39" name="TextBox 38"/>
          <p:cNvSpPr txBox="1"/>
          <p:nvPr/>
        </p:nvSpPr>
        <p:spPr>
          <a:xfrm>
            <a:off x="1907102" y="5444833"/>
            <a:ext cx="1565472" cy="430887"/>
          </a:xfrm>
          <a:prstGeom prst="rect">
            <a:avLst/>
          </a:prstGeom>
          <a:noFill/>
        </p:spPr>
        <p:txBody>
          <a:bodyPr wrap="square" rtlCol="0">
            <a:spAutoFit/>
          </a:bodyPr>
          <a:lstStyle/>
          <a:p>
            <a:pPr algn="ctr"/>
            <a:r>
              <a:rPr lang="zh-CN" altLang="en-US" sz="2200" b="1" dirty="0" smtClean="0">
                <a:solidFill>
                  <a:srgbClr val="C00000"/>
                </a:solidFill>
                <a:latin typeface="+mn-ea"/>
                <a:ea typeface="+mn-ea"/>
              </a:rPr>
              <a:t>高端市场</a:t>
            </a:r>
            <a:endParaRPr lang="en-US" altLang="zh-CN" sz="2200" b="1" dirty="0" smtClean="0">
              <a:solidFill>
                <a:srgbClr val="C00000"/>
              </a:solidFill>
              <a:latin typeface="+mn-ea"/>
              <a:ea typeface="+mn-ea"/>
            </a:endParaRPr>
          </a:p>
        </p:txBody>
      </p:sp>
      <p:sp>
        <p:nvSpPr>
          <p:cNvPr id="40" name="TextBox 39"/>
          <p:cNvSpPr txBox="1"/>
          <p:nvPr/>
        </p:nvSpPr>
        <p:spPr>
          <a:xfrm>
            <a:off x="4111302" y="2866866"/>
            <a:ext cx="6912768" cy="646331"/>
          </a:xfrm>
          <a:prstGeom prst="rect">
            <a:avLst/>
          </a:prstGeom>
          <a:noFill/>
        </p:spPr>
        <p:txBody>
          <a:bodyPr wrap="square"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a:t>
            </a:r>
            <a:r>
              <a:rPr lang="zh-CN" altLang="en-US" dirty="0" smtClean="0">
                <a:solidFill>
                  <a:schemeClr val="accent1"/>
                </a:solidFill>
                <a:latin typeface="+mn-ea"/>
                <a:ea typeface="+mn-ea"/>
              </a:rPr>
              <a:t>内容</a:t>
            </a:r>
            <a:endParaRPr lang="zh-CN" altLang="en-US" dirty="0">
              <a:solidFill>
                <a:schemeClr val="accent1"/>
              </a:solidFill>
              <a:latin typeface="+mn-ea"/>
              <a:ea typeface="+mn-ea"/>
            </a:endParaRPr>
          </a:p>
        </p:txBody>
      </p:sp>
      <p:sp>
        <p:nvSpPr>
          <p:cNvPr id="41" name="TextBox 40"/>
          <p:cNvSpPr txBox="1"/>
          <p:nvPr/>
        </p:nvSpPr>
        <p:spPr>
          <a:xfrm>
            <a:off x="4111302" y="4122460"/>
            <a:ext cx="6912768" cy="646331"/>
          </a:xfrm>
          <a:prstGeom prst="rect">
            <a:avLst/>
          </a:prstGeom>
          <a:noFill/>
        </p:spPr>
        <p:txBody>
          <a:bodyPr wrap="square"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a:t>
            </a:r>
            <a:r>
              <a:rPr lang="zh-CN" altLang="en-US" dirty="0" smtClean="0">
                <a:solidFill>
                  <a:schemeClr val="accent1"/>
                </a:solidFill>
                <a:latin typeface="+mn-ea"/>
                <a:ea typeface="+mn-ea"/>
              </a:rPr>
              <a:t>内容</a:t>
            </a:r>
            <a:endParaRPr lang="zh-CN" altLang="en-US" dirty="0">
              <a:solidFill>
                <a:schemeClr val="accent1"/>
              </a:solidFill>
              <a:latin typeface="+mn-ea"/>
              <a:ea typeface="+mn-ea"/>
            </a:endParaRPr>
          </a:p>
        </p:txBody>
      </p:sp>
      <p:sp>
        <p:nvSpPr>
          <p:cNvPr id="42" name="TextBox 41"/>
          <p:cNvSpPr txBox="1"/>
          <p:nvPr/>
        </p:nvSpPr>
        <p:spPr>
          <a:xfrm>
            <a:off x="4111302" y="5323463"/>
            <a:ext cx="6912768" cy="646331"/>
          </a:xfrm>
          <a:prstGeom prst="rect">
            <a:avLst/>
          </a:prstGeom>
          <a:noFill/>
        </p:spPr>
        <p:txBody>
          <a:bodyPr wrap="square"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a:t>
            </a:r>
            <a:r>
              <a:rPr lang="zh-CN" altLang="en-US" dirty="0" smtClean="0">
                <a:solidFill>
                  <a:schemeClr val="accent1"/>
                </a:solidFill>
                <a:latin typeface="+mn-ea"/>
                <a:ea typeface="+mn-ea"/>
              </a:rPr>
              <a:t>内容</a:t>
            </a:r>
            <a:endParaRPr lang="zh-CN" altLang="en-US" dirty="0">
              <a:solidFill>
                <a:schemeClr val="accent1"/>
              </a:solidFill>
              <a:latin typeface="+mn-ea"/>
              <a:ea typeface="+mn-ea"/>
            </a:endParaRPr>
          </a:p>
        </p:txBody>
      </p:sp>
      <p:sp>
        <p:nvSpPr>
          <p:cNvPr id="43" name="TextBox 42"/>
          <p:cNvSpPr txBox="1"/>
          <p:nvPr/>
        </p:nvSpPr>
        <p:spPr>
          <a:xfrm>
            <a:off x="1158974" y="1527392"/>
            <a:ext cx="605425" cy="707886"/>
          </a:xfrm>
          <a:prstGeom prst="rect">
            <a:avLst/>
          </a:prstGeom>
          <a:noFill/>
        </p:spPr>
        <p:txBody>
          <a:bodyPr wrap="square" rtlCol="0">
            <a:spAutoFit/>
          </a:bodyPr>
          <a:lstStyle/>
          <a:p>
            <a:pPr algn="ctr"/>
            <a:r>
              <a:rPr lang="en-US" altLang="zh-CN" sz="4000" dirty="0" smtClean="0">
                <a:solidFill>
                  <a:srgbClr val="C00000"/>
                </a:solidFill>
                <a:latin typeface="+mn-ea"/>
                <a:ea typeface="+mn-ea"/>
              </a:rPr>
              <a:t>1</a:t>
            </a:r>
          </a:p>
        </p:txBody>
      </p:sp>
      <p:sp>
        <p:nvSpPr>
          <p:cNvPr id="44" name="TextBox 43"/>
          <p:cNvSpPr txBox="1"/>
          <p:nvPr/>
        </p:nvSpPr>
        <p:spPr>
          <a:xfrm>
            <a:off x="1158974" y="2851225"/>
            <a:ext cx="605425" cy="707886"/>
          </a:xfrm>
          <a:prstGeom prst="rect">
            <a:avLst/>
          </a:prstGeom>
          <a:noFill/>
        </p:spPr>
        <p:txBody>
          <a:bodyPr wrap="square" rtlCol="0">
            <a:spAutoFit/>
          </a:bodyPr>
          <a:lstStyle/>
          <a:p>
            <a:pPr algn="ctr"/>
            <a:r>
              <a:rPr lang="en-US" altLang="zh-CN" sz="4000" dirty="0" smtClean="0">
                <a:solidFill>
                  <a:srgbClr val="C00000"/>
                </a:solidFill>
                <a:latin typeface="+mn-ea"/>
                <a:ea typeface="+mn-ea"/>
              </a:rPr>
              <a:t>2</a:t>
            </a:r>
          </a:p>
        </p:txBody>
      </p:sp>
      <p:sp>
        <p:nvSpPr>
          <p:cNvPr id="45" name="TextBox 44"/>
          <p:cNvSpPr txBox="1"/>
          <p:nvPr/>
        </p:nvSpPr>
        <p:spPr>
          <a:xfrm>
            <a:off x="1158974" y="4106819"/>
            <a:ext cx="605425" cy="707886"/>
          </a:xfrm>
          <a:prstGeom prst="rect">
            <a:avLst/>
          </a:prstGeom>
          <a:noFill/>
        </p:spPr>
        <p:txBody>
          <a:bodyPr wrap="square" rtlCol="0">
            <a:spAutoFit/>
          </a:bodyPr>
          <a:lstStyle/>
          <a:p>
            <a:pPr algn="ctr"/>
            <a:r>
              <a:rPr lang="en-US" altLang="zh-CN" sz="4000" dirty="0" smtClean="0">
                <a:solidFill>
                  <a:srgbClr val="C00000"/>
                </a:solidFill>
                <a:latin typeface="+mn-ea"/>
                <a:ea typeface="+mn-ea"/>
              </a:rPr>
              <a:t>3</a:t>
            </a:r>
          </a:p>
        </p:txBody>
      </p:sp>
      <p:sp>
        <p:nvSpPr>
          <p:cNvPr id="46" name="TextBox 45"/>
          <p:cNvSpPr txBox="1"/>
          <p:nvPr/>
        </p:nvSpPr>
        <p:spPr>
          <a:xfrm>
            <a:off x="1158974" y="5375199"/>
            <a:ext cx="605425" cy="707886"/>
          </a:xfrm>
          <a:prstGeom prst="rect">
            <a:avLst/>
          </a:prstGeom>
          <a:noFill/>
        </p:spPr>
        <p:txBody>
          <a:bodyPr wrap="square" rtlCol="0">
            <a:spAutoFit/>
          </a:bodyPr>
          <a:lstStyle/>
          <a:p>
            <a:pPr algn="ctr"/>
            <a:r>
              <a:rPr lang="en-US" altLang="zh-CN" sz="4000" dirty="0" smtClean="0">
                <a:solidFill>
                  <a:srgbClr val="C00000"/>
                </a:solidFill>
                <a:latin typeface="+mn-ea"/>
                <a:ea typeface="+mn-ea"/>
              </a:rPr>
              <a:t>4</a:t>
            </a:r>
          </a:p>
        </p:txBody>
      </p:sp>
    </p:spTree>
    <p:extLst>
      <p:ext uri="{BB962C8B-B14F-4D97-AF65-F5344CB8AC3E}">
        <p14:creationId xmlns:p14="http://schemas.microsoft.com/office/powerpoint/2010/main" val="746160072"/>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4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5"/>
                                            </p:tgtEl>
                                            <p:attrNameLst>
                                              <p:attrName>ppt_y</p:attrName>
                                            </p:attrNameLst>
                                          </p:cBhvr>
                                          <p:tavLst>
                                            <p:tav tm="0">
                                              <p:val>
                                                <p:strVal val="#ppt_y"/>
                                              </p:val>
                                            </p:tav>
                                            <p:tav tm="100000">
                                              <p:val>
                                                <p:strVal val="#ppt_y"/>
                                              </p:val>
                                            </p:tav>
                                          </p:tavLst>
                                        </p:anim>
                                        <p:anim calcmode="lin" valueType="num">
                                          <p:cBhvr>
                                            <p:cTn id="9" dur="4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5"/>
                                            </p:tgtEl>
                                          </p:cBhvr>
                                        </p:animEffect>
                                      </p:childTnLst>
                                    </p:cTn>
                                  </p:par>
                                </p:childTnLst>
                              </p:cTn>
                            </p:par>
                            <p:par>
                              <p:cTn id="12" fill="hold">
                                <p:stCondLst>
                                  <p:cond delay="720"/>
                                </p:stCondLst>
                                <p:childTnLst>
                                  <p:par>
                                    <p:cTn id="13" presetID="2" presetClass="entr" presetSubtype="12" accel="42000" fill="hold" nodeType="afterEffect" p14:presetBounceEnd="40000">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14:bounceEnd="40000">
                                          <p:cBhvr additive="base">
                                            <p:cTn id="15" dur="500" fill="hold"/>
                                            <p:tgtEl>
                                              <p:spTgt spid="47"/>
                                            </p:tgtEl>
                                            <p:attrNameLst>
                                              <p:attrName>ppt_x</p:attrName>
                                            </p:attrNameLst>
                                          </p:cBhvr>
                                          <p:tavLst>
                                            <p:tav tm="0">
                                              <p:val>
                                                <p:strVal val="0-#ppt_w/2"/>
                                              </p:val>
                                            </p:tav>
                                            <p:tav tm="100000">
                                              <p:val>
                                                <p:strVal val="#ppt_x"/>
                                              </p:val>
                                            </p:tav>
                                          </p:tavLst>
                                        </p:anim>
                                        <p:anim calcmode="lin" valueType="num" p14:bounceEnd="40000">
                                          <p:cBhvr additive="base">
                                            <p:cTn id="16" dur="500" fill="hold"/>
                                            <p:tgtEl>
                                              <p:spTgt spid="47"/>
                                            </p:tgtEl>
                                            <p:attrNameLst>
                                              <p:attrName>ppt_y</p:attrName>
                                            </p:attrNameLst>
                                          </p:cBhvr>
                                          <p:tavLst>
                                            <p:tav tm="0">
                                              <p:val>
                                                <p:strVal val="1+#ppt_h/2"/>
                                              </p:val>
                                            </p:tav>
                                            <p:tav tm="100000">
                                              <p:val>
                                                <p:strVal val="#ppt_y"/>
                                              </p:val>
                                            </p:tav>
                                          </p:tavLst>
                                        </p:anim>
                                      </p:childTnLst>
                                    </p:cTn>
                                  </p:par>
                                </p:childTnLst>
                              </p:cTn>
                            </p:par>
                            <p:par>
                              <p:cTn id="17" fill="hold">
                                <p:stCondLst>
                                  <p:cond delay="1220"/>
                                </p:stCondLst>
                                <p:childTnLst>
                                  <p:par>
                                    <p:cTn id="18" presetID="2" presetClass="entr" presetSubtype="2"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1+#ppt_w/2"/>
                                              </p:val>
                                            </p:tav>
                                            <p:tav tm="100000">
                                              <p:val>
                                                <p:strVal val="#ppt_x"/>
                                              </p:val>
                                            </p:tav>
                                          </p:tavLst>
                                        </p:anim>
                                        <p:anim calcmode="lin" valueType="num">
                                          <p:cBhvr additive="base">
                                            <p:cTn id="21" dur="500" fill="hold"/>
                                            <p:tgtEl>
                                              <p:spTgt spid="50"/>
                                            </p:tgtEl>
                                            <p:attrNameLst>
                                              <p:attrName>ppt_y</p:attrName>
                                            </p:attrNameLst>
                                          </p:cBhvr>
                                          <p:tavLst>
                                            <p:tav tm="0">
                                              <p:val>
                                                <p:strVal val="#ppt_y"/>
                                              </p:val>
                                            </p:tav>
                                            <p:tav tm="100000">
                                              <p:val>
                                                <p:strVal val="#ppt_y"/>
                                              </p:val>
                                            </p:tav>
                                          </p:tavLst>
                                        </p:anim>
                                      </p:childTnLst>
                                    </p:cTn>
                                  </p:par>
                                </p:childTnLst>
                              </p:cTn>
                            </p:par>
                            <p:par>
                              <p:cTn id="22" fill="hold">
                                <p:stCondLst>
                                  <p:cond delay="1720"/>
                                </p:stCondLst>
                                <p:childTnLst>
                                  <p:par>
                                    <p:cTn id="23" presetID="2" presetClass="entr" presetSubtype="12" accel="42000" fill="hold" nodeType="afterEffect" p14:presetBounceEnd="40000">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14:bounceEnd="40000">
                                          <p:cBhvr additive="base">
                                            <p:cTn id="25" dur="500" fill="hold"/>
                                            <p:tgtEl>
                                              <p:spTgt spid="59"/>
                                            </p:tgtEl>
                                            <p:attrNameLst>
                                              <p:attrName>ppt_x</p:attrName>
                                            </p:attrNameLst>
                                          </p:cBhvr>
                                          <p:tavLst>
                                            <p:tav tm="0">
                                              <p:val>
                                                <p:strVal val="0-#ppt_w/2"/>
                                              </p:val>
                                            </p:tav>
                                            <p:tav tm="100000">
                                              <p:val>
                                                <p:strVal val="#ppt_x"/>
                                              </p:val>
                                            </p:tav>
                                          </p:tavLst>
                                        </p:anim>
                                        <p:anim calcmode="lin" valueType="num" p14:bounceEnd="40000">
                                          <p:cBhvr additive="base">
                                            <p:cTn id="26" dur="500" fill="hold"/>
                                            <p:tgtEl>
                                              <p:spTgt spid="59"/>
                                            </p:tgtEl>
                                            <p:attrNameLst>
                                              <p:attrName>ppt_y</p:attrName>
                                            </p:attrNameLst>
                                          </p:cBhvr>
                                          <p:tavLst>
                                            <p:tav tm="0">
                                              <p:val>
                                                <p:strVal val="1+#ppt_h/2"/>
                                              </p:val>
                                            </p:tav>
                                            <p:tav tm="100000">
                                              <p:val>
                                                <p:strVal val="#ppt_y"/>
                                              </p:val>
                                            </p:tav>
                                          </p:tavLst>
                                        </p:anim>
                                      </p:childTnLst>
                                    </p:cTn>
                                  </p:par>
                                </p:childTnLst>
                              </p:cTn>
                            </p:par>
                            <p:par>
                              <p:cTn id="27" fill="hold">
                                <p:stCondLst>
                                  <p:cond delay="2220"/>
                                </p:stCondLst>
                                <p:childTnLst>
                                  <p:par>
                                    <p:cTn id="28" presetID="2" presetClass="entr" presetSubtype="2" fill="hold" nodeType="after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additive="base">
                                            <p:cTn id="30" dur="500" fill="hold"/>
                                            <p:tgtEl>
                                              <p:spTgt spid="56"/>
                                            </p:tgtEl>
                                            <p:attrNameLst>
                                              <p:attrName>ppt_x</p:attrName>
                                            </p:attrNameLst>
                                          </p:cBhvr>
                                          <p:tavLst>
                                            <p:tav tm="0">
                                              <p:val>
                                                <p:strVal val="1+#ppt_w/2"/>
                                              </p:val>
                                            </p:tav>
                                            <p:tav tm="100000">
                                              <p:val>
                                                <p:strVal val="#ppt_x"/>
                                              </p:val>
                                            </p:tav>
                                          </p:tavLst>
                                        </p:anim>
                                        <p:anim calcmode="lin" valueType="num">
                                          <p:cBhvr additive="base">
                                            <p:cTn id="31" dur="500" fill="hold"/>
                                            <p:tgtEl>
                                              <p:spTgt spid="56"/>
                                            </p:tgtEl>
                                            <p:attrNameLst>
                                              <p:attrName>ppt_y</p:attrName>
                                            </p:attrNameLst>
                                          </p:cBhvr>
                                          <p:tavLst>
                                            <p:tav tm="0">
                                              <p:val>
                                                <p:strVal val="#ppt_y"/>
                                              </p:val>
                                            </p:tav>
                                            <p:tav tm="100000">
                                              <p:val>
                                                <p:strVal val="#ppt_y"/>
                                              </p:val>
                                            </p:tav>
                                          </p:tavLst>
                                        </p:anim>
                                      </p:childTnLst>
                                    </p:cTn>
                                  </p:par>
                                </p:childTnLst>
                              </p:cTn>
                            </p:par>
                            <p:par>
                              <p:cTn id="32" fill="hold">
                                <p:stCondLst>
                                  <p:cond delay="2720"/>
                                </p:stCondLst>
                                <p:childTnLst>
                                  <p:par>
                                    <p:cTn id="33" presetID="2" presetClass="entr" presetSubtype="12" accel="42000" fill="hold" nodeType="afterEffect" p14:presetBounceEnd="40000">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14:bounceEnd="40000">
                                          <p:cBhvr additive="base">
                                            <p:cTn id="35" dur="500" fill="hold"/>
                                            <p:tgtEl>
                                              <p:spTgt spid="65"/>
                                            </p:tgtEl>
                                            <p:attrNameLst>
                                              <p:attrName>ppt_x</p:attrName>
                                            </p:attrNameLst>
                                          </p:cBhvr>
                                          <p:tavLst>
                                            <p:tav tm="0">
                                              <p:val>
                                                <p:strVal val="0-#ppt_w/2"/>
                                              </p:val>
                                            </p:tav>
                                            <p:tav tm="100000">
                                              <p:val>
                                                <p:strVal val="#ppt_x"/>
                                              </p:val>
                                            </p:tav>
                                          </p:tavLst>
                                        </p:anim>
                                        <p:anim calcmode="lin" valueType="num" p14:bounceEnd="40000">
                                          <p:cBhvr additive="base">
                                            <p:cTn id="36" dur="500" fill="hold"/>
                                            <p:tgtEl>
                                              <p:spTgt spid="65"/>
                                            </p:tgtEl>
                                            <p:attrNameLst>
                                              <p:attrName>ppt_y</p:attrName>
                                            </p:attrNameLst>
                                          </p:cBhvr>
                                          <p:tavLst>
                                            <p:tav tm="0">
                                              <p:val>
                                                <p:strVal val="1+#ppt_h/2"/>
                                              </p:val>
                                            </p:tav>
                                            <p:tav tm="100000">
                                              <p:val>
                                                <p:strVal val="#ppt_y"/>
                                              </p:val>
                                            </p:tav>
                                          </p:tavLst>
                                        </p:anim>
                                      </p:childTnLst>
                                    </p:cTn>
                                  </p:par>
                                </p:childTnLst>
                              </p:cTn>
                            </p:par>
                            <p:par>
                              <p:cTn id="37" fill="hold">
                                <p:stCondLst>
                                  <p:cond delay="3220"/>
                                </p:stCondLst>
                                <p:childTnLst>
                                  <p:par>
                                    <p:cTn id="38" presetID="2" presetClass="entr" presetSubtype="2" fill="hold" nodeType="afterEffect">
                                      <p:stCondLst>
                                        <p:cond delay="0"/>
                                      </p:stCondLst>
                                      <p:childTnLst>
                                        <p:set>
                                          <p:cBhvr>
                                            <p:cTn id="39" dur="1" fill="hold">
                                              <p:stCondLst>
                                                <p:cond delay="0"/>
                                              </p:stCondLst>
                                            </p:cTn>
                                            <p:tgtEl>
                                              <p:spTgt spid="62"/>
                                            </p:tgtEl>
                                            <p:attrNameLst>
                                              <p:attrName>style.visibility</p:attrName>
                                            </p:attrNameLst>
                                          </p:cBhvr>
                                          <p:to>
                                            <p:strVal val="visible"/>
                                          </p:to>
                                        </p:set>
                                        <p:anim calcmode="lin" valueType="num">
                                          <p:cBhvr additive="base">
                                            <p:cTn id="40" dur="500" fill="hold"/>
                                            <p:tgtEl>
                                              <p:spTgt spid="62"/>
                                            </p:tgtEl>
                                            <p:attrNameLst>
                                              <p:attrName>ppt_x</p:attrName>
                                            </p:attrNameLst>
                                          </p:cBhvr>
                                          <p:tavLst>
                                            <p:tav tm="0">
                                              <p:val>
                                                <p:strVal val="1+#ppt_w/2"/>
                                              </p:val>
                                            </p:tav>
                                            <p:tav tm="100000">
                                              <p:val>
                                                <p:strVal val="#ppt_x"/>
                                              </p:val>
                                            </p:tav>
                                          </p:tavLst>
                                        </p:anim>
                                        <p:anim calcmode="lin" valueType="num">
                                          <p:cBhvr additive="base">
                                            <p:cTn id="41" dur="500" fill="hold"/>
                                            <p:tgtEl>
                                              <p:spTgt spid="62"/>
                                            </p:tgtEl>
                                            <p:attrNameLst>
                                              <p:attrName>ppt_y</p:attrName>
                                            </p:attrNameLst>
                                          </p:cBhvr>
                                          <p:tavLst>
                                            <p:tav tm="0">
                                              <p:val>
                                                <p:strVal val="#ppt_y"/>
                                              </p:val>
                                            </p:tav>
                                            <p:tav tm="100000">
                                              <p:val>
                                                <p:strVal val="#ppt_y"/>
                                              </p:val>
                                            </p:tav>
                                          </p:tavLst>
                                        </p:anim>
                                      </p:childTnLst>
                                    </p:cTn>
                                  </p:par>
                                </p:childTnLst>
                              </p:cTn>
                            </p:par>
                            <p:par>
                              <p:cTn id="42" fill="hold">
                                <p:stCondLst>
                                  <p:cond delay="3720"/>
                                </p:stCondLst>
                                <p:childTnLst>
                                  <p:par>
                                    <p:cTn id="43" presetID="2" presetClass="entr" presetSubtype="12" accel="42000" fill="hold" nodeType="afterEffect" p14:presetBounceEnd="40000">
                                      <p:stCondLst>
                                        <p:cond delay="0"/>
                                      </p:stCondLst>
                                      <p:childTnLst>
                                        <p:set>
                                          <p:cBhvr>
                                            <p:cTn id="44" dur="1" fill="hold">
                                              <p:stCondLst>
                                                <p:cond delay="0"/>
                                              </p:stCondLst>
                                            </p:cTn>
                                            <p:tgtEl>
                                              <p:spTgt spid="71"/>
                                            </p:tgtEl>
                                            <p:attrNameLst>
                                              <p:attrName>style.visibility</p:attrName>
                                            </p:attrNameLst>
                                          </p:cBhvr>
                                          <p:to>
                                            <p:strVal val="visible"/>
                                          </p:to>
                                        </p:set>
                                        <p:anim calcmode="lin" valueType="num" p14:bounceEnd="40000">
                                          <p:cBhvr additive="base">
                                            <p:cTn id="45" dur="500" fill="hold"/>
                                            <p:tgtEl>
                                              <p:spTgt spid="71"/>
                                            </p:tgtEl>
                                            <p:attrNameLst>
                                              <p:attrName>ppt_x</p:attrName>
                                            </p:attrNameLst>
                                          </p:cBhvr>
                                          <p:tavLst>
                                            <p:tav tm="0">
                                              <p:val>
                                                <p:strVal val="0-#ppt_w/2"/>
                                              </p:val>
                                            </p:tav>
                                            <p:tav tm="100000">
                                              <p:val>
                                                <p:strVal val="#ppt_x"/>
                                              </p:val>
                                            </p:tav>
                                          </p:tavLst>
                                        </p:anim>
                                        <p:anim calcmode="lin" valueType="num" p14:bounceEnd="40000">
                                          <p:cBhvr additive="base">
                                            <p:cTn id="46" dur="500" fill="hold"/>
                                            <p:tgtEl>
                                              <p:spTgt spid="71"/>
                                            </p:tgtEl>
                                            <p:attrNameLst>
                                              <p:attrName>ppt_y</p:attrName>
                                            </p:attrNameLst>
                                          </p:cBhvr>
                                          <p:tavLst>
                                            <p:tav tm="0">
                                              <p:val>
                                                <p:strVal val="1+#ppt_h/2"/>
                                              </p:val>
                                            </p:tav>
                                            <p:tav tm="100000">
                                              <p:val>
                                                <p:strVal val="#ppt_y"/>
                                              </p:val>
                                            </p:tav>
                                          </p:tavLst>
                                        </p:anim>
                                      </p:childTnLst>
                                    </p:cTn>
                                  </p:par>
                                </p:childTnLst>
                              </p:cTn>
                            </p:par>
                            <p:par>
                              <p:cTn id="47" fill="hold">
                                <p:stCondLst>
                                  <p:cond delay="4220"/>
                                </p:stCondLst>
                                <p:childTnLst>
                                  <p:par>
                                    <p:cTn id="48" presetID="2" presetClass="entr" presetSubtype="2" fill="hold"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additive="base">
                                            <p:cTn id="50" dur="500" fill="hold"/>
                                            <p:tgtEl>
                                              <p:spTgt spid="68"/>
                                            </p:tgtEl>
                                            <p:attrNameLst>
                                              <p:attrName>ppt_x</p:attrName>
                                            </p:attrNameLst>
                                          </p:cBhvr>
                                          <p:tavLst>
                                            <p:tav tm="0">
                                              <p:val>
                                                <p:strVal val="1+#ppt_w/2"/>
                                              </p:val>
                                            </p:tav>
                                            <p:tav tm="100000">
                                              <p:val>
                                                <p:strVal val="#ppt_x"/>
                                              </p:val>
                                            </p:tav>
                                          </p:tavLst>
                                        </p:anim>
                                        <p:anim calcmode="lin" valueType="num">
                                          <p:cBhvr additive="base">
                                            <p:cTn id="51" dur="500" fill="hold"/>
                                            <p:tgtEl>
                                              <p:spTgt spid="68"/>
                                            </p:tgtEl>
                                            <p:attrNameLst>
                                              <p:attrName>ppt_y</p:attrName>
                                            </p:attrNameLst>
                                          </p:cBhvr>
                                          <p:tavLst>
                                            <p:tav tm="0">
                                              <p:val>
                                                <p:strVal val="#ppt_y"/>
                                              </p:val>
                                            </p:tav>
                                            <p:tav tm="100000">
                                              <p:val>
                                                <p:strVal val="#ppt_y"/>
                                              </p:val>
                                            </p:tav>
                                          </p:tavLst>
                                        </p:anim>
                                      </p:childTnLst>
                                    </p:cTn>
                                  </p:par>
                                </p:childTnLst>
                              </p:cTn>
                            </p:par>
                            <p:par>
                              <p:cTn id="52" fill="hold">
                                <p:stCondLst>
                                  <p:cond delay="4720"/>
                                </p:stCondLst>
                                <p:childTnLst>
                                  <p:par>
                                    <p:cTn id="53" presetID="22" presetClass="entr" presetSubtype="8" fill="hold" grpId="0" nodeType="afterEffect" nodePh="1">
                                      <p:stCondLst>
                                        <p:cond delay="0"/>
                                      </p:stCondLst>
                                      <p:endCondLst>
                                        <p:cond evt="begin" delay="0">
                                          <p:tn val="53"/>
                                        </p:cond>
                                      </p:endCondLst>
                                      <p:childTnLst>
                                        <p:set>
                                          <p:cBhvr>
                                            <p:cTn id="54" dur="1" fill="hold">
                                              <p:stCondLst>
                                                <p:cond delay="0"/>
                                              </p:stCondLst>
                                            </p:cTn>
                                            <p:tgtEl>
                                              <p:spTgt spid="27"/>
                                            </p:tgtEl>
                                            <p:attrNameLst>
                                              <p:attrName>style.visibility</p:attrName>
                                            </p:attrNameLst>
                                          </p:cBhvr>
                                          <p:to>
                                            <p:strVal val="visible"/>
                                          </p:to>
                                        </p:set>
                                        <p:animEffect transition="in" filter="wipe(left)">
                                          <p:cBhvr>
                                            <p:cTn id="55" dur="500"/>
                                            <p:tgtEl>
                                              <p:spTgt spid="27"/>
                                            </p:tgtEl>
                                          </p:cBhvr>
                                        </p:animEffect>
                                      </p:childTnLst>
                                    </p:cTn>
                                  </p:par>
                                  <p:par>
                                    <p:cTn id="56" presetID="22" presetClass="entr" presetSubtype="8" fill="hold" grpId="0" nodeType="withEffect" nodePh="1">
                                      <p:stCondLst>
                                        <p:cond delay="100"/>
                                      </p:stCondLst>
                                      <p:endCondLst>
                                        <p:cond evt="begin" delay="0">
                                          <p:tn val="56"/>
                                        </p:cond>
                                      </p:end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par>
                                    <p:cTn id="59" presetID="22" presetClass="entr" presetSubtype="8" fill="hold" grpId="0" nodeType="withEffect" nodePh="1">
                                      <p:stCondLst>
                                        <p:cond delay="200"/>
                                      </p:stCondLst>
                                      <p:endCondLst>
                                        <p:cond evt="begin" delay="0">
                                          <p:tn val="59"/>
                                        </p:cond>
                                      </p:end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par>
                                    <p:cTn id="62" presetID="22" presetClass="entr" presetSubtype="8" fill="hold" grpId="0" nodeType="withEffect" nodePh="1">
                                      <p:stCondLst>
                                        <p:cond delay="300"/>
                                      </p:stCondLst>
                                      <p:endCondLst>
                                        <p:cond evt="begin" delay="0">
                                          <p:tn val="62"/>
                                        </p:cond>
                                      </p:endCondLst>
                                      <p:childTnLst>
                                        <p:set>
                                          <p:cBhvr>
                                            <p:cTn id="63" dur="1" fill="hold">
                                              <p:stCondLst>
                                                <p:cond delay="0"/>
                                              </p:stCondLst>
                                            </p:cTn>
                                            <p:tgtEl>
                                              <p:spTgt spid="30"/>
                                            </p:tgtEl>
                                            <p:attrNameLst>
                                              <p:attrName>style.visibility</p:attrName>
                                            </p:attrNameLst>
                                          </p:cBhvr>
                                          <p:to>
                                            <p:strVal val="visible"/>
                                          </p:to>
                                        </p:set>
                                        <p:animEffect transition="in" filter="wipe(left)">
                                          <p:cBhvr>
                                            <p:cTn id="64" dur="500"/>
                                            <p:tgtEl>
                                              <p:spTgt spid="30"/>
                                            </p:tgtEl>
                                          </p:cBhvr>
                                        </p:animEffect>
                                      </p:childTnLst>
                                    </p:cTn>
                                  </p:par>
                                  <p:par>
                                    <p:cTn id="65" presetID="47" presetClass="entr" presetSubtype="0"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1000"/>
                                            <p:tgtEl>
                                              <p:spTgt spid="36"/>
                                            </p:tgtEl>
                                          </p:cBhvr>
                                        </p:animEffect>
                                        <p:anim calcmode="lin" valueType="num">
                                          <p:cBhvr>
                                            <p:cTn id="68" dur="1000" fill="hold"/>
                                            <p:tgtEl>
                                              <p:spTgt spid="36"/>
                                            </p:tgtEl>
                                            <p:attrNameLst>
                                              <p:attrName>ppt_x</p:attrName>
                                            </p:attrNameLst>
                                          </p:cBhvr>
                                          <p:tavLst>
                                            <p:tav tm="0">
                                              <p:val>
                                                <p:strVal val="#ppt_x"/>
                                              </p:val>
                                            </p:tav>
                                            <p:tav tm="100000">
                                              <p:val>
                                                <p:strVal val="#ppt_x"/>
                                              </p:val>
                                            </p:tav>
                                          </p:tavLst>
                                        </p:anim>
                                        <p:anim calcmode="lin" valueType="num">
                                          <p:cBhvr>
                                            <p:cTn id="69" dur="1000" fill="hold"/>
                                            <p:tgtEl>
                                              <p:spTgt spid="36"/>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600"/>
                                      </p:stCondLst>
                                      <p:childTnLst>
                                        <p:set>
                                          <p:cBhvr>
                                            <p:cTn id="71" dur="1" fill="hold">
                                              <p:stCondLst>
                                                <p:cond delay="0"/>
                                              </p:stCondLst>
                                            </p:cTn>
                                            <p:tgtEl>
                                              <p:spTgt spid="37"/>
                                            </p:tgtEl>
                                            <p:attrNameLst>
                                              <p:attrName>style.visibility</p:attrName>
                                            </p:attrNameLst>
                                          </p:cBhvr>
                                          <p:to>
                                            <p:strVal val="visible"/>
                                          </p:to>
                                        </p:set>
                                        <p:animEffect transition="in" filter="fade">
                                          <p:cBhvr>
                                            <p:cTn id="72" dur="1000"/>
                                            <p:tgtEl>
                                              <p:spTgt spid="37"/>
                                            </p:tgtEl>
                                          </p:cBhvr>
                                        </p:animEffect>
                                        <p:anim calcmode="lin" valueType="num">
                                          <p:cBhvr>
                                            <p:cTn id="73" dur="1000" fill="hold"/>
                                            <p:tgtEl>
                                              <p:spTgt spid="37"/>
                                            </p:tgtEl>
                                            <p:attrNameLst>
                                              <p:attrName>ppt_x</p:attrName>
                                            </p:attrNameLst>
                                          </p:cBhvr>
                                          <p:tavLst>
                                            <p:tav tm="0">
                                              <p:val>
                                                <p:strVal val="#ppt_x"/>
                                              </p:val>
                                            </p:tav>
                                            <p:tav tm="100000">
                                              <p:val>
                                                <p:strVal val="#ppt_x"/>
                                              </p:val>
                                            </p:tav>
                                          </p:tavLst>
                                        </p:anim>
                                        <p:anim calcmode="lin" valueType="num">
                                          <p:cBhvr>
                                            <p:cTn id="74" dur="1000" fill="hold"/>
                                            <p:tgtEl>
                                              <p:spTgt spid="37"/>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400"/>
                                      </p:stCondLst>
                                      <p:childTnLst>
                                        <p:set>
                                          <p:cBhvr>
                                            <p:cTn id="76" dur="1" fill="hold">
                                              <p:stCondLst>
                                                <p:cond delay="0"/>
                                              </p:stCondLst>
                                            </p:cTn>
                                            <p:tgtEl>
                                              <p:spTgt spid="38"/>
                                            </p:tgtEl>
                                            <p:attrNameLst>
                                              <p:attrName>style.visibility</p:attrName>
                                            </p:attrNameLst>
                                          </p:cBhvr>
                                          <p:to>
                                            <p:strVal val="visible"/>
                                          </p:to>
                                        </p:set>
                                        <p:animEffect transition="in" filter="fade">
                                          <p:cBhvr>
                                            <p:cTn id="77" dur="1000"/>
                                            <p:tgtEl>
                                              <p:spTgt spid="38"/>
                                            </p:tgtEl>
                                          </p:cBhvr>
                                        </p:animEffect>
                                        <p:anim calcmode="lin" valueType="num">
                                          <p:cBhvr>
                                            <p:cTn id="78" dur="1000" fill="hold"/>
                                            <p:tgtEl>
                                              <p:spTgt spid="38"/>
                                            </p:tgtEl>
                                            <p:attrNameLst>
                                              <p:attrName>ppt_x</p:attrName>
                                            </p:attrNameLst>
                                          </p:cBhvr>
                                          <p:tavLst>
                                            <p:tav tm="0">
                                              <p:val>
                                                <p:strVal val="#ppt_x"/>
                                              </p:val>
                                            </p:tav>
                                            <p:tav tm="100000">
                                              <p:val>
                                                <p:strVal val="#ppt_x"/>
                                              </p:val>
                                            </p:tav>
                                          </p:tavLst>
                                        </p:anim>
                                        <p:anim calcmode="lin" valueType="num">
                                          <p:cBhvr>
                                            <p:cTn id="79" dur="1000" fill="hold"/>
                                            <p:tgtEl>
                                              <p:spTgt spid="38"/>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200"/>
                                      </p:stCondLst>
                                      <p:childTnLst>
                                        <p:set>
                                          <p:cBhvr>
                                            <p:cTn id="81" dur="1" fill="hold">
                                              <p:stCondLst>
                                                <p:cond delay="0"/>
                                              </p:stCondLst>
                                            </p:cTn>
                                            <p:tgtEl>
                                              <p:spTgt spid="39"/>
                                            </p:tgtEl>
                                            <p:attrNameLst>
                                              <p:attrName>style.visibility</p:attrName>
                                            </p:attrNameLst>
                                          </p:cBhvr>
                                          <p:to>
                                            <p:strVal val="visible"/>
                                          </p:to>
                                        </p:set>
                                        <p:animEffect transition="in" filter="fade">
                                          <p:cBhvr>
                                            <p:cTn id="82" dur="1000"/>
                                            <p:tgtEl>
                                              <p:spTgt spid="39"/>
                                            </p:tgtEl>
                                          </p:cBhvr>
                                        </p:animEffect>
                                        <p:anim calcmode="lin" valueType="num">
                                          <p:cBhvr>
                                            <p:cTn id="83" dur="1000" fill="hold"/>
                                            <p:tgtEl>
                                              <p:spTgt spid="39"/>
                                            </p:tgtEl>
                                            <p:attrNameLst>
                                              <p:attrName>ppt_x</p:attrName>
                                            </p:attrNameLst>
                                          </p:cBhvr>
                                          <p:tavLst>
                                            <p:tav tm="0">
                                              <p:val>
                                                <p:strVal val="#ppt_x"/>
                                              </p:val>
                                            </p:tav>
                                            <p:tav tm="100000">
                                              <p:val>
                                                <p:strVal val="#ppt_x"/>
                                              </p:val>
                                            </p:tav>
                                          </p:tavLst>
                                        </p:anim>
                                        <p:anim calcmode="lin" valueType="num">
                                          <p:cBhvr>
                                            <p:cTn id="84" dur="1000" fill="hold"/>
                                            <p:tgtEl>
                                              <p:spTgt spid="39"/>
                                            </p:tgtEl>
                                            <p:attrNameLst>
                                              <p:attrName>ppt_y</p:attrName>
                                            </p:attrNameLst>
                                          </p:cBhvr>
                                          <p:tavLst>
                                            <p:tav tm="0">
                                              <p:val>
                                                <p:strVal val="#ppt_y-.1"/>
                                              </p:val>
                                            </p:tav>
                                            <p:tav tm="100000">
                                              <p:val>
                                                <p:strVal val="#ppt_y"/>
                                              </p:val>
                                            </p:tav>
                                          </p:tavLst>
                                        </p:anim>
                                      </p:childTnLst>
                                    </p:cTn>
                                  </p:par>
                                </p:childTnLst>
                              </p:cTn>
                            </p:par>
                            <p:par>
                              <p:cTn id="85" fill="hold">
                                <p:stCondLst>
                                  <p:cond delay="6320"/>
                                </p:stCondLst>
                                <p:childTnLst>
                                  <p:par>
                                    <p:cTn id="86" presetID="31" presetClass="entr" presetSubtype="0" fill="hold" grpId="0" nodeType="afterEffect">
                                      <p:stCondLst>
                                        <p:cond delay="0"/>
                                      </p:stCondLst>
                                      <p:childTnLst>
                                        <p:set>
                                          <p:cBhvr>
                                            <p:cTn id="87" dur="1" fill="hold">
                                              <p:stCondLst>
                                                <p:cond delay="0"/>
                                              </p:stCondLst>
                                            </p:cTn>
                                            <p:tgtEl>
                                              <p:spTgt spid="43"/>
                                            </p:tgtEl>
                                            <p:attrNameLst>
                                              <p:attrName>style.visibility</p:attrName>
                                            </p:attrNameLst>
                                          </p:cBhvr>
                                          <p:to>
                                            <p:strVal val="visible"/>
                                          </p:to>
                                        </p:set>
                                        <p:anim calcmode="lin" valueType="num">
                                          <p:cBhvr>
                                            <p:cTn id="88" dur="400" fill="hold"/>
                                            <p:tgtEl>
                                              <p:spTgt spid="43"/>
                                            </p:tgtEl>
                                            <p:attrNameLst>
                                              <p:attrName>ppt_w</p:attrName>
                                            </p:attrNameLst>
                                          </p:cBhvr>
                                          <p:tavLst>
                                            <p:tav tm="0">
                                              <p:val>
                                                <p:fltVal val="0"/>
                                              </p:val>
                                            </p:tav>
                                            <p:tav tm="100000">
                                              <p:val>
                                                <p:strVal val="#ppt_w"/>
                                              </p:val>
                                            </p:tav>
                                          </p:tavLst>
                                        </p:anim>
                                        <p:anim calcmode="lin" valueType="num">
                                          <p:cBhvr>
                                            <p:cTn id="89" dur="400" fill="hold"/>
                                            <p:tgtEl>
                                              <p:spTgt spid="43"/>
                                            </p:tgtEl>
                                            <p:attrNameLst>
                                              <p:attrName>ppt_h</p:attrName>
                                            </p:attrNameLst>
                                          </p:cBhvr>
                                          <p:tavLst>
                                            <p:tav tm="0">
                                              <p:val>
                                                <p:fltVal val="0"/>
                                              </p:val>
                                            </p:tav>
                                            <p:tav tm="100000">
                                              <p:val>
                                                <p:strVal val="#ppt_h"/>
                                              </p:val>
                                            </p:tav>
                                          </p:tavLst>
                                        </p:anim>
                                        <p:anim calcmode="lin" valueType="num">
                                          <p:cBhvr>
                                            <p:cTn id="90" dur="400" fill="hold"/>
                                            <p:tgtEl>
                                              <p:spTgt spid="43"/>
                                            </p:tgtEl>
                                            <p:attrNameLst>
                                              <p:attrName>style.rotation</p:attrName>
                                            </p:attrNameLst>
                                          </p:cBhvr>
                                          <p:tavLst>
                                            <p:tav tm="0">
                                              <p:val>
                                                <p:fltVal val="90"/>
                                              </p:val>
                                            </p:tav>
                                            <p:tav tm="100000">
                                              <p:val>
                                                <p:fltVal val="0"/>
                                              </p:val>
                                            </p:tav>
                                          </p:tavLst>
                                        </p:anim>
                                        <p:animEffect transition="in" filter="fade">
                                          <p:cBhvr>
                                            <p:cTn id="91" dur="400"/>
                                            <p:tgtEl>
                                              <p:spTgt spid="43"/>
                                            </p:tgtEl>
                                          </p:cBhvr>
                                        </p:animEffect>
                                      </p:childTnLst>
                                    </p:cTn>
                                  </p:par>
                                </p:childTnLst>
                              </p:cTn>
                            </p:par>
                            <p:par>
                              <p:cTn id="92" fill="hold">
                                <p:stCondLst>
                                  <p:cond delay="6720"/>
                                </p:stCondLst>
                                <p:childTnLst>
                                  <p:par>
                                    <p:cTn id="93" presetID="22" presetClass="entr" presetSubtype="8" fill="hold" grpId="0" nodeType="after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wipe(left)">
                                          <p:cBhvr>
                                            <p:cTn id="95" dur="500"/>
                                            <p:tgtEl>
                                              <p:spTgt spid="35"/>
                                            </p:tgtEl>
                                          </p:cBhvr>
                                        </p:animEffect>
                                      </p:childTnLst>
                                    </p:cTn>
                                  </p:par>
                                </p:childTnLst>
                              </p:cTn>
                            </p:par>
                            <p:par>
                              <p:cTn id="96" fill="hold">
                                <p:stCondLst>
                                  <p:cond delay="7220"/>
                                </p:stCondLst>
                                <p:childTnLst>
                                  <p:par>
                                    <p:cTn id="97" presetID="31" presetClass="entr" presetSubtype="0" fill="hold" grpId="0" nodeType="afterEffect">
                                      <p:stCondLst>
                                        <p:cond delay="0"/>
                                      </p:stCondLst>
                                      <p:childTnLst>
                                        <p:set>
                                          <p:cBhvr>
                                            <p:cTn id="98" dur="1" fill="hold">
                                              <p:stCondLst>
                                                <p:cond delay="0"/>
                                              </p:stCondLst>
                                            </p:cTn>
                                            <p:tgtEl>
                                              <p:spTgt spid="44"/>
                                            </p:tgtEl>
                                            <p:attrNameLst>
                                              <p:attrName>style.visibility</p:attrName>
                                            </p:attrNameLst>
                                          </p:cBhvr>
                                          <p:to>
                                            <p:strVal val="visible"/>
                                          </p:to>
                                        </p:set>
                                        <p:anim calcmode="lin" valueType="num">
                                          <p:cBhvr>
                                            <p:cTn id="99" dur="400" fill="hold"/>
                                            <p:tgtEl>
                                              <p:spTgt spid="44"/>
                                            </p:tgtEl>
                                            <p:attrNameLst>
                                              <p:attrName>ppt_w</p:attrName>
                                            </p:attrNameLst>
                                          </p:cBhvr>
                                          <p:tavLst>
                                            <p:tav tm="0">
                                              <p:val>
                                                <p:fltVal val="0"/>
                                              </p:val>
                                            </p:tav>
                                            <p:tav tm="100000">
                                              <p:val>
                                                <p:strVal val="#ppt_w"/>
                                              </p:val>
                                            </p:tav>
                                          </p:tavLst>
                                        </p:anim>
                                        <p:anim calcmode="lin" valueType="num">
                                          <p:cBhvr>
                                            <p:cTn id="100" dur="400" fill="hold"/>
                                            <p:tgtEl>
                                              <p:spTgt spid="44"/>
                                            </p:tgtEl>
                                            <p:attrNameLst>
                                              <p:attrName>ppt_h</p:attrName>
                                            </p:attrNameLst>
                                          </p:cBhvr>
                                          <p:tavLst>
                                            <p:tav tm="0">
                                              <p:val>
                                                <p:fltVal val="0"/>
                                              </p:val>
                                            </p:tav>
                                            <p:tav tm="100000">
                                              <p:val>
                                                <p:strVal val="#ppt_h"/>
                                              </p:val>
                                            </p:tav>
                                          </p:tavLst>
                                        </p:anim>
                                        <p:anim calcmode="lin" valueType="num">
                                          <p:cBhvr>
                                            <p:cTn id="101" dur="400" fill="hold"/>
                                            <p:tgtEl>
                                              <p:spTgt spid="44"/>
                                            </p:tgtEl>
                                            <p:attrNameLst>
                                              <p:attrName>style.rotation</p:attrName>
                                            </p:attrNameLst>
                                          </p:cBhvr>
                                          <p:tavLst>
                                            <p:tav tm="0">
                                              <p:val>
                                                <p:fltVal val="90"/>
                                              </p:val>
                                            </p:tav>
                                            <p:tav tm="100000">
                                              <p:val>
                                                <p:fltVal val="0"/>
                                              </p:val>
                                            </p:tav>
                                          </p:tavLst>
                                        </p:anim>
                                        <p:animEffect transition="in" filter="fade">
                                          <p:cBhvr>
                                            <p:cTn id="102" dur="400"/>
                                            <p:tgtEl>
                                              <p:spTgt spid="44"/>
                                            </p:tgtEl>
                                          </p:cBhvr>
                                        </p:animEffect>
                                      </p:childTnLst>
                                    </p:cTn>
                                  </p:par>
                                </p:childTnLst>
                              </p:cTn>
                            </p:par>
                            <p:par>
                              <p:cTn id="103" fill="hold">
                                <p:stCondLst>
                                  <p:cond delay="7620"/>
                                </p:stCondLst>
                                <p:childTnLst>
                                  <p:par>
                                    <p:cTn id="104" presetID="22" presetClass="entr" presetSubtype="8" fill="hold" grpId="0" nodeType="after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wipe(left)">
                                          <p:cBhvr>
                                            <p:cTn id="106" dur="500"/>
                                            <p:tgtEl>
                                              <p:spTgt spid="40"/>
                                            </p:tgtEl>
                                          </p:cBhvr>
                                        </p:animEffect>
                                      </p:childTnLst>
                                    </p:cTn>
                                  </p:par>
                                </p:childTnLst>
                              </p:cTn>
                            </p:par>
                            <p:par>
                              <p:cTn id="107" fill="hold">
                                <p:stCondLst>
                                  <p:cond delay="8120"/>
                                </p:stCondLst>
                                <p:childTnLst>
                                  <p:par>
                                    <p:cTn id="108" presetID="31" presetClass="entr" presetSubtype="0" fill="hold" grpId="0" nodeType="afterEffect">
                                      <p:stCondLst>
                                        <p:cond delay="0"/>
                                      </p:stCondLst>
                                      <p:childTnLst>
                                        <p:set>
                                          <p:cBhvr>
                                            <p:cTn id="109" dur="1" fill="hold">
                                              <p:stCondLst>
                                                <p:cond delay="0"/>
                                              </p:stCondLst>
                                            </p:cTn>
                                            <p:tgtEl>
                                              <p:spTgt spid="45"/>
                                            </p:tgtEl>
                                            <p:attrNameLst>
                                              <p:attrName>style.visibility</p:attrName>
                                            </p:attrNameLst>
                                          </p:cBhvr>
                                          <p:to>
                                            <p:strVal val="visible"/>
                                          </p:to>
                                        </p:set>
                                        <p:anim calcmode="lin" valueType="num">
                                          <p:cBhvr>
                                            <p:cTn id="110" dur="400" fill="hold"/>
                                            <p:tgtEl>
                                              <p:spTgt spid="45"/>
                                            </p:tgtEl>
                                            <p:attrNameLst>
                                              <p:attrName>ppt_w</p:attrName>
                                            </p:attrNameLst>
                                          </p:cBhvr>
                                          <p:tavLst>
                                            <p:tav tm="0">
                                              <p:val>
                                                <p:fltVal val="0"/>
                                              </p:val>
                                            </p:tav>
                                            <p:tav tm="100000">
                                              <p:val>
                                                <p:strVal val="#ppt_w"/>
                                              </p:val>
                                            </p:tav>
                                          </p:tavLst>
                                        </p:anim>
                                        <p:anim calcmode="lin" valueType="num">
                                          <p:cBhvr>
                                            <p:cTn id="111" dur="400" fill="hold"/>
                                            <p:tgtEl>
                                              <p:spTgt spid="45"/>
                                            </p:tgtEl>
                                            <p:attrNameLst>
                                              <p:attrName>ppt_h</p:attrName>
                                            </p:attrNameLst>
                                          </p:cBhvr>
                                          <p:tavLst>
                                            <p:tav tm="0">
                                              <p:val>
                                                <p:fltVal val="0"/>
                                              </p:val>
                                            </p:tav>
                                            <p:tav tm="100000">
                                              <p:val>
                                                <p:strVal val="#ppt_h"/>
                                              </p:val>
                                            </p:tav>
                                          </p:tavLst>
                                        </p:anim>
                                        <p:anim calcmode="lin" valueType="num">
                                          <p:cBhvr>
                                            <p:cTn id="112" dur="400" fill="hold"/>
                                            <p:tgtEl>
                                              <p:spTgt spid="45"/>
                                            </p:tgtEl>
                                            <p:attrNameLst>
                                              <p:attrName>style.rotation</p:attrName>
                                            </p:attrNameLst>
                                          </p:cBhvr>
                                          <p:tavLst>
                                            <p:tav tm="0">
                                              <p:val>
                                                <p:fltVal val="90"/>
                                              </p:val>
                                            </p:tav>
                                            <p:tav tm="100000">
                                              <p:val>
                                                <p:fltVal val="0"/>
                                              </p:val>
                                            </p:tav>
                                          </p:tavLst>
                                        </p:anim>
                                        <p:animEffect transition="in" filter="fade">
                                          <p:cBhvr>
                                            <p:cTn id="113" dur="400"/>
                                            <p:tgtEl>
                                              <p:spTgt spid="45"/>
                                            </p:tgtEl>
                                          </p:cBhvr>
                                        </p:animEffect>
                                      </p:childTnLst>
                                    </p:cTn>
                                  </p:par>
                                </p:childTnLst>
                              </p:cTn>
                            </p:par>
                            <p:par>
                              <p:cTn id="114" fill="hold">
                                <p:stCondLst>
                                  <p:cond delay="8520"/>
                                </p:stCondLst>
                                <p:childTnLst>
                                  <p:par>
                                    <p:cTn id="115" presetID="22" presetClass="entr" presetSubtype="8" fill="hold" grpId="0" nodeType="afterEffect">
                                      <p:stCondLst>
                                        <p:cond delay="0"/>
                                      </p:stCondLst>
                                      <p:childTnLst>
                                        <p:set>
                                          <p:cBhvr>
                                            <p:cTn id="116" dur="1" fill="hold">
                                              <p:stCondLst>
                                                <p:cond delay="0"/>
                                              </p:stCondLst>
                                            </p:cTn>
                                            <p:tgtEl>
                                              <p:spTgt spid="41"/>
                                            </p:tgtEl>
                                            <p:attrNameLst>
                                              <p:attrName>style.visibility</p:attrName>
                                            </p:attrNameLst>
                                          </p:cBhvr>
                                          <p:to>
                                            <p:strVal val="visible"/>
                                          </p:to>
                                        </p:set>
                                        <p:animEffect transition="in" filter="wipe(left)">
                                          <p:cBhvr>
                                            <p:cTn id="117" dur="500"/>
                                            <p:tgtEl>
                                              <p:spTgt spid="41"/>
                                            </p:tgtEl>
                                          </p:cBhvr>
                                        </p:animEffect>
                                      </p:childTnLst>
                                    </p:cTn>
                                  </p:par>
                                </p:childTnLst>
                              </p:cTn>
                            </p:par>
                            <p:par>
                              <p:cTn id="118" fill="hold">
                                <p:stCondLst>
                                  <p:cond delay="9020"/>
                                </p:stCondLst>
                                <p:childTnLst>
                                  <p:par>
                                    <p:cTn id="119" presetID="31" presetClass="entr" presetSubtype="0" fill="hold" grpId="0" nodeType="afterEffect">
                                      <p:stCondLst>
                                        <p:cond delay="0"/>
                                      </p:stCondLst>
                                      <p:childTnLst>
                                        <p:set>
                                          <p:cBhvr>
                                            <p:cTn id="120" dur="1" fill="hold">
                                              <p:stCondLst>
                                                <p:cond delay="0"/>
                                              </p:stCondLst>
                                            </p:cTn>
                                            <p:tgtEl>
                                              <p:spTgt spid="46"/>
                                            </p:tgtEl>
                                            <p:attrNameLst>
                                              <p:attrName>style.visibility</p:attrName>
                                            </p:attrNameLst>
                                          </p:cBhvr>
                                          <p:to>
                                            <p:strVal val="visible"/>
                                          </p:to>
                                        </p:set>
                                        <p:anim calcmode="lin" valueType="num">
                                          <p:cBhvr>
                                            <p:cTn id="121" dur="400" fill="hold"/>
                                            <p:tgtEl>
                                              <p:spTgt spid="46"/>
                                            </p:tgtEl>
                                            <p:attrNameLst>
                                              <p:attrName>ppt_w</p:attrName>
                                            </p:attrNameLst>
                                          </p:cBhvr>
                                          <p:tavLst>
                                            <p:tav tm="0">
                                              <p:val>
                                                <p:fltVal val="0"/>
                                              </p:val>
                                            </p:tav>
                                            <p:tav tm="100000">
                                              <p:val>
                                                <p:strVal val="#ppt_w"/>
                                              </p:val>
                                            </p:tav>
                                          </p:tavLst>
                                        </p:anim>
                                        <p:anim calcmode="lin" valueType="num">
                                          <p:cBhvr>
                                            <p:cTn id="122" dur="400" fill="hold"/>
                                            <p:tgtEl>
                                              <p:spTgt spid="46"/>
                                            </p:tgtEl>
                                            <p:attrNameLst>
                                              <p:attrName>ppt_h</p:attrName>
                                            </p:attrNameLst>
                                          </p:cBhvr>
                                          <p:tavLst>
                                            <p:tav tm="0">
                                              <p:val>
                                                <p:fltVal val="0"/>
                                              </p:val>
                                            </p:tav>
                                            <p:tav tm="100000">
                                              <p:val>
                                                <p:strVal val="#ppt_h"/>
                                              </p:val>
                                            </p:tav>
                                          </p:tavLst>
                                        </p:anim>
                                        <p:anim calcmode="lin" valueType="num">
                                          <p:cBhvr>
                                            <p:cTn id="123" dur="400" fill="hold"/>
                                            <p:tgtEl>
                                              <p:spTgt spid="46"/>
                                            </p:tgtEl>
                                            <p:attrNameLst>
                                              <p:attrName>style.rotation</p:attrName>
                                            </p:attrNameLst>
                                          </p:cBhvr>
                                          <p:tavLst>
                                            <p:tav tm="0">
                                              <p:val>
                                                <p:fltVal val="90"/>
                                              </p:val>
                                            </p:tav>
                                            <p:tav tm="100000">
                                              <p:val>
                                                <p:fltVal val="0"/>
                                              </p:val>
                                            </p:tav>
                                          </p:tavLst>
                                        </p:anim>
                                        <p:animEffect transition="in" filter="fade">
                                          <p:cBhvr>
                                            <p:cTn id="124" dur="400"/>
                                            <p:tgtEl>
                                              <p:spTgt spid="46"/>
                                            </p:tgtEl>
                                          </p:cBhvr>
                                        </p:animEffect>
                                      </p:childTnLst>
                                    </p:cTn>
                                  </p:par>
                                </p:childTnLst>
                              </p:cTn>
                            </p:par>
                            <p:par>
                              <p:cTn id="125" fill="hold">
                                <p:stCondLst>
                                  <p:cond delay="9420"/>
                                </p:stCondLst>
                                <p:childTnLst>
                                  <p:par>
                                    <p:cTn id="126" presetID="22" presetClass="entr" presetSubtype="8" fill="hold" grpId="0" nodeType="afterEffect">
                                      <p:stCondLst>
                                        <p:cond delay="0"/>
                                      </p:stCondLst>
                                      <p:childTnLst>
                                        <p:set>
                                          <p:cBhvr>
                                            <p:cTn id="127" dur="1" fill="hold">
                                              <p:stCondLst>
                                                <p:cond delay="0"/>
                                              </p:stCondLst>
                                            </p:cTn>
                                            <p:tgtEl>
                                              <p:spTgt spid="42"/>
                                            </p:tgtEl>
                                            <p:attrNameLst>
                                              <p:attrName>style.visibility</p:attrName>
                                            </p:attrNameLst>
                                          </p:cBhvr>
                                          <p:to>
                                            <p:strVal val="visible"/>
                                          </p:to>
                                        </p:set>
                                        <p:animEffect transition="in" filter="wipe(left)">
                                          <p:cBhvr>
                                            <p:cTn id="12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8" grpId="0"/>
          <p:bldP spid="29" grpId="0"/>
          <p:bldP spid="30" grpId="0"/>
          <p:bldP spid="35" grpId="0"/>
          <p:bldP spid="36" grpId="0"/>
          <p:bldP spid="37" grpId="0"/>
          <p:bldP spid="38" grpId="0"/>
          <p:bldP spid="39" grpId="0"/>
          <p:bldP spid="40" grpId="0"/>
          <p:bldP spid="41" grpId="0"/>
          <p:bldP spid="42" grpId="0"/>
          <p:bldP spid="43" grpId="0"/>
          <p:bldP spid="44" grpId="0"/>
          <p:bldP spid="45" grpId="0"/>
          <p:bldP spid="4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4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5"/>
                                            </p:tgtEl>
                                            <p:attrNameLst>
                                              <p:attrName>ppt_y</p:attrName>
                                            </p:attrNameLst>
                                          </p:cBhvr>
                                          <p:tavLst>
                                            <p:tav tm="0">
                                              <p:val>
                                                <p:strVal val="#ppt_y"/>
                                              </p:val>
                                            </p:tav>
                                            <p:tav tm="100000">
                                              <p:val>
                                                <p:strVal val="#ppt_y"/>
                                              </p:val>
                                            </p:tav>
                                          </p:tavLst>
                                        </p:anim>
                                        <p:anim calcmode="lin" valueType="num">
                                          <p:cBhvr>
                                            <p:cTn id="9" dur="4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5"/>
                                            </p:tgtEl>
                                          </p:cBhvr>
                                        </p:animEffect>
                                      </p:childTnLst>
                                    </p:cTn>
                                  </p:par>
                                </p:childTnLst>
                              </p:cTn>
                            </p:par>
                            <p:par>
                              <p:cTn id="12" fill="hold">
                                <p:stCondLst>
                                  <p:cond delay="720"/>
                                </p:stCondLst>
                                <p:childTnLst>
                                  <p:par>
                                    <p:cTn id="13" presetID="2" presetClass="entr" presetSubtype="12" accel="42000"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fill="hold"/>
                                            <p:tgtEl>
                                              <p:spTgt spid="47"/>
                                            </p:tgtEl>
                                            <p:attrNameLst>
                                              <p:attrName>ppt_x</p:attrName>
                                            </p:attrNameLst>
                                          </p:cBhvr>
                                          <p:tavLst>
                                            <p:tav tm="0">
                                              <p:val>
                                                <p:strVal val="0-#ppt_w/2"/>
                                              </p:val>
                                            </p:tav>
                                            <p:tav tm="100000">
                                              <p:val>
                                                <p:strVal val="#ppt_x"/>
                                              </p:val>
                                            </p:tav>
                                          </p:tavLst>
                                        </p:anim>
                                        <p:anim calcmode="lin" valueType="num">
                                          <p:cBhvr additive="base">
                                            <p:cTn id="16" dur="500" fill="hold"/>
                                            <p:tgtEl>
                                              <p:spTgt spid="47"/>
                                            </p:tgtEl>
                                            <p:attrNameLst>
                                              <p:attrName>ppt_y</p:attrName>
                                            </p:attrNameLst>
                                          </p:cBhvr>
                                          <p:tavLst>
                                            <p:tav tm="0">
                                              <p:val>
                                                <p:strVal val="1+#ppt_h/2"/>
                                              </p:val>
                                            </p:tav>
                                            <p:tav tm="100000">
                                              <p:val>
                                                <p:strVal val="#ppt_y"/>
                                              </p:val>
                                            </p:tav>
                                          </p:tavLst>
                                        </p:anim>
                                      </p:childTnLst>
                                    </p:cTn>
                                  </p:par>
                                </p:childTnLst>
                              </p:cTn>
                            </p:par>
                            <p:par>
                              <p:cTn id="17" fill="hold">
                                <p:stCondLst>
                                  <p:cond delay="1220"/>
                                </p:stCondLst>
                                <p:childTnLst>
                                  <p:par>
                                    <p:cTn id="18" presetID="2" presetClass="entr" presetSubtype="2"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1+#ppt_w/2"/>
                                              </p:val>
                                            </p:tav>
                                            <p:tav tm="100000">
                                              <p:val>
                                                <p:strVal val="#ppt_x"/>
                                              </p:val>
                                            </p:tav>
                                          </p:tavLst>
                                        </p:anim>
                                        <p:anim calcmode="lin" valueType="num">
                                          <p:cBhvr additive="base">
                                            <p:cTn id="21" dur="500" fill="hold"/>
                                            <p:tgtEl>
                                              <p:spTgt spid="50"/>
                                            </p:tgtEl>
                                            <p:attrNameLst>
                                              <p:attrName>ppt_y</p:attrName>
                                            </p:attrNameLst>
                                          </p:cBhvr>
                                          <p:tavLst>
                                            <p:tav tm="0">
                                              <p:val>
                                                <p:strVal val="#ppt_y"/>
                                              </p:val>
                                            </p:tav>
                                            <p:tav tm="100000">
                                              <p:val>
                                                <p:strVal val="#ppt_y"/>
                                              </p:val>
                                            </p:tav>
                                          </p:tavLst>
                                        </p:anim>
                                      </p:childTnLst>
                                    </p:cTn>
                                  </p:par>
                                </p:childTnLst>
                              </p:cTn>
                            </p:par>
                            <p:par>
                              <p:cTn id="22" fill="hold">
                                <p:stCondLst>
                                  <p:cond delay="1720"/>
                                </p:stCondLst>
                                <p:childTnLst>
                                  <p:par>
                                    <p:cTn id="23" presetID="2" presetClass="entr" presetSubtype="12" accel="42000" fill="hold" nodeType="after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additive="base">
                                            <p:cTn id="25" dur="500" fill="hold"/>
                                            <p:tgtEl>
                                              <p:spTgt spid="59"/>
                                            </p:tgtEl>
                                            <p:attrNameLst>
                                              <p:attrName>ppt_x</p:attrName>
                                            </p:attrNameLst>
                                          </p:cBhvr>
                                          <p:tavLst>
                                            <p:tav tm="0">
                                              <p:val>
                                                <p:strVal val="0-#ppt_w/2"/>
                                              </p:val>
                                            </p:tav>
                                            <p:tav tm="100000">
                                              <p:val>
                                                <p:strVal val="#ppt_x"/>
                                              </p:val>
                                            </p:tav>
                                          </p:tavLst>
                                        </p:anim>
                                        <p:anim calcmode="lin" valueType="num">
                                          <p:cBhvr additive="base">
                                            <p:cTn id="26" dur="500" fill="hold"/>
                                            <p:tgtEl>
                                              <p:spTgt spid="59"/>
                                            </p:tgtEl>
                                            <p:attrNameLst>
                                              <p:attrName>ppt_y</p:attrName>
                                            </p:attrNameLst>
                                          </p:cBhvr>
                                          <p:tavLst>
                                            <p:tav tm="0">
                                              <p:val>
                                                <p:strVal val="1+#ppt_h/2"/>
                                              </p:val>
                                            </p:tav>
                                            <p:tav tm="100000">
                                              <p:val>
                                                <p:strVal val="#ppt_y"/>
                                              </p:val>
                                            </p:tav>
                                          </p:tavLst>
                                        </p:anim>
                                      </p:childTnLst>
                                    </p:cTn>
                                  </p:par>
                                </p:childTnLst>
                              </p:cTn>
                            </p:par>
                            <p:par>
                              <p:cTn id="27" fill="hold">
                                <p:stCondLst>
                                  <p:cond delay="2220"/>
                                </p:stCondLst>
                                <p:childTnLst>
                                  <p:par>
                                    <p:cTn id="28" presetID="2" presetClass="entr" presetSubtype="2" fill="hold" nodeType="after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additive="base">
                                            <p:cTn id="30" dur="500" fill="hold"/>
                                            <p:tgtEl>
                                              <p:spTgt spid="56"/>
                                            </p:tgtEl>
                                            <p:attrNameLst>
                                              <p:attrName>ppt_x</p:attrName>
                                            </p:attrNameLst>
                                          </p:cBhvr>
                                          <p:tavLst>
                                            <p:tav tm="0">
                                              <p:val>
                                                <p:strVal val="1+#ppt_w/2"/>
                                              </p:val>
                                            </p:tav>
                                            <p:tav tm="100000">
                                              <p:val>
                                                <p:strVal val="#ppt_x"/>
                                              </p:val>
                                            </p:tav>
                                          </p:tavLst>
                                        </p:anim>
                                        <p:anim calcmode="lin" valueType="num">
                                          <p:cBhvr additive="base">
                                            <p:cTn id="31" dur="500" fill="hold"/>
                                            <p:tgtEl>
                                              <p:spTgt spid="56"/>
                                            </p:tgtEl>
                                            <p:attrNameLst>
                                              <p:attrName>ppt_y</p:attrName>
                                            </p:attrNameLst>
                                          </p:cBhvr>
                                          <p:tavLst>
                                            <p:tav tm="0">
                                              <p:val>
                                                <p:strVal val="#ppt_y"/>
                                              </p:val>
                                            </p:tav>
                                            <p:tav tm="100000">
                                              <p:val>
                                                <p:strVal val="#ppt_y"/>
                                              </p:val>
                                            </p:tav>
                                          </p:tavLst>
                                        </p:anim>
                                      </p:childTnLst>
                                    </p:cTn>
                                  </p:par>
                                </p:childTnLst>
                              </p:cTn>
                            </p:par>
                            <p:par>
                              <p:cTn id="32" fill="hold">
                                <p:stCondLst>
                                  <p:cond delay="2720"/>
                                </p:stCondLst>
                                <p:childTnLst>
                                  <p:par>
                                    <p:cTn id="33" presetID="2" presetClass="entr" presetSubtype="12" accel="42000" fill="hold" nodeType="afterEffect">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cBhvr additive="base">
                                            <p:cTn id="35" dur="500" fill="hold"/>
                                            <p:tgtEl>
                                              <p:spTgt spid="65"/>
                                            </p:tgtEl>
                                            <p:attrNameLst>
                                              <p:attrName>ppt_x</p:attrName>
                                            </p:attrNameLst>
                                          </p:cBhvr>
                                          <p:tavLst>
                                            <p:tav tm="0">
                                              <p:val>
                                                <p:strVal val="0-#ppt_w/2"/>
                                              </p:val>
                                            </p:tav>
                                            <p:tav tm="100000">
                                              <p:val>
                                                <p:strVal val="#ppt_x"/>
                                              </p:val>
                                            </p:tav>
                                          </p:tavLst>
                                        </p:anim>
                                        <p:anim calcmode="lin" valueType="num">
                                          <p:cBhvr additive="base">
                                            <p:cTn id="36" dur="500" fill="hold"/>
                                            <p:tgtEl>
                                              <p:spTgt spid="65"/>
                                            </p:tgtEl>
                                            <p:attrNameLst>
                                              <p:attrName>ppt_y</p:attrName>
                                            </p:attrNameLst>
                                          </p:cBhvr>
                                          <p:tavLst>
                                            <p:tav tm="0">
                                              <p:val>
                                                <p:strVal val="1+#ppt_h/2"/>
                                              </p:val>
                                            </p:tav>
                                            <p:tav tm="100000">
                                              <p:val>
                                                <p:strVal val="#ppt_y"/>
                                              </p:val>
                                            </p:tav>
                                          </p:tavLst>
                                        </p:anim>
                                      </p:childTnLst>
                                    </p:cTn>
                                  </p:par>
                                </p:childTnLst>
                              </p:cTn>
                            </p:par>
                            <p:par>
                              <p:cTn id="37" fill="hold">
                                <p:stCondLst>
                                  <p:cond delay="3220"/>
                                </p:stCondLst>
                                <p:childTnLst>
                                  <p:par>
                                    <p:cTn id="38" presetID="2" presetClass="entr" presetSubtype="2" fill="hold" nodeType="afterEffect">
                                      <p:stCondLst>
                                        <p:cond delay="0"/>
                                      </p:stCondLst>
                                      <p:childTnLst>
                                        <p:set>
                                          <p:cBhvr>
                                            <p:cTn id="39" dur="1" fill="hold">
                                              <p:stCondLst>
                                                <p:cond delay="0"/>
                                              </p:stCondLst>
                                            </p:cTn>
                                            <p:tgtEl>
                                              <p:spTgt spid="62"/>
                                            </p:tgtEl>
                                            <p:attrNameLst>
                                              <p:attrName>style.visibility</p:attrName>
                                            </p:attrNameLst>
                                          </p:cBhvr>
                                          <p:to>
                                            <p:strVal val="visible"/>
                                          </p:to>
                                        </p:set>
                                        <p:anim calcmode="lin" valueType="num">
                                          <p:cBhvr additive="base">
                                            <p:cTn id="40" dur="500" fill="hold"/>
                                            <p:tgtEl>
                                              <p:spTgt spid="62"/>
                                            </p:tgtEl>
                                            <p:attrNameLst>
                                              <p:attrName>ppt_x</p:attrName>
                                            </p:attrNameLst>
                                          </p:cBhvr>
                                          <p:tavLst>
                                            <p:tav tm="0">
                                              <p:val>
                                                <p:strVal val="1+#ppt_w/2"/>
                                              </p:val>
                                            </p:tav>
                                            <p:tav tm="100000">
                                              <p:val>
                                                <p:strVal val="#ppt_x"/>
                                              </p:val>
                                            </p:tav>
                                          </p:tavLst>
                                        </p:anim>
                                        <p:anim calcmode="lin" valueType="num">
                                          <p:cBhvr additive="base">
                                            <p:cTn id="41" dur="500" fill="hold"/>
                                            <p:tgtEl>
                                              <p:spTgt spid="62"/>
                                            </p:tgtEl>
                                            <p:attrNameLst>
                                              <p:attrName>ppt_y</p:attrName>
                                            </p:attrNameLst>
                                          </p:cBhvr>
                                          <p:tavLst>
                                            <p:tav tm="0">
                                              <p:val>
                                                <p:strVal val="#ppt_y"/>
                                              </p:val>
                                            </p:tav>
                                            <p:tav tm="100000">
                                              <p:val>
                                                <p:strVal val="#ppt_y"/>
                                              </p:val>
                                            </p:tav>
                                          </p:tavLst>
                                        </p:anim>
                                      </p:childTnLst>
                                    </p:cTn>
                                  </p:par>
                                </p:childTnLst>
                              </p:cTn>
                            </p:par>
                            <p:par>
                              <p:cTn id="42" fill="hold">
                                <p:stCondLst>
                                  <p:cond delay="3720"/>
                                </p:stCondLst>
                                <p:childTnLst>
                                  <p:par>
                                    <p:cTn id="43" presetID="2" presetClass="entr" presetSubtype="12" accel="42000" fill="hold" nodeType="afterEffect">
                                      <p:stCondLst>
                                        <p:cond delay="0"/>
                                      </p:stCondLst>
                                      <p:childTnLst>
                                        <p:set>
                                          <p:cBhvr>
                                            <p:cTn id="44" dur="1" fill="hold">
                                              <p:stCondLst>
                                                <p:cond delay="0"/>
                                              </p:stCondLst>
                                            </p:cTn>
                                            <p:tgtEl>
                                              <p:spTgt spid="71"/>
                                            </p:tgtEl>
                                            <p:attrNameLst>
                                              <p:attrName>style.visibility</p:attrName>
                                            </p:attrNameLst>
                                          </p:cBhvr>
                                          <p:to>
                                            <p:strVal val="visible"/>
                                          </p:to>
                                        </p:set>
                                        <p:anim calcmode="lin" valueType="num">
                                          <p:cBhvr additive="base">
                                            <p:cTn id="45" dur="500" fill="hold"/>
                                            <p:tgtEl>
                                              <p:spTgt spid="71"/>
                                            </p:tgtEl>
                                            <p:attrNameLst>
                                              <p:attrName>ppt_x</p:attrName>
                                            </p:attrNameLst>
                                          </p:cBhvr>
                                          <p:tavLst>
                                            <p:tav tm="0">
                                              <p:val>
                                                <p:strVal val="0-#ppt_w/2"/>
                                              </p:val>
                                            </p:tav>
                                            <p:tav tm="100000">
                                              <p:val>
                                                <p:strVal val="#ppt_x"/>
                                              </p:val>
                                            </p:tav>
                                          </p:tavLst>
                                        </p:anim>
                                        <p:anim calcmode="lin" valueType="num">
                                          <p:cBhvr additive="base">
                                            <p:cTn id="46" dur="500" fill="hold"/>
                                            <p:tgtEl>
                                              <p:spTgt spid="71"/>
                                            </p:tgtEl>
                                            <p:attrNameLst>
                                              <p:attrName>ppt_y</p:attrName>
                                            </p:attrNameLst>
                                          </p:cBhvr>
                                          <p:tavLst>
                                            <p:tav tm="0">
                                              <p:val>
                                                <p:strVal val="1+#ppt_h/2"/>
                                              </p:val>
                                            </p:tav>
                                            <p:tav tm="100000">
                                              <p:val>
                                                <p:strVal val="#ppt_y"/>
                                              </p:val>
                                            </p:tav>
                                          </p:tavLst>
                                        </p:anim>
                                      </p:childTnLst>
                                    </p:cTn>
                                  </p:par>
                                </p:childTnLst>
                              </p:cTn>
                            </p:par>
                            <p:par>
                              <p:cTn id="47" fill="hold">
                                <p:stCondLst>
                                  <p:cond delay="4220"/>
                                </p:stCondLst>
                                <p:childTnLst>
                                  <p:par>
                                    <p:cTn id="48" presetID="2" presetClass="entr" presetSubtype="2" fill="hold"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additive="base">
                                            <p:cTn id="50" dur="500" fill="hold"/>
                                            <p:tgtEl>
                                              <p:spTgt spid="68"/>
                                            </p:tgtEl>
                                            <p:attrNameLst>
                                              <p:attrName>ppt_x</p:attrName>
                                            </p:attrNameLst>
                                          </p:cBhvr>
                                          <p:tavLst>
                                            <p:tav tm="0">
                                              <p:val>
                                                <p:strVal val="1+#ppt_w/2"/>
                                              </p:val>
                                            </p:tav>
                                            <p:tav tm="100000">
                                              <p:val>
                                                <p:strVal val="#ppt_x"/>
                                              </p:val>
                                            </p:tav>
                                          </p:tavLst>
                                        </p:anim>
                                        <p:anim calcmode="lin" valueType="num">
                                          <p:cBhvr additive="base">
                                            <p:cTn id="51" dur="500" fill="hold"/>
                                            <p:tgtEl>
                                              <p:spTgt spid="68"/>
                                            </p:tgtEl>
                                            <p:attrNameLst>
                                              <p:attrName>ppt_y</p:attrName>
                                            </p:attrNameLst>
                                          </p:cBhvr>
                                          <p:tavLst>
                                            <p:tav tm="0">
                                              <p:val>
                                                <p:strVal val="#ppt_y"/>
                                              </p:val>
                                            </p:tav>
                                            <p:tav tm="100000">
                                              <p:val>
                                                <p:strVal val="#ppt_y"/>
                                              </p:val>
                                            </p:tav>
                                          </p:tavLst>
                                        </p:anim>
                                      </p:childTnLst>
                                    </p:cTn>
                                  </p:par>
                                </p:childTnLst>
                              </p:cTn>
                            </p:par>
                            <p:par>
                              <p:cTn id="52" fill="hold">
                                <p:stCondLst>
                                  <p:cond delay="4720"/>
                                </p:stCondLst>
                                <p:childTnLst>
                                  <p:par>
                                    <p:cTn id="53" presetID="22" presetClass="entr" presetSubtype="8" fill="hold" grpId="0" nodeType="afterEffect" nodePh="1">
                                      <p:stCondLst>
                                        <p:cond delay="0"/>
                                      </p:stCondLst>
                                      <p:endCondLst>
                                        <p:cond evt="begin" delay="0">
                                          <p:tn val="53"/>
                                        </p:cond>
                                      </p:endCondLst>
                                      <p:childTnLst>
                                        <p:set>
                                          <p:cBhvr>
                                            <p:cTn id="54" dur="1" fill="hold">
                                              <p:stCondLst>
                                                <p:cond delay="0"/>
                                              </p:stCondLst>
                                            </p:cTn>
                                            <p:tgtEl>
                                              <p:spTgt spid="27"/>
                                            </p:tgtEl>
                                            <p:attrNameLst>
                                              <p:attrName>style.visibility</p:attrName>
                                            </p:attrNameLst>
                                          </p:cBhvr>
                                          <p:to>
                                            <p:strVal val="visible"/>
                                          </p:to>
                                        </p:set>
                                        <p:animEffect transition="in" filter="wipe(left)">
                                          <p:cBhvr>
                                            <p:cTn id="55" dur="500"/>
                                            <p:tgtEl>
                                              <p:spTgt spid="27"/>
                                            </p:tgtEl>
                                          </p:cBhvr>
                                        </p:animEffect>
                                      </p:childTnLst>
                                    </p:cTn>
                                  </p:par>
                                  <p:par>
                                    <p:cTn id="56" presetID="22" presetClass="entr" presetSubtype="8" fill="hold" grpId="0" nodeType="withEffect" nodePh="1">
                                      <p:stCondLst>
                                        <p:cond delay="100"/>
                                      </p:stCondLst>
                                      <p:endCondLst>
                                        <p:cond evt="begin" delay="0">
                                          <p:tn val="56"/>
                                        </p:cond>
                                      </p:end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par>
                                    <p:cTn id="59" presetID="22" presetClass="entr" presetSubtype="8" fill="hold" grpId="0" nodeType="withEffect" nodePh="1">
                                      <p:stCondLst>
                                        <p:cond delay="200"/>
                                      </p:stCondLst>
                                      <p:endCondLst>
                                        <p:cond evt="begin" delay="0">
                                          <p:tn val="59"/>
                                        </p:cond>
                                      </p:end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par>
                                    <p:cTn id="62" presetID="22" presetClass="entr" presetSubtype="8" fill="hold" grpId="0" nodeType="withEffect" nodePh="1">
                                      <p:stCondLst>
                                        <p:cond delay="300"/>
                                      </p:stCondLst>
                                      <p:endCondLst>
                                        <p:cond evt="begin" delay="0">
                                          <p:tn val="62"/>
                                        </p:cond>
                                      </p:endCondLst>
                                      <p:childTnLst>
                                        <p:set>
                                          <p:cBhvr>
                                            <p:cTn id="63" dur="1" fill="hold">
                                              <p:stCondLst>
                                                <p:cond delay="0"/>
                                              </p:stCondLst>
                                            </p:cTn>
                                            <p:tgtEl>
                                              <p:spTgt spid="30"/>
                                            </p:tgtEl>
                                            <p:attrNameLst>
                                              <p:attrName>style.visibility</p:attrName>
                                            </p:attrNameLst>
                                          </p:cBhvr>
                                          <p:to>
                                            <p:strVal val="visible"/>
                                          </p:to>
                                        </p:set>
                                        <p:animEffect transition="in" filter="wipe(left)">
                                          <p:cBhvr>
                                            <p:cTn id="64" dur="500"/>
                                            <p:tgtEl>
                                              <p:spTgt spid="30"/>
                                            </p:tgtEl>
                                          </p:cBhvr>
                                        </p:animEffect>
                                      </p:childTnLst>
                                    </p:cTn>
                                  </p:par>
                                  <p:par>
                                    <p:cTn id="65" presetID="47" presetClass="entr" presetSubtype="0"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1000"/>
                                            <p:tgtEl>
                                              <p:spTgt spid="36"/>
                                            </p:tgtEl>
                                          </p:cBhvr>
                                        </p:animEffect>
                                        <p:anim calcmode="lin" valueType="num">
                                          <p:cBhvr>
                                            <p:cTn id="68" dur="1000" fill="hold"/>
                                            <p:tgtEl>
                                              <p:spTgt spid="36"/>
                                            </p:tgtEl>
                                            <p:attrNameLst>
                                              <p:attrName>ppt_x</p:attrName>
                                            </p:attrNameLst>
                                          </p:cBhvr>
                                          <p:tavLst>
                                            <p:tav tm="0">
                                              <p:val>
                                                <p:strVal val="#ppt_x"/>
                                              </p:val>
                                            </p:tav>
                                            <p:tav tm="100000">
                                              <p:val>
                                                <p:strVal val="#ppt_x"/>
                                              </p:val>
                                            </p:tav>
                                          </p:tavLst>
                                        </p:anim>
                                        <p:anim calcmode="lin" valueType="num">
                                          <p:cBhvr>
                                            <p:cTn id="69" dur="1000" fill="hold"/>
                                            <p:tgtEl>
                                              <p:spTgt spid="36"/>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600"/>
                                      </p:stCondLst>
                                      <p:childTnLst>
                                        <p:set>
                                          <p:cBhvr>
                                            <p:cTn id="71" dur="1" fill="hold">
                                              <p:stCondLst>
                                                <p:cond delay="0"/>
                                              </p:stCondLst>
                                            </p:cTn>
                                            <p:tgtEl>
                                              <p:spTgt spid="37"/>
                                            </p:tgtEl>
                                            <p:attrNameLst>
                                              <p:attrName>style.visibility</p:attrName>
                                            </p:attrNameLst>
                                          </p:cBhvr>
                                          <p:to>
                                            <p:strVal val="visible"/>
                                          </p:to>
                                        </p:set>
                                        <p:animEffect transition="in" filter="fade">
                                          <p:cBhvr>
                                            <p:cTn id="72" dur="1000"/>
                                            <p:tgtEl>
                                              <p:spTgt spid="37"/>
                                            </p:tgtEl>
                                          </p:cBhvr>
                                        </p:animEffect>
                                        <p:anim calcmode="lin" valueType="num">
                                          <p:cBhvr>
                                            <p:cTn id="73" dur="1000" fill="hold"/>
                                            <p:tgtEl>
                                              <p:spTgt spid="37"/>
                                            </p:tgtEl>
                                            <p:attrNameLst>
                                              <p:attrName>ppt_x</p:attrName>
                                            </p:attrNameLst>
                                          </p:cBhvr>
                                          <p:tavLst>
                                            <p:tav tm="0">
                                              <p:val>
                                                <p:strVal val="#ppt_x"/>
                                              </p:val>
                                            </p:tav>
                                            <p:tav tm="100000">
                                              <p:val>
                                                <p:strVal val="#ppt_x"/>
                                              </p:val>
                                            </p:tav>
                                          </p:tavLst>
                                        </p:anim>
                                        <p:anim calcmode="lin" valueType="num">
                                          <p:cBhvr>
                                            <p:cTn id="74" dur="1000" fill="hold"/>
                                            <p:tgtEl>
                                              <p:spTgt spid="37"/>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400"/>
                                      </p:stCondLst>
                                      <p:childTnLst>
                                        <p:set>
                                          <p:cBhvr>
                                            <p:cTn id="76" dur="1" fill="hold">
                                              <p:stCondLst>
                                                <p:cond delay="0"/>
                                              </p:stCondLst>
                                            </p:cTn>
                                            <p:tgtEl>
                                              <p:spTgt spid="38"/>
                                            </p:tgtEl>
                                            <p:attrNameLst>
                                              <p:attrName>style.visibility</p:attrName>
                                            </p:attrNameLst>
                                          </p:cBhvr>
                                          <p:to>
                                            <p:strVal val="visible"/>
                                          </p:to>
                                        </p:set>
                                        <p:animEffect transition="in" filter="fade">
                                          <p:cBhvr>
                                            <p:cTn id="77" dur="1000"/>
                                            <p:tgtEl>
                                              <p:spTgt spid="38"/>
                                            </p:tgtEl>
                                          </p:cBhvr>
                                        </p:animEffect>
                                        <p:anim calcmode="lin" valueType="num">
                                          <p:cBhvr>
                                            <p:cTn id="78" dur="1000" fill="hold"/>
                                            <p:tgtEl>
                                              <p:spTgt spid="38"/>
                                            </p:tgtEl>
                                            <p:attrNameLst>
                                              <p:attrName>ppt_x</p:attrName>
                                            </p:attrNameLst>
                                          </p:cBhvr>
                                          <p:tavLst>
                                            <p:tav tm="0">
                                              <p:val>
                                                <p:strVal val="#ppt_x"/>
                                              </p:val>
                                            </p:tav>
                                            <p:tav tm="100000">
                                              <p:val>
                                                <p:strVal val="#ppt_x"/>
                                              </p:val>
                                            </p:tav>
                                          </p:tavLst>
                                        </p:anim>
                                        <p:anim calcmode="lin" valueType="num">
                                          <p:cBhvr>
                                            <p:cTn id="79" dur="1000" fill="hold"/>
                                            <p:tgtEl>
                                              <p:spTgt spid="38"/>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200"/>
                                      </p:stCondLst>
                                      <p:childTnLst>
                                        <p:set>
                                          <p:cBhvr>
                                            <p:cTn id="81" dur="1" fill="hold">
                                              <p:stCondLst>
                                                <p:cond delay="0"/>
                                              </p:stCondLst>
                                            </p:cTn>
                                            <p:tgtEl>
                                              <p:spTgt spid="39"/>
                                            </p:tgtEl>
                                            <p:attrNameLst>
                                              <p:attrName>style.visibility</p:attrName>
                                            </p:attrNameLst>
                                          </p:cBhvr>
                                          <p:to>
                                            <p:strVal val="visible"/>
                                          </p:to>
                                        </p:set>
                                        <p:animEffect transition="in" filter="fade">
                                          <p:cBhvr>
                                            <p:cTn id="82" dur="1000"/>
                                            <p:tgtEl>
                                              <p:spTgt spid="39"/>
                                            </p:tgtEl>
                                          </p:cBhvr>
                                        </p:animEffect>
                                        <p:anim calcmode="lin" valueType="num">
                                          <p:cBhvr>
                                            <p:cTn id="83" dur="1000" fill="hold"/>
                                            <p:tgtEl>
                                              <p:spTgt spid="39"/>
                                            </p:tgtEl>
                                            <p:attrNameLst>
                                              <p:attrName>ppt_x</p:attrName>
                                            </p:attrNameLst>
                                          </p:cBhvr>
                                          <p:tavLst>
                                            <p:tav tm="0">
                                              <p:val>
                                                <p:strVal val="#ppt_x"/>
                                              </p:val>
                                            </p:tav>
                                            <p:tav tm="100000">
                                              <p:val>
                                                <p:strVal val="#ppt_x"/>
                                              </p:val>
                                            </p:tav>
                                          </p:tavLst>
                                        </p:anim>
                                        <p:anim calcmode="lin" valueType="num">
                                          <p:cBhvr>
                                            <p:cTn id="84" dur="1000" fill="hold"/>
                                            <p:tgtEl>
                                              <p:spTgt spid="39"/>
                                            </p:tgtEl>
                                            <p:attrNameLst>
                                              <p:attrName>ppt_y</p:attrName>
                                            </p:attrNameLst>
                                          </p:cBhvr>
                                          <p:tavLst>
                                            <p:tav tm="0">
                                              <p:val>
                                                <p:strVal val="#ppt_y-.1"/>
                                              </p:val>
                                            </p:tav>
                                            <p:tav tm="100000">
                                              <p:val>
                                                <p:strVal val="#ppt_y"/>
                                              </p:val>
                                            </p:tav>
                                          </p:tavLst>
                                        </p:anim>
                                      </p:childTnLst>
                                    </p:cTn>
                                  </p:par>
                                </p:childTnLst>
                              </p:cTn>
                            </p:par>
                            <p:par>
                              <p:cTn id="85" fill="hold">
                                <p:stCondLst>
                                  <p:cond delay="6320"/>
                                </p:stCondLst>
                                <p:childTnLst>
                                  <p:par>
                                    <p:cTn id="86" presetID="31" presetClass="entr" presetSubtype="0" fill="hold" grpId="0" nodeType="afterEffect">
                                      <p:stCondLst>
                                        <p:cond delay="0"/>
                                      </p:stCondLst>
                                      <p:childTnLst>
                                        <p:set>
                                          <p:cBhvr>
                                            <p:cTn id="87" dur="1" fill="hold">
                                              <p:stCondLst>
                                                <p:cond delay="0"/>
                                              </p:stCondLst>
                                            </p:cTn>
                                            <p:tgtEl>
                                              <p:spTgt spid="43"/>
                                            </p:tgtEl>
                                            <p:attrNameLst>
                                              <p:attrName>style.visibility</p:attrName>
                                            </p:attrNameLst>
                                          </p:cBhvr>
                                          <p:to>
                                            <p:strVal val="visible"/>
                                          </p:to>
                                        </p:set>
                                        <p:anim calcmode="lin" valueType="num">
                                          <p:cBhvr>
                                            <p:cTn id="88" dur="400" fill="hold"/>
                                            <p:tgtEl>
                                              <p:spTgt spid="43"/>
                                            </p:tgtEl>
                                            <p:attrNameLst>
                                              <p:attrName>ppt_w</p:attrName>
                                            </p:attrNameLst>
                                          </p:cBhvr>
                                          <p:tavLst>
                                            <p:tav tm="0">
                                              <p:val>
                                                <p:fltVal val="0"/>
                                              </p:val>
                                            </p:tav>
                                            <p:tav tm="100000">
                                              <p:val>
                                                <p:strVal val="#ppt_w"/>
                                              </p:val>
                                            </p:tav>
                                          </p:tavLst>
                                        </p:anim>
                                        <p:anim calcmode="lin" valueType="num">
                                          <p:cBhvr>
                                            <p:cTn id="89" dur="400" fill="hold"/>
                                            <p:tgtEl>
                                              <p:spTgt spid="43"/>
                                            </p:tgtEl>
                                            <p:attrNameLst>
                                              <p:attrName>ppt_h</p:attrName>
                                            </p:attrNameLst>
                                          </p:cBhvr>
                                          <p:tavLst>
                                            <p:tav tm="0">
                                              <p:val>
                                                <p:fltVal val="0"/>
                                              </p:val>
                                            </p:tav>
                                            <p:tav tm="100000">
                                              <p:val>
                                                <p:strVal val="#ppt_h"/>
                                              </p:val>
                                            </p:tav>
                                          </p:tavLst>
                                        </p:anim>
                                        <p:anim calcmode="lin" valueType="num">
                                          <p:cBhvr>
                                            <p:cTn id="90" dur="400" fill="hold"/>
                                            <p:tgtEl>
                                              <p:spTgt spid="43"/>
                                            </p:tgtEl>
                                            <p:attrNameLst>
                                              <p:attrName>style.rotation</p:attrName>
                                            </p:attrNameLst>
                                          </p:cBhvr>
                                          <p:tavLst>
                                            <p:tav tm="0">
                                              <p:val>
                                                <p:fltVal val="90"/>
                                              </p:val>
                                            </p:tav>
                                            <p:tav tm="100000">
                                              <p:val>
                                                <p:fltVal val="0"/>
                                              </p:val>
                                            </p:tav>
                                          </p:tavLst>
                                        </p:anim>
                                        <p:animEffect transition="in" filter="fade">
                                          <p:cBhvr>
                                            <p:cTn id="91" dur="400"/>
                                            <p:tgtEl>
                                              <p:spTgt spid="43"/>
                                            </p:tgtEl>
                                          </p:cBhvr>
                                        </p:animEffect>
                                      </p:childTnLst>
                                    </p:cTn>
                                  </p:par>
                                </p:childTnLst>
                              </p:cTn>
                            </p:par>
                            <p:par>
                              <p:cTn id="92" fill="hold">
                                <p:stCondLst>
                                  <p:cond delay="6720"/>
                                </p:stCondLst>
                                <p:childTnLst>
                                  <p:par>
                                    <p:cTn id="93" presetID="22" presetClass="entr" presetSubtype="8" fill="hold" grpId="0" nodeType="after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wipe(left)">
                                          <p:cBhvr>
                                            <p:cTn id="95" dur="500"/>
                                            <p:tgtEl>
                                              <p:spTgt spid="35"/>
                                            </p:tgtEl>
                                          </p:cBhvr>
                                        </p:animEffect>
                                      </p:childTnLst>
                                    </p:cTn>
                                  </p:par>
                                </p:childTnLst>
                              </p:cTn>
                            </p:par>
                            <p:par>
                              <p:cTn id="96" fill="hold">
                                <p:stCondLst>
                                  <p:cond delay="7220"/>
                                </p:stCondLst>
                                <p:childTnLst>
                                  <p:par>
                                    <p:cTn id="97" presetID="31" presetClass="entr" presetSubtype="0" fill="hold" grpId="0" nodeType="afterEffect">
                                      <p:stCondLst>
                                        <p:cond delay="0"/>
                                      </p:stCondLst>
                                      <p:childTnLst>
                                        <p:set>
                                          <p:cBhvr>
                                            <p:cTn id="98" dur="1" fill="hold">
                                              <p:stCondLst>
                                                <p:cond delay="0"/>
                                              </p:stCondLst>
                                            </p:cTn>
                                            <p:tgtEl>
                                              <p:spTgt spid="44"/>
                                            </p:tgtEl>
                                            <p:attrNameLst>
                                              <p:attrName>style.visibility</p:attrName>
                                            </p:attrNameLst>
                                          </p:cBhvr>
                                          <p:to>
                                            <p:strVal val="visible"/>
                                          </p:to>
                                        </p:set>
                                        <p:anim calcmode="lin" valueType="num">
                                          <p:cBhvr>
                                            <p:cTn id="99" dur="400" fill="hold"/>
                                            <p:tgtEl>
                                              <p:spTgt spid="44"/>
                                            </p:tgtEl>
                                            <p:attrNameLst>
                                              <p:attrName>ppt_w</p:attrName>
                                            </p:attrNameLst>
                                          </p:cBhvr>
                                          <p:tavLst>
                                            <p:tav tm="0">
                                              <p:val>
                                                <p:fltVal val="0"/>
                                              </p:val>
                                            </p:tav>
                                            <p:tav tm="100000">
                                              <p:val>
                                                <p:strVal val="#ppt_w"/>
                                              </p:val>
                                            </p:tav>
                                          </p:tavLst>
                                        </p:anim>
                                        <p:anim calcmode="lin" valueType="num">
                                          <p:cBhvr>
                                            <p:cTn id="100" dur="400" fill="hold"/>
                                            <p:tgtEl>
                                              <p:spTgt spid="44"/>
                                            </p:tgtEl>
                                            <p:attrNameLst>
                                              <p:attrName>ppt_h</p:attrName>
                                            </p:attrNameLst>
                                          </p:cBhvr>
                                          <p:tavLst>
                                            <p:tav tm="0">
                                              <p:val>
                                                <p:fltVal val="0"/>
                                              </p:val>
                                            </p:tav>
                                            <p:tav tm="100000">
                                              <p:val>
                                                <p:strVal val="#ppt_h"/>
                                              </p:val>
                                            </p:tav>
                                          </p:tavLst>
                                        </p:anim>
                                        <p:anim calcmode="lin" valueType="num">
                                          <p:cBhvr>
                                            <p:cTn id="101" dur="400" fill="hold"/>
                                            <p:tgtEl>
                                              <p:spTgt spid="44"/>
                                            </p:tgtEl>
                                            <p:attrNameLst>
                                              <p:attrName>style.rotation</p:attrName>
                                            </p:attrNameLst>
                                          </p:cBhvr>
                                          <p:tavLst>
                                            <p:tav tm="0">
                                              <p:val>
                                                <p:fltVal val="90"/>
                                              </p:val>
                                            </p:tav>
                                            <p:tav tm="100000">
                                              <p:val>
                                                <p:fltVal val="0"/>
                                              </p:val>
                                            </p:tav>
                                          </p:tavLst>
                                        </p:anim>
                                        <p:animEffect transition="in" filter="fade">
                                          <p:cBhvr>
                                            <p:cTn id="102" dur="400"/>
                                            <p:tgtEl>
                                              <p:spTgt spid="44"/>
                                            </p:tgtEl>
                                          </p:cBhvr>
                                        </p:animEffect>
                                      </p:childTnLst>
                                    </p:cTn>
                                  </p:par>
                                </p:childTnLst>
                              </p:cTn>
                            </p:par>
                            <p:par>
                              <p:cTn id="103" fill="hold">
                                <p:stCondLst>
                                  <p:cond delay="7620"/>
                                </p:stCondLst>
                                <p:childTnLst>
                                  <p:par>
                                    <p:cTn id="104" presetID="22" presetClass="entr" presetSubtype="8" fill="hold" grpId="0" nodeType="after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wipe(left)">
                                          <p:cBhvr>
                                            <p:cTn id="106" dur="500"/>
                                            <p:tgtEl>
                                              <p:spTgt spid="40"/>
                                            </p:tgtEl>
                                          </p:cBhvr>
                                        </p:animEffect>
                                      </p:childTnLst>
                                    </p:cTn>
                                  </p:par>
                                </p:childTnLst>
                              </p:cTn>
                            </p:par>
                            <p:par>
                              <p:cTn id="107" fill="hold">
                                <p:stCondLst>
                                  <p:cond delay="8120"/>
                                </p:stCondLst>
                                <p:childTnLst>
                                  <p:par>
                                    <p:cTn id="108" presetID="31" presetClass="entr" presetSubtype="0" fill="hold" grpId="0" nodeType="afterEffect">
                                      <p:stCondLst>
                                        <p:cond delay="0"/>
                                      </p:stCondLst>
                                      <p:childTnLst>
                                        <p:set>
                                          <p:cBhvr>
                                            <p:cTn id="109" dur="1" fill="hold">
                                              <p:stCondLst>
                                                <p:cond delay="0"/>
                                              </p:stCondLst>
                                            </p:cTn>
                                            <p:tgtEl>
                                              <p:spTgt spid="45"/>
                                            </p:tgtEl>
                                            <p:attrNameLst>
                                              <p:attrName>style.visibility</p:attrName>
                                            </p:attrNameLst>
                                          </p:cBhvr>
                                          <p:to>
                                            <p:strVal val="visible"/>
                                          </p:to>
                                        </p:set>
                                        <p:anim calcmode="lin" valueType="num">
                                          <p:cBhvr>
                                            <p:cTn id="110" dur="400" fill="hold"/>
                                            <p:tgtEl>
                                              <p:spTgt spid="45"/>
                                            </p:tgtEl>
                                            <p:attrNameLst>
                                              <p:attrName>ppt_w</p:attrName>
                                            </p:attrNameLst>
                                          </p:cBhvr>
                                          <p:tavLst>
                                            <p:tav tm="0">
                                              <p:val>
                                                <p:fltVal val="0"/>
                                              </p:val>
                                            </p:tav>
                                            <p:tav tm="100000">
                                              <p:val>
                                                <p:strVal val="#ppt_w"/>
                                              </p:val>
                                            </p:tav>
                                          </p:tavLst>
                                        </p:anim>
                                        <p:anim calcmode="lin" valueType="num">
                                          <p:cBhvr>
                                            <p:cTn id="111" dur="400" fill="hold"/>
                                            <p:tgtEl>
                                              <p:spTgt spid="45"/>
                                            </p:tgtEl>
                                            <p:attrNameLst>
                                              <p:attrName>ppt_h</p:attrName>
                                            </p:attrNameLst>
                                          </p:cBhvr>
                                          <p:tavLst>
                                            <p:tav tm="0">
                                              <p:val>
                                                <p:fltVal val="0"/>
                                              </p:val>
                                            </p:tav>
                                            <p:tav tm="100000">
                                              <p:val>
                                                <p:strVal val="#ppt_h"/>
                                              </p:val>
                                            </p:tav>
                                          </p:tavLst>
                                        </p:anim>
                                        <p:anim calcmode="lin" valueType="num">
                                          <p:cBhvr>
                                            <p:cTn id="112" dur="400" fill="hold"/>
                                            <p:tgtEl>
                                              <p:spTgt spid="45"/>
                                            </p:tgtEl>
                                            <p:attrNameLst>
                                              <p:attrName>style.rotation</p:attrName>
                                            </p:attrNameLst>
                                          </p:cBhvr>
                                          <p:tavLst>
                                            <p:tav tm="0">
                                              <p:val>
                                                <p:fltVal val="90"/>
                                              </p:val>
                                            </p:tav>
                                            <p:tav tm="100000">
                                              <p:val>
                                                <p:fltVal val="0"/>
                                              </p:val>
                                            </p:tav>
                                          </p:tavLst>
                                        </p:anim>
                                        <p:animEffect transition="in" filter="fade">
                                          <p:cBhvr>
                                            <p:cTn id="113" dur="400"/>
                                            <p:tgtEl>
                                              <p:spTgt spid="45"/>
                                            </p:tgtEl>
                                          </p:cBhvr>
                                        </p:animEffect>
                                      </p:childTnLst>
                                    </p:cTn>
                                  </p:par>
                                </p:childTnLst>
                              </p:cTn>
                            </p:par>
                            <p:par>
                              <p:cTn id="114" fill="hold">
                                <p:stCondLst>
                                  <p:cond delay="8520"/>
                                </p:stCondLst>
                                <p:childTnLst>
                                  <p:par>
                                    <p:cTn id="115" presetID="22" presetClass="entr" presetSubtype="8" fill="hold" grpId="0" nodeType="afterEffect">
                                      <p:stCondLst>
                                        <p:cond delay="0"/>
                                      </p:stCondLst>
                                      <p:childTnLst>
                                        <p:set>
                                          <p:cBhvr>
                                            <p:cTn id="116" dur="1" fill="hold">
                                              <p:stCondLst>
                                                <p:cond delay="0"/>
                                              </p:stCondLst>
                                            </p:cTn>
                                            <p:tgtEl>
                                              <p:spTgt spid="41"/>
                                            </p:tgtEl>
                                            <p:attrNameLst>
                                              <p:attrName>style.visibility</p:attrName>
                                            </p:attrNameLst>
                                          </p:cBhvr>
                                          <p:to>
                                            <p:strVal val="visible"/>
                                          </p:to>
                                        </p:set>
                                        <p:animEffect transition="in" filter="wipe(left)">
                                          <p:cBhvr>
                                            <p:cTn id="117" dur="500"/>
                                            <p:tgtEl>
                                              <p:spTgt spid="41"/>
                                            </p:tgtEl>
                                          </p:cBhvr>
                                        </p:animEffect>
                                      </p:childTnLst>
                                    </p:cTn>
                                  </p:par>
                                </p:childTnLst>
                              </p:cTn>
                            </p:par>
                            <p:par>
                              <p:cTn id="118" fill="hold">
                                <p:stCondLst>
                                  <p:cond delay="9020"/>
                                </p:stCondLst>
                                <p:childTnLst>
                                  <p:par>
                                    <p:cTn id="119" presetID="31" presetClass="entr" presetSubtype="0" fill="hold" grpId="0" nodeType="afterEffect">
                                      <p:stCondLst>
                                        <p:cond delay="0"/>
                                      </p:stCondLst>
                                      <p:childTnLst>
                                        <p:set>
                                          <p:cBhvr>
                                            <p:cTn id="120" dur="1" fill="hold">
                                              <p:stCondLst>
                                                <p:cond delay="0"/>
                                              </p:stCondLst>
                                            </p:cTn>
                                            <p:tgtEl>
                                              <p:spTgt spid="46"/>
                                            </p:tgtEl>
                                            <p:attrNameLst>
                                              <p:attrName>style.visibility</p:attrName>
                                            </p:attrNameLst>
                                          </p:cBhvr>
                                          <p:to>
                                            <p:strVal val="visible"/>
                                          </p:to>
                                        </p:set>
                                        <p:anim calcmode="lin" valueType="num">
                                          <p:cBhvr>
                                            <p:cTn id="121" dur="400" fill="hold"/>
                                            <p:tgtEl>
                                              <p:spTgt spid="46"/>
                                            </p:tgtEl>
                                            <p:attrNameLst>
                                              <p:attrName>ppt_w</p:attrName>
                                            </p:attrNameLst>
                                          </p:cBhvr>
                                          <p:tavLst>
                                            <p:tav tm="0">
                                              <p:val>
                                                <p:fltVal val="0"/>
                                              </p:val>
                                            </p:tav>
                                            <p:tav tm="100000">
                                              <p:val>
                                                <p:strVal val="#ppt_w"/>
                                              </p:val>
                                            </p:tav>
                                          </p:tavLst>
                                        </p:anim>
                                        <p:anim calcmode="lin" valueType="num">
                                          <p:cBhvr>
                                            <p:cTn id="122" dur="400" fill="hold"/>
                                            <p:tgtEl>
                                              <p:spTgt spid="46"/>
                                            </p:tgtEl>
                                            <p:attrNameLst>
                                              <p:attrName>ppt_h</p:attrName>
                                            </p:attrNameLst>
                                          </p:cBhvr>
                                          <p:tavLst>
                                            <p:tav tm="0">
                                              <p:val>
                                                <p:fltVal val="0"/>
                                              </p:val>
                                            </p:tav>
                                            <p:tav tm="100000">
                                              <p:val>
                                                <p:strVal val="#ppt_h"/>
                                              </p:val>
                                            </p:tav>
                                          </p:tavLst>
                                        </p:anim>
                                        <p:anim calcmode="lin" valueType="num">
                                          <p:cBhvr>
                                            <p:cTn id="123" dur="400" fill="hold"/>
                                            <p:tgtEl>
                                              <p:spTgt spid="46"/>
                                            </p:tgtEl>
                                            <p:attrNameLst>
                                              <p:attrName>style.rotation</p:attrName>
                                            </p:attrNameLst>
                                          </p:cBhvr>
                                          <p:tavLst>
                                            <p:tav tm="0">
                                              <p:val>
                                                <p:fltVal val="90"/>
                                              </p:val>
                                            </p:tav>
                                            <p:tav tm="100000">
                                              <p:val>
                                                <p:fltVal val="0"/>
                                              </p:val>
                                            </p:tav>
                                          </p:tavLst>
                                        </p:anim>
                                        <p:animEffect transition="in" filter="fade">
                                          <p:cBhvr>
                                            <p:cTn id="124" dur="400"/>
                                            <p:tgtEl>
                                              <p:spTgt spid="46"/>
                                            </p:tgtEl>
                                          </p:cBhvr>
                                        </p:animEffect>
                                      </p:childTnLst>
                                    </p:cTn>
                                  </p:par>
                                </p:childTnLst>
                              </p:cTn>
                            </p:par>
                            <p:par>
                              <p:cTn id="125" fill="hold">
                                <p:stCondLst>
                                  <p:cond delay="9420"/>
                                </p:stCondLst>
                                <p:childTnLst>
                                  <p:par>
                                    <p:cTn id="126" presetID="22" presetClass="entr" presetSubtype="8" fill="hold" grpId="0" nodeType="afterEffect">
                                      <p:stCondLst>
                                        <p:cond delay="0"/>
                                      </p:stCondLst>
                                      <p:childTnLst>
                                        <p:set>
                                          <p:cBhvr>
                                            <p:cTn id="127" dur="1" fill="hold">
                                              <p:stCondLst>
                                                <p:cond delay="0"/>
                                              </p:stCondLst>
                                            </p:cTn>
                                            <p:tgtEl>
                                              <p:spTgt spid="42"/>
                                            </p:tgtEl>
                                            <p:attrNameLst>
                                              <p:attrName>style.visibility</p:attrName>
                                            </p:attrNameLst>
                                          </p:cBhvr>
                                          <p:to>
                                            <p:strVal val="visible"/>
                                          </p:to>
                                        </p:set>
                                        <p:animEffect transition="in" filter="wipe(left)">
                                          <p:cBhvr>
                                            <p:cTn id="12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8" grpId="0"/>
          <p:bldP spid="29" grpId="0"/>
          <p:bldP spid="30" grpId="0"/>
          <p:bldP spid="35" grpId="0"/>
          <p:bldP spid="36" grpId="0"/>
          <p:bldP spid="37" grpId="0"/>
          <p:bldP spid="38" grpId="0"/>
          <p:bldP spid="39" grpId="0"/>
          <p:bldP spid="40" grpId="0"/>
          <p:bldP spid="41" grpId="0"/>
          <p:bldP spid="42" grpId="0"/>
          <p:bldP spid="43" grpId="0"/>
          <p:bldP spid="44" grpId="0"/>
          <p:bldP spid="45" grpId="0"/>
          <p:bldP spid="46"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alphaModFix amt="35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 name="Oval 39"/>
          <p:cNvSpPr>
            <a:spLocks noChangeAspect="1" noChangeArrowheads="1"/>
          </p:cNvSpPr>
          <p:nvPr/>
        </p:nvSpPr>
        <p:spPr bwMode="auto">
          <a:xfrm>
            <a:off x="5198467" y="3664458"/>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7" name="Oval 40"/>
          <p:cNvSpPr>
            <a:spLocks noChangeAspect="1" noChangeArrowheads="1"/>
          </p:cNvSpPr>
          <p:nvPr/>
        </p:nvSpPr>
        <p:spPr bwMode="auto">
          <a:xfrm>
            <a:off x="5198467" y="4161850"/>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9" name="Oval 42"/>
          <p:cNvSpPr>
            <a:spLocks noChangeAspect="1" noChangeArrowheads="1"/>
          </p:cNvSpPr>
          <p:nvPr/>
        </p:nvSpPr>
        <p:spPr bwMode="auto">
          <a:xfrm>
            <a:off x="7852005" y="3664458"/>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0" name="TextBox 19"/>
          <p:cNvSpPr txBox="1"/>
          <p:nvPr/>
        </p:nvSpPr>
        <p:spPr>
          <a:xfrm>
            <a:off x="5561684" y="3573016"/>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各项成本预算</a:t>
            </a:r>
            <a:endParaRPr lang="zh-CN" altLang="en-US" sz="2000" dirty="0">
              <a:solidFill>
                <a:schemeClr val="accent1"/>
              </a:solidFill>
              <a:latin typeface="+mn-ea"/>
              <a:ea typeface="+mn-ea"/>
            </a:endParaRPr>
          </a:p>
        </p:txBody>
      </p:sp>
      <p:sp>
        <p:nvSpPr>
          <p:cNvPr id="21" name="TextBox 20"/>
          <p:cNvSpPr txBox="1"/>
          <p:nvPr/>
        </p:nvSpPr>
        <p:spPr>
          <a:xfrm>
            <a:off x="5561684" y="4070408"/>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融资计划</a:t>
            </a:r>
            <a:endParaRPr lang="zh-CN" altLang="en-US" sz="2000" dirty="0">
              <a:solidFill>
                <a:schemeClr val="accent1"/>
              </a:solidFill>
              <a:latin typeface="+mn-ea"/>
              <a:ea typeface="+mn-ea"/>
            </a:endParaRPr>
          </a:p>
        </p:txBody>
      </p:sp>
      <p:sp>
        <p:nvSpPr>
          <p:cNvPr id="24" name="Oval 42"/>
          <p:cNvSpPr>
            <a:spLocks noChangeAspect="1" noChangeArrowheads="1"/>
          </p:cNvSpPr>
          <p:nvPr/>
        </p:nvSpPr>
        <p:spPr bwMode="auto">
          <a:xfrm>
            <a:off x="7852005" y="4161850"/>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5" name="TextBox 24"/>
          <p:cNvSpPr txBox="1"/>
          <p:nvPr/>
        </p:nvSpPr>
        <p:spPr>
          <a:xfrm>
            <a:off x="8215222" y="3573016"/>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资金缺口</a:t>
            </a:r>
            <a:endParaRPr lang="zh-CN" altLang="en-US" sz="2000" dirty="0">
              <a:solidFill>
                <a:schemeClr val="accent1"/>
              </a:solidFill>
              <a:latin typeface="+mn-ea"/>
              <a:ea typeface="+mn-ea"/>
            </a:endParaRPr>
          </a:p>
        </p:txBody>
      </p:sp>
      <p:sp>
        <p:nvSpPr>
          <p:cNvPr id="27" name="TextBox 26"/>
          <p:cNvSpPr txBox="1"/>
          <p:nvPr/>
        </p:nvSpPr>
        <p:spPr>
          <a:xfrm>
            <a:off x="8215222" y="4070408"/>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融资主要用途</a:t>
            </a:r>
            <a:endParaRPr lang="zh-CN" altLang="en-US" sz="2000" dirty="0">
              <a:solidFill>
                <a:schemeClr val="accent1"/>
              </a:solidFill>
              <a:latin typeface="+mn-ea"/>
              <a:ea typeface="+mn-ea"/>
            </a:endParaRPr>
          </a:p>
        </p:txBody>
      </p:sp>
      <p:sp>
        <p:nvSpPr>
          <p:cNvPr id="28" name="椭圆 27"/>
          <p:cNvSpPr/>
          <p:nvPr/>
        </p:nvSpPr>
        <p:spPr>
          <a:xfrm>
            <a:off x="1436634" y="2173438"/>
            <a:ext cx="2598168" cy="25981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628300" y="2564904"/>
            <a:ext cx="6257970" cy="830997"/>
          </a:xfrm>
          <a:prstGeom prst="rect">
            <a:avLst/>
          </a:prstGeom>
          <a:noFill/>
        </p:spPr>
        <p:txBody>
          <a:bodyPr wrap="square" rtlCol="0">
            <a:spAutoFit/>
          </a:bodyPr>
          <a:lstStyle/>
          <a:p>
            <a:pPr algn="ctr"/>
            <a:r>
              <a:rPr lang="zh-CN" altLang="en-US" sz="4800" b="1" dirty="0" smtClean="0">
                <a:solidFill>
                  <a:schemeClr val="accent1"/>
                </a:solidFill>
                <a:latin typeface="微软雅黑"/>
                <a:ea typeface="微软雅黑"/>
              </a:rPr>
              <a:t>财务与融资</a:t>
            </a:r>
            <a:endParaRPr lang="zh-CN" altLang="en-US" sz="4800" b="1" dirty="0">
              <a:solidFill>
                <a:schemeClr val="accent1"/>
              </a:solidFill>
              <a:latin typeface="微软雅黑"/>
              <a:ea typeface="微软雅黑"/>
            </a:endParaRPr>
          </a:p>
        </p:txBody>
      </p:sp>
      <p:cxnSp>
        <p:nvCxnSpPr>
          <p:cNvPr id="30" name="直接连接符 29"/>
          <p:cNvCxnSpPr/>
          <p:nvPr/>
        </p:nvCxnSpPr>
        <p:spPr bwMode="auto">
          <a:xfrm>
            <a:off x="4370189" y="3380904"/>
            <a:ext cx="6912768"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1" name="组合 30"/>
          <p:cNvGrpSpPr/>
          <p:nvPr/>
        </p:nvGrpSpPr>
        <p:grpSpPr>
          <a:xfrm rot="15300000">
            <a:off x="1053943" y="1790747"/>
            <a:ext cx="3363551" cy="3363551"/>
            <a:chOff x="2555776" y="915566"/>
            <a:chExt cx="1944216" cy="1944216"/>
          </a:xfrm>
          <a:effectLst>
            <a:outerShdw blurRad="63500" sx="102000" sy="102000" algn="ctr" rotWithShape="0">
              <a:prstClr val="black">
                <a:alpha val="40000"/>
              </a:prstClr>
            </a:outerShdw>
          </a:effectLst>
        </p:grpSpPr>
        <p:sp>
          <p:nvSpPr>
            <p:cNvPr id="32" name="同心圆 31"/>
            <p:cNvSpPr/>
            <p:nvPr/>
          </p:nvSpPr>
          <p:spPr>
            <a:xfrm>
              <a:off x="2555776" y="915566"/>
              <a:ext cx="1944216" cy="1944216"/>
            </a:xfrm>
            <a:prstGeom prst="donut">
              <a:avLst>
                <a:gd name="adj" fmla="val 10097"/>
              </a:avLst>
            </a:prstGeom>
            <a:gradFill flip="none" rotWithShape="1">
              <a:gsLst>
                <a:gs pos="0">
                  <a:schemeClr val="accent2"/>
                </a:gs>
                <a:gs pos="100000">
                  <a:schemeClr val="accent3">
                    <a:lumMod val="49000"/>
                    <a:lumOff val="51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同心圆 32"/>
            <p:cNvSpPr/>
            <p:nvPr/>
          </p:nvSpPr>
          <p:spPr>
            <a:xfrm>
              <a:off x="2678805" y="1038595"/>
              <a:ext cx="1698161" cy="1698160"/>
            </a:xfrm>
            <a:prstGeom prst="donut">
              <a:avLst>
                <a:gd name="adj" fmla="val 8132"/>
              </a:avLst>
            </a:prstGeom>
            <a:gradFill flip="none" rotWithShape="1">
              <a:gsLst>
                <a:gs pos="36000">
                  <a:schemeClr val="accent2"/>
                </a:gs>
                <a:gs pos="100000">
                  <a:schemeClr val="accent1">
                    <a:lumMod val="25000"/>
                    <a:lumOff val="7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4" name="矩形 33"/>
          <p:cNvSpPr/>
          <p:nvPr/>
        </p:nvSpPr>
        <p:spPr>
          <a:xfrm>
            <a:off x="1379427" y="2106170"/>
            <a:ext cx="2713480" cy="2168735"/>
          </a:xfrm>
          <a:prstGeom prst="rect">
            <a:avLst/>
          </a:prstGeom>
        </p:spPr>
        <p:txBody>
          <a:bodyPr wrap="square">
            <a:spAutoFit/>
          </a:bodyPr>
          <a:lstStyle/>
          <a:p>
            <a:pPr algn="ctr">
              <a:lnSpc>
                <a:spcPct val="130000"/>
              </a:lnSpc>
            </a:pPr>
            <a:r>
              <a:rPr lang="zh-CN" altLang="en-US" sz="11500" b="1" dirty="0" smtClean="0">
                <a:solidFill>
                  <a:srgbClr val="F8F8F8"/>
                </a:solidFill>
                <a:effectLst>
                  <a:innerShdw blurRad="63500" dist="50800" dir="10800000">
                    <a:prstClr val="black">
                      <a:alpha val="50000"/>
                    </a:prstClr>
                  </a:innerShdw>
                </a:effectLst>
                <a:latin typeface="微软雅黑" pitchFamily="34" charset="-122"/>
                <a:ea typeface="微软雅黑" pitchFamily="34" charset="-122"/>
              </a:rPr>
              <a:t>⑤</a:t>
            </a:r>
            <a:endParaRPr lang="en-US" altLang="zh-CN" sz="11500" b="1" dirty="0" smtClean="0">
              <a:solidFill>
                <a:srgbClr val="F8F8F8"/>
              </a:solidFill>
              <a:effectLst>
                <a:innerShdw blurRad="63500" dist="50800" dir="10800000">
                  <a:prstClr val="black">
                    <a:alpha val="50000"/>
                  </a:prstClr>
                </a:innerShdw>
              </a:effectLst>
              <a:latin typeface="微软雅黑" pitchFamily="34" charset="-122"/>
              <a:ea typeface="微软雅黑" pitchFamily="34" charset="-122"/>
            </a:endParaRPr>
          </a:p>
        </p:txBody>
      </p:sp>
    </p:spTree>
    <p:extLst>
      <p:ext uri="{BB962C8B-B14F-4D97-AF65-F5344CB8AC3E}">
        <p14:creationId xmlns:p14="http://schemas.microsoft.com/office/powerpoint/2010/main" val="2073472391"/>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38000">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14:bounceEnd="38000">
                                          <p:cBhvr additive="base">
                                            <p:cTn id="7" dur="500" fill="hold"/>
                                            <p:tgtEl>
                                              <p:spTgt spid="31"/>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p:cTn id="16" dur="500" fill="hold"/>
                                            <p:tgtEl>
                                              <p:spTgt spid="34"/>
                                            </p:tgtEl>
                                            <p:attrNameLst>
                                              <p:attrName>ppt_w</p:attrName>
                                            </p:attrNameLst>
                                          </p:cBhvr>
                                          <p:tavLst>
                                            <p:tav tm="0">
                                              <p:val>
                                                <p:fltVal val="0"/>
                                              </p:val>
                                            </p:tav>
                                            <p:tav tm="100000">
                                              <p:val>
                                                <p:strVal val="#ppt_w"/>
                                              </p:val>
                                            </p:tav>
                                          </p:tavLst>
                                        </p:anim>
                                        <p:anim calcmode="lin" valueType="num">
                                          <p:cBhvr>
                                            <p:cTn id="17" dur="500" fill="hold"/>
                                            <p:tgtEl>
                                              <p:spTgt spid="34"/>
                                            </p:tgtEl>
                                            <p:attrNameLst>
                                              <p:attrName>ppt_h</p:attrName>
                                            </p:attrNameLst>
                                          </p:cBhvr>
                                          <p:tavLst>
                                            <p:tav tm="0">
                                              <p:val>
                                                <p:fltVal val="0"/>
                                              </p:val>
                                            </p:tav>
                                            <p:tav tm="100000">
                                              <p:val>
                                                <p:strVal val="#ppt_h"/>
                                              </p:val>
                                            </p:tav>
                                          </p:tavLst>
                                        </p:anim>
                                        <p:animEffect transition="in" filter="fade">
                                          <p:cBhvr>
                                            <p:cTn id="18" dur="500"/>
                                            <p:tgtEl>
                                              <p:spTgt spid="34"/>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9"/>
                                            </p:tgtEl>
                                            <p:attrNameLst>
                                              <p:attrName>ppt_y</p:attrName>
                                            </p:attrNameLst>
                                          </p:cBhvr>
                                          <p:tavLst>
                                            <p:tav tm="0">
                                              <p:val>
                                                <p:strVal val="#ppt_y"/>
                                              </p:val>
                                            </p:tav>
                                            <p:tav tm="100000">
                                              <p:val>
                                                <p:strVal val="#ppt_y"/>
                                              </p:val>
                                            </p:tav>
                                          </p:tavLst>
                                        </p:anim>
                                        <p:anim calcmode="lin" valueType="num">
                                          <p:cBhvr>
                                            <p:cTn id="24"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9"/>
                                            </p:tgtEl>
                                          </p:cBhvr>
                                        </p:animEffect>
                                      </p:childTnLst>
                                    </p:cTn>
                                  </p:par>
                                </p:childTnLst>
                              </p:cTn>
                            </p:par>
                            <p:par>
                              <p:cTn id="27" fill="hold">
                                <p:stCondLst>
                                  <p:cond delay="2200"/>
                                </p:stCondLst>
                                <p:childTnLst>
                                  <p:par>
                                    <p:cTn id="28" presetID="22" presetClass="entr" presetSubtype="8" fill="hold"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wipe(left)">
                                          <p:cBhvr>
                                            <p:cTn id="30" dur="500"/>
                                            <p:tgtEl>
                                              <p:spTgt spid="30"/>
                                            </p:tgtEl>
                                          </p:cBhvr>
                                        </p:animEffect>
                                      </p:childTnLst>
                                    </p:cTn>
                                  </p:par>
                                </p:childTnLst>
                              </p:cTn>
                            </p:par>
                            <p:par>
                              <p:cTn id="31" fill="hold">
                                <p:stCondLst>
                                  <p:cond delay="2700"/>
                                </p:stCondLst>
                                <p:childTnLst>
                                  <p:par>
                                    <p:cTn id="32" presetID="2" presetClass="entr" presetSubtype="12"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0-#ppt_w/2"/>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30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0-#ppt_w/2"/>
                                              </p:val>
                                            </p:tav>
                                            <p:tav tm="100000">
                                              <p:val>
                                                <p:strVal val="#ppt_x"/>
                                              </p:val>
                                            </p:tav>
                                          </p:tavLst>
                                        </p:anim>
                                        <p:anim calcmode="lin" valueType="num">
                                          <p:cBhvr additive="base">
                                            <p:cTn id="43" dur="500" fill="hold"/>
                                            <p:tgtEl>
                                              <p:spTgt spid="19"/>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40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0-#ppt_w/2"/>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childTnLst>
                              </p:cTn>
                            </p:par>
                            <p:par>
                              <p:cTn id="48" fill="hold">
                                <p:stCondLst>
                                  <p:cond delay="36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par>
                                    <p:cTn id="52" presetID="22" presetClass="entr" presetSubtype="8" fill="hold" grpId="0" nodeType="withEffect">
                                      <p:stCondLst>
                                        <p:cond delay="10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par>
                                    <p:cTn id="58" presetID="22" presetClass="entr" presetSubtype="8" fill="hold" grpId="0" nodeType="withEffect">
                                      <p:stCondLst>
                                        <p:cond delay="400"/>
                                      </p:stCondLst>
                                      <p:childTnLst>
                                        <p:set>
                                          <p:cBhvr>
                                            <p:cTn id="59" dur="1" fill="hold">
                                              <p:stCondLst>
                                                <p:cond delay="0"/>
                                              </p:stCondLst>
                                            </p:cTn>
                                            <p:tgtEl>
                                              <p:spTgt spid="27"/>
                                            </p:tgtEl>
                                            <p:attrNameLst>
                                              <p:attrName>style.visibility</p:attrName>
                                            </p:attrNameLst>
                                          </p:cBhvr>
                                          <p:to>
                                            <p:strVal val="visible"/>
                                          </p:to>
                                        </p:set>
                                        <p:animEffect transition="in" filter="wipe(left)">
                                          <p:cBhvr>
                                            <p:cTn id="6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animBg="1"/>
          <p:bldP spid="20" grpId="0"/>
          <p:bldP spid="21" grpId="0"/>
          <p:bldP spid="24" grpId="0" animBg="1"/>
          <p:bldP spid="25" grpId="0"/>
          <p:bldP spid="27" grpId="0"/>
          <p:bldP spid="28" grpId="0" animBg="1"/>
          <p:bldP spid="29"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p:cTn id="16" dur="500" fill="hold"/>
                                            <p:tgtEl>
                                              <p:spTgt spid="34"/>
                                            </p:tgtEl>
                                            <p:attrNameLst>
                                              <p:attrName>ppt_w</p:attrName>
                                            </p:attrNameLst>
                                          </p:cBhvr>
                                          <p:tavLst>
                                            <p:tav tm="0">
                                              <p:val>
                                                <p:fltVal val="0"/>
                                              </p:val>
                                            </p:tav>
                                            <p:tav tm="100000">
                                              <p:val>
                                                <p:strVal val="#ppt_w"/>
                                              </p:val>
                                            </p:tav>
                                          </p:tavLst>
                                        </p:anim>
                                        <p:anim calcmode="lin" valueType="num">
                                          <p:cBhvr>
                                            <p:cTn id="17" dur="500" fill="hold"/>
                                            <p:tgtEl>
                                              <p:spTgt spid="34"/>
                                            </p:tgtEl>
                                            <p:attrNameLst>
                                              <p:attrName>ppt_h</p:attrName>
                                            </p:attrNameLst>
                                          </p:cBhvr>
                                          <p:tavLst>
                                            <p:tav tm="0">
                                              <p:val>
                                                <p:fltVal val="0"/>
                                              </p:val>
                                            </p:tav>
                                            <p:tav tm="100000">
                                              <p:val>
                                                <p:strVal val="#ppt_h"/>
                                              </p:val>
                                            </p:tav>
                                          </p:tavLst>
                                        </p:anim>
                                        <p:animEffect transition="in" filter="fade">
                                          <p:cBhvr>
                                            <p:cTn id="18" dur="500"/>
                                            <p:tgtEl>
                                              <p:spTgt spid="34"/>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9"/>
                                            </p:tgtEl>
                                            <p:attrNameLst>
                                              <p:attrName>ppt_y</p:attrName>
                                            </p:attrNameLst>
                                          </p:cBhvr>
                                          <p:tavLst>
                                            <p:tav tm="0">
                                              <p:val>
                                                <p:strVal val="#ppt_y"/>
                                              </p:val>
                                            </p:tav>
                                            <p:tav tm="100000">
                                              <p:val>
                                                <p:strVal val="#ppt_y"/>
                                              </p:val>
                                            </p:tav>
                                          </p:tavLst>
                                        </p:anim>
                                        <p:anim calcmode="lin" valueType="num">
                                          <p:cBhvr>
                                            <p:cTn id="24"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9"/>
                                            </p:tgtEl>
                                          </p:cBhvr>
                                        </p:animEffect>
                                      </p:childTnLst>
                                    </p:cTn>
                                  </p:par>
                                </p:childTnLst>
                              </p:cTn>
                            </p:par>
                            <p:par>
                              <p:cTn id="27" fill="hold">
                                <p:stCondLst>
                                  <p:cond delay="2200"/>
                                </p:stCondLst>
                                <p:childTnLst>
                                  <p:par>
                                    <p:cTn id="28" presetID="22" presetClass="entr" presetSubtype="8" fill="hold"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wipe(left)">
                                          <p:cBhvr>
                                            <p:cTn id="30" dur="500"/>
                                            <p:tgtEl>
                                              <p:spTgt spid="30"/>
                                            </p:tgtEl>
                                          </p:cBhvr>
                                        </p:animEffect>
                                      </p:childTnLst>
                                    </p:cTn>
                                  </p:par>
                                </p:childTnLst>
                              </p:cTn>
                            </p:par>
                            <p:par>
                              <p:cTn id="31" fill="hold">
                                <p:stCondLst>
                                  <p:cond delay="2700"/>
                                </p:stCondLst>
                                <p:childTnLst>
                                  <p:par>
                                    <p:cTn id="32" presetID="2" presetClass="entr" presetSubtype="12"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0-#ppt_w/2"/>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30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0-#ppt_w/2"/>
                                              </p:val>
                                            </p:tav>
                                            <p:tav tm="100000">
                                              <p:val>
                                                <p:strVal val="#ppt_x"/>
                                              </p:val>
                                            </p:tav>
                                          </p:tavLst>
                                        </p:anim>
                                        <p:anim calcmode="lin" valueType="num">
                                          <p:cBhvr additive="base">
                                            <p:cTn id="43" dur="500" fill="hold"/>
                                            <p:tgtEl>
                                              <p:spTgt spid="19"/>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40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0-#ppt_w/2"/>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childTnLst>
                              </p:cTn>
                            </p:par>
                            <p:par>
                              <p:cTn id="48" fill="hold">
                                <p:stCondLst>
                                  <p:cond delay="36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par>
                                    <p:cTn id="52" presetID="22" presetClass="entr" presetSubtype="8" fill="hold" grpId="0" nodeType="withEffect">
                                      <p:stCondLst>
                                        <p:cond delay="10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par>
                                    <p:cTn id="58" presetID="22" presetClass="entr" presetSubtype="8" fill="hold" grpId="0" nodeType="withEffect">
                                      <p:stCondLst>
                                        <p:cond delay="400"/>
                                      </p:stCondLst>
                                      <p:childTnLst>
                                        <p:set>
                                          <p:cBhvr>
                                            <p:cTn id="59" dur="1" fill="hold">
                                              <p:stCondLst>
                                                <p:cond delay="0"/>
                                              </p:stCondLst>
                                            </p:cTn>
                                            <p:tgtEl>
                                              <p:spTgt spid="27"/>
                                            </p:tgtEl>
                                            <p:attrNameLst>
                                              <p:attrName>style.visibility</p:attrName>
                                            </p:attrNameLst>
                                          </p:cBhvr>
                                          <p:to>
                                            <p:strVal val="visible"/>
                                          </p:to>
                                        </p:set>
                                        <p:animEffect transition="in" filter="wipe(left)">
                                          <p:cBhvr>
                                            <p:cTn id="6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animBg="1"/>
          <p:bldP spid="20" grpId="0"/>
          <p:bldP spid="21" grpId="0"/>
          <p:bldP spid="24" grpId="0" animBg="1"/>
          <p:bldP spid="25" grpId="0"/>
          <p:bldP spid="27" grpId="0"/>
          <p:bldP spid="28" grpId="0" animBg="1"/>
          <p:bldP spid="29" grpId="0"/>
          <p:bldP spid="34"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alphaModFix amt="35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9" name="椭圆 28"/>
          <p:cNvSpPr/>
          <p:nvPr/>
        </p:nvSpPr>
        <p:spPr>
          <a:xfrm>
            <a:off x="1386435" y="2101430"/>
            <a:ext cx="2598168" cy="25981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4719397" y="2584514"/>
            <a:ext cx="6257970" cy="830997"/>
          </a:xfrm>
          <a:prstGeom prst="rect">
            <a:avLst/>
          </a:prstGeom>
          <a:noFill/>
        </p:spPr>
        <p:txBody>
          <a:bodyPr wrap="square" rtlCol="0">
            <a:spAutoFit/>
          </a:bodyPr>
          <a:lstStyle/>
          <a:p>
            <a:pPr algn="ctr"/>
            <a:r>
              <a:rPr lang="zh-CN" altLang="en-US" sz="4800" b="1" dirty="0" smtClean="0">
                <a:solidFill>
                  <a:schemeClr val="accent1"/>
                </a:solidFill>
                <a:latin typeface="微软雅黑"/>
                <a:ea typeface="微软雅黑"/>
              </a:rPr>
              <a:t>公司</a:t>
            </a:r>
            <a:r>
              <a:rPr lang="zh-CN" altLang="en-US" sz="4800" b="1" dirty="0">
                <a:solidFill>
                  <a:schemeClr val="accent1"/>
                </a:solidFill>
                <a:latin typeface="微软雅黑"/>
                <a:ea typeface="微软雅黑"/>
              </a:rPr>
              <a:t>（</a:t>
            </a:r>
            <a:r>
              <a:rPr lang="zh-CN" altLang="en-US" sz="4800" b="1" dirty="0" smtClean="0">
                <a:solidFill>
                  <a:schemeClr val="accent1"/>
                </a:solidFill>
                <a:latin typeface="微软雅黑"/>
                <a:ea typeface="微软雅黑"/>
              </a:rPr>
              <a:t>团队）介绍</a:t>
            </a:r>
            <a:endParaRPr lang="zh-CN" altLang="en-US" sz="4800" b="1" dirty="0">
              <a:solidFill>
                <a:schemeClr val="accent1"/>
              </a:solidFill>
              <a:latin typeface="微软雅黑"/>
              <a:ea typeface="微软雅黑"/>
            </a:endParaRPr>
          </a:p>
        </p:txBody>
      </p:sp>
      <p:cxnSp>
        <p:nvCxnSpPr>
          <p:cNvPr id="14" name="直接连接符 13"/>
          <p:cNvCxnSpPr/>
          <p:nvPr/>
        </p:nvCxnSpPr>
        <p:spPr bwMode="auto">
          <a:xfrm>
            <a:off x="4391998" y="3400514"/>
            <a:ext cx="6912768"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Oval 39"/>
          <p:cNvSpPr>
            <a:spLocks noChangeAspect="1" noChangeArrowheads="1"/>
          </p:cNvSpPr>
          <p:nvPr/>
        </p:nvSpPr>
        <p:spPr bwMode="auto">
          <a:xfrm>
            <a:off x="5591074" y="3718194"/>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39" name="Oval 42"/>
          <p:cNvSpPr>
            <a:spLocks noChangeAspect="1" noChangeArrowheads="1"/>
          </p:cNvSpPr>
          <p:nvPr/>
        </p:nvSpPr>
        <p:spPr bwMode="auto">
          <a:xfrm>
            <a:off x="5580316" y="4136648"/>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40" name="TextBox 39"/>
          <p:cNvSpPr txBox="1"/>
          <p:nvPr/>
        </p:nvSpPr>
        <p:spPr>
          <a:xfrm>
            <a:off x="5954291" y="3626752"/>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公司简介</a:t>
            </a:r>
            <a:endParaRPr lang="zh-CN" altLang="en-US" sz="2000" dirty="0">
              <a:solidFill>
                <a:schemeClr val="accent1"/>
              </a:solidFill>
              <a:latin typeface="+mn-ea"/>
              <a:ea typeface="+mn-ea"/>
            </a:endParaRPr>
          </a:p>
        </p:txBody>
      </p:sp>
      <p:sp>
        <p:nvSpPr>
          <p:cNvPr id="45" name="TextBox 44"/>
          <p:cNvSpPr txBox="1"/>
          <p:nvPr/>
        </p:nvSpPr>
        <p:spPr>
          <a:xfrm>
            <a:off x="5943533" y="4045206"/>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核心成员介绍</a:t>
            </a:r>
            <a:endParaRPr lang="zh-CN" altLang="en-US" sz="2000" dirty="0">
              <a:solidFill>
                <a:schemeClr val="accent1"/>
              </a:solidFill>
              <a:latin typeface="+mn-ea"/>
              <a:ea typeface="+mn-ea"/>
            </a:endParaRPr>
          </a:p>
        </p:txBody>
      </p:sp>
      <p:sp>
        <p:nvSpPr>
          <p:cNvPr id="48" name="Oval 39"/>
          <p:cNvSpPr>
            <a:spLocks noChangeAspect="1" noChangeArrowheads="1"/>
          </p:cNvSpPr>
          <p:nvPr/>
        </p:nvSpPr>
        <p:spPr bwMode="auto">
          <a:xfrm>
            <a:off x="8244612" y="4127627"/>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50" name="TextBox 49"/>
          <p:cNvSpPr txBox="1"/>
          <p:nvPr/>
        </p:nvSpPr>
        <p:spPr>
          <a:xfrm>
            <a:off x="8607829" y="4036185"/>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组织结构</a:t>
            </a:r>
            <a:endParaRPr lang="zh-CN" altLang="en-US" sz="2000" dirty="0">
              <a:solidFill>
                <a:schemeClr val="accent1"/>
              </a:solidFill>
              <a:latin typeface="+mn-ea"/>
              <a:ea typeface="+mn-ea"/>
            </a:endParaRPr>
          </a:p>
        </p:txBody>
      </p:sp>
      <p:sp>
        <p:nvSpPr>
          <p:cNvPr id="19" name="Oval 39"/>
          <p:cNvSpPr>
            <a:spLocks noChangeAspect="1" noChangeArrowheads="1"/>
          </p:cNvSpPr>
          <p:nvPr/>
        </p:nvSpPr>
        <p:spPr bwMode="auto">
          <a:xfrm>
            <a:off x="8244612" y="3750132"/>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5" name="TextBox 24"/>
          <p:cNvSpPr txBox="1"/>
          <p:nvPr/>
        </p:nvSpPr>
        <p:spPr>
          <a:xfrm>
            <a:off x="8607829" y="3658690"/>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团队介绍</a:t>
            </a:r>
            <a:endParaRPr lang="zh-CN" altLang="en-US" sz="2000" dirty="0">
              <a:solidFill>
                <a:schemeClr val="accent1"/>
              </a:solidFill>
              <a:latin typeface="+mn-ea"/>
              <a:ea typeface="+mn-ea"/>
            </a:endParaRPr>
          </a:p>
        </p:txBody>
      </p:sp>
      <p:grpSp>
        <p:nvGrpSpPr>
          <p:cNvPr id="33" name="组合 32"/>
          <p:cNvGrpSpPr/>
          <p:nvPr/>
        </p:nvGrpSpPr>
        <p:grpSpPr>
          <a:xfrm rot="15300000">
            <a:off x="1003744" y="1718739"/>
            <a:ext cx="3363551" cy="3363551"/>
            <a:chOff x="2555776" y="915566"/>
            <a:chExt cx="1944216" cy="1944216"/>
          </a:xfrm>
          <a:effectLst>
            <a:outerShdw blurRad="63500" sx="102000" sy="102000" algn="ctr" rotWithShape="0">
              <a:prstClr val="black">
                <a:alpha val="40000"/>
              </a:prstClr>
            </a:outerShdw>
          </a:effectLst>
        </p:grpSpPr>
        <p:sp>
          <p:nvSpPr>
            <p:cNvPr id="34" name="同心圆 33"/>
            <p:cNvSpPr/>
            <p:nvPr/>
          </p:nvSpPr>
          <p:spPr>
            <a:xfrm>
              <a:off x="2555776" y="915566"/>
              <a:ext cx="1944216" cy="1944216"/>
            </a:xfrm>
            <a:prstGeom prst="donut">
              <a:avLst>
                <a:gd name="adj" fmla="val 10097"/>
              </a:avLst>
            </a:prstGeom>
            <a:gradFill flip="none" rotWithShape="1">
              <a:gsLst>
                <a:gs pos="0">
                  <a:schemeClr val="accent2"/>
                </a:gs>
                <a:gs pos="100000">
                  <a:schemeClr val="accent3">
                    <a:lumMod val="49000"/>
                    <a:lumOff val="51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同心圆 34"/>
            <p:cNvSpPr/>
            <p:nvPr/>
          </p:nvSpPr>
          <p:spPr>
            <a:xfrm>
              <a:off x="2678805" y="1038595"/>
              <a:ext cx="1698161" cy="1698160"/>
            </a:xfrm>
            <a:prstGeom prst="donut">
              <a:avLst>
                <a:gd name="adj" fmla="val 8132"/>
              </a:avLst>
            </a:prstGeom>
            <a:gradFill flip="none" rotWithShape="1">
              <a:gsLst>
                <a:gs pos="36000">
                  <a:schemeClr val="accent2"/>
                </a:gs>
                <a:gs pos="100000">
                  <a:schemeClr val="accent1">
                    <a:lumMod val="25000"/>
                    <a:lumOff val="7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8" name="矩形 27"/>
          <p:cNvSpPr/>
          <p:nvPr/>
        </p:nvSpPr>
        <p:spPr>
          <a:xfrm>
            <a:off x="1329228" y="2034162"/>
            <a:ext cx="2713480" cy="2168735"/>
          </a:xfrm>
          <a:prstGeom prst="rect">
            <a:avLst/>
          </a:prstGeom>
        </p:spPr>
        <p:txBody>
          <a:bodyPr wrap="square">
            <a:spAutoFit/>
          </a:bodyPr>
          <a:lstStyle/>
          <a:p>
            <a:pPr algn="ctr">
              <a:lnSpc>
                <a:spcPct val="130000"/>
              </a:lnSpc>
            </a:pPr>
            <a:r>
              <a:rPr lang="zh-CN" altLang="en-US" sz="11500" b="1" dirty="0" smtClean="0">
                <a:solidFill>
                  <a:srgbClr val="F8F8F8"/>
                </a:solidFill>
                <a:effectLst>
                  <a:innerShdw blurRad="63500" dist="50800" dir="10800000">
                    <a:prstClr val="black">
                      <a:alpha val="50000"/>
                    </a:prstClr>
                  </a:innerShdw>
                </a:effectLst>
                <a:latin typeface="微软雅黑" pitchFamily="34" charset="-122"/>
                <a:ea typeface="微软雅黑" pitchFamily="34" charset="-122"/>
              </a:rPr>
              <a:t>①</a:t>
            </a:r>
            <a:endParaRPr lang="en-US" altLang="zh-CN" sz="11500" b="1" dirty="0" smtClean="0">
              <a:solidFill>
                <a:srgbClr val="F8F8F8"/>
              </a:solidFill>
              <a:effectLst>
                <a:innerShdw blurRad="63500" dist="50800" dir="10800000">
                  <a:prstClr val="black">
                    <a:alpha val="50000"/>
                  </a:prstClr>
                </a:innerShdw>
              </a:effectLst>
              <a:latin typeface="微软雅黑" pitchFamily="34" charset="-122"/>
              <a:ea typeface="微软雅黑" pitchFamily="34" charset="-122"/>
            </a:endParaRPr>
          </a:p>
        </p:txBody>
      </p:sp>
    </p:spTree>
    <p:extLst>
      <p:ext uri="{BB962C8B-B14F-4D97-AF65-F5344CB8AC3E}">
        <p14:creationId xmlns:p14="http://schemas.microsoft.com/office/powerpoint/2010/main" val="3291708184"/>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38000">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14:bounceEnd="38000">
                                          <p:cBhvr additive="base">
                                            <p:cTn id="7" dur="500" fill="hold"/>
                                            <p:tgtEl>
                                              <p:spTgt spid="33"/>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3"/>
                                            </p:tgtEl>
                                            <p:attrNameLst>
                                              <p:attrName>ppt_y</p:attrName>
                                            </p:attrNameLst>
                                          </p:cBhvr>
                                          <p:tavLst>
                                            <p:tav tm="0">
                                              <p:val>
                                                <p:strVal val="#ppt_y"/>
                                              </p:val>
                                            </p:tav>
                                            <p:tav tm="100000">
                                              <p:val>
                                                <p:strVal val="#ppt_y"/>
                                              </p:val>
                                            </p:tav>
                                          </p:tavLst>
                                        </p:anim>
                                        <p:anim calcmode="lin" valueType="num">
                                          <p:cBhvr>
                                            <p:cTn id="2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3"/>
                                            </p:tgtEl>
                                          </p:cBhvr>
                                        </p:animEffect>
                                      </p:childTnLst>
                                    </p:cTn>
                                  </p:par>
                                </p:childTnLst>
                              </p:cTn>
                            </p:par>
                            <p:par>
                              <p:cTn id="27" fill="hold">
                                <p:stCondLst>
                                  <p:cond delay="2350"/>
                                </p:stCondLst>
                                <p:childTnLst>
                                  <p:par>
                                    <p:cTn id="28" presetID="22" presetClass="entr" presetSubtype="8"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childTnLst>
                              </p:cTn>
                            </p:par>
                            <p:par>
                              <p:cTn id="31" fill="hold">
                                <p:stCondLst>
                                  <p:cond delay="2850"/>
                                </p:stCondLst>
                                <p:childTnLst>
                                  <p:par>
                                    <p:cTn id="32" presetID="2" presetClass="entr" presetSubtype="12"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0-#ppt_w/2"/>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48"/>
                                            </p:tgtEl>
                                            <p:attrNameLst>
                                              <p:attrName>style.visibility</p:attrName>
                                            </p:attrNameLst>
                                          </p:cBhvr>
                                          <p:to>
                                            <p:strVal val="visible"/>
                                          </p:to>
                                        </p:set>
                                        <p:anim calcmode="lin" valueType="num">
                                          <p:cBhvr additive="base">
                                            <p:cTn id="38" dur="500" fill="hold"/>
                                            <p:tgtEl>
                                              <p:spTgt spid="48"/>
                                            </p:tgtEl>
                                            <p:attrNameLst>
                                              <p:attrName>ppt_x</p:attrName>
                                            </p:attrNameLst>
                                          </p:cBhvr>
                                          <p:tavLst>
                                            <p:tav tm="0">
                                              <p:val>
                                                <p:strVal val="0-#ppt_w/2"/>
                                              </p:val>
                                            </p:tav>
                                            <p:tav tm="100000">
                                              <p:val>
                                                <p:strVal val="#ppt_x"/>
                                              </p:val>
                                            </p:tav>
                                          </p:tavLst>
                                        </p:anim>
                                        <p:anim calcmode="lin" valueType="num">
                                          <p:cBhvr additive="base">
                                            <p:cTn id="39" dur="500" fill="hold"/>
                                            <p:tgtEl>
                                              <p:spTgt spid="48"/>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39"/>
                                            </p:tgtEl>
                                            <p:attrNameLst>
                                              <p:attrName>style.visibility</p:attrName>
                                            </p:attrNameLst>
                                          </p:cBhvr>
                                          <p:to>
                                            <p:strVal val="visible"/>
                                          </p:to>
                                        </p:set>
                                        <p:anim calcmode="lin" valueType="num">
                                          <p:cBhvr additive="base">
                                            <p:cTn id="42" dur="500" fill="hold"/>
                                            <p:tgtEl>
                                              <p:spTgt spid="39"/>
                                            </p:tgtEl>
                                            <p:attrNameLst>
                                              <p:attrName>ppt_x</p:attrName>
                                            </p:attrNameLst>
                                          </p:cBhvr>
                                          <p:tavLst>
                                            <p:tav tm="0">
                                              <p:val>
                                                <p:strVal val="0-#ppt_w/2"/>
                                              </p:val>
                                            </p:tav>
                                            <p:tav tm="100000">
                                              <p:val>
                                                <p:strVal val="#ppt_x"/>
                                              </p:val>
                                            </p:tav>
                                          </p:tavLst>
                                        </p:anim>
                                        <p:anim calcmode="lin" valueType="num">
                                          <p:cBhvr additive="base">
                                            <p:cTn id="43" dur="500" fill="hold"/>
                                            <p:tgtEl>
                                              <p:spTgt spid="39"/>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35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0-#ppt_w/2"/>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childTnLst>
                              </p:cTn>
                            </p:par>
                            <p:par>
                              <p:cTn id="48" fill="hold">
                                <p:stCondLst>
                                  <p:cond delay="3700"/>
                                </p:stCondLst>
                                <p:childTnLst>
                                  <p:par>
                                    <p:cTn id="49" presetID="22" presetClass="entr" presetSubtype="8"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wipe(left)">
                                          <p:cBhvr>
                                            <p:cTn id="51" dur="500"/>
                                            <p:tgtEl>
                                              <p:spTgt spid="40"/>
                                            </p:tgtEl>
                                          </p:cBhvr>
                                        </p:animEffect>
                                      </p:childTnLst>
                                    </p:cTn>
                                  </p:par>
                                  <p:par>
                                    <p:cTn id="52" presetID="22" presetClass="entr" presetSubtype="8" fill="hold" grpId="0" nodeType="withEffect">
                                      <p:stCondLst>
                                        <p:cond delay="200"/>
                                      </p:stCondLst>
                                      <p:childTnLst>
                                        <p:set>
                                          <p:cBhvr>
                                            <p:cTn id="53" dur="1" fill="hold">
                                              <p:stCondLst>
                                                <p:cond delay="0"/>
                                              </p:stCondLst>
                                            </p:cTn>
                                            <p:tgtEl>
                                              <p:spTgt spid="25"/>
                                            </p:tgtEl>
                                            <p:attrNameLst>
                                              <p:attrName>style.visibility</p:attrName>
                                            </p:attrNameLst>
                                          </p:cBhvr>
                                          <p:to>
                                            <p:strVal val="visible"/>
                                          </p:to>
                                        </p:set>
                                        <p:animEffect transition="in" filter="wipe(left)">
                                          <p:cBhvr>
                                            <p:cTn id="54" dur="500"/>
                                            <p:tgtEl>
                                              <p:spTgt spid="25"/>
                                            </p:tgtEl>
                                          </p:cBhvr>
                                        </p:animEffect>
                                      </p:childTnLst>
                                    </p:cTn>
                                  </p:par>
                                  <p:par>
                                    <p:cTn id="55" presetID="22" presetClass="entr" presetSubtype="8" fill="hold" grpId="0" nodeType="withEffect">
                                      <p:stCondLst>
                                        <p:cond delay="400"/>
                                      </p:stCondLst>
                                      <p:childTnLst>
                                        <p:set>
                                          <p:cBhvr>
                                            <p:cTn id="56" dur="1" fill="hold">
                                              <p:stCondLst>
                                                <p:cond delay="0"/>
                                              </p:stCondLst>
                                            </p:cTn>
                                            <p:tgtEl>
                                              <p:spTgt spid="45"/>
                                            </p:tgtEl>
                                            <p:attrNameLst>
                                              <p:attrName>style.visibility</p:attrName>
                                            </p:attrNameLst>
                                          </p:cBhvr>
                                          <p:to>
                                            <p:strVal val="visible"/>
                                          </p:to>
                                        </p:set>
                                        <p:animEffect transition="in" filter="wipe(left)">
                                          <p:cBhvr>
                                            <p:cTn id="57" dur="500"/>
                                            <p:tgtEl>
                                              <p:spTgt spid="45"/>
                                            </p:tgtEl>
                                          </p:cBhvr>
                                        </p:animEffect>
                                      </p:childTnLst>
                                    </p:cTn>
                                  </p:par>
                                  <p:par>
                                    <p:cTn id="58" presetID="22" presetClass="entr" presetSubtype="8" fill="hold" grpId="0" nodeType="withEffect">
                                      <p:stCondLst>
                                        <p:cond delay="60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13" grpId="0"/>
          <p:bldP spid="36" grpId="0" animBg="1"/>
          <p:bldP spid="39" grpId="0" animBg="1"/>
          <p:bldP spid="40" grpId="0"/>
          <p:bldP spid="45" grpId="0"/>
          <p:bldP spid="48" grpId="0" animBg="1"/>
          <p:bldP spid="50" grpId="0"/>
          <p:bldP spid="19" grpId="0" animBg="1"/>
          <p:bldP spid="25"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3"/>
                                            </p:tgtEl>
                                            <p:attrNameLst>
                                              <p:attrName>ppt_y</p:attrName>
                                            </p:attrNameLst>
                                          </p:cBhvr>
                                          <p:tavLst>
                                            <p:tav tm="0">
                                              <p:val>
                                                <p:strVal val="#ppt_y"/>
                                              </p:val>
                                            </p:tav>
                                            <p:tav tm="100000">
                                              <p:val>
                                                <p:strVal val="#ppt_y"/>
                                              </p:val>
                                            </p:tav>
                                          </p:tavLst>
                                        </p:anim>
                                        <p:anim calcmode="lin" valueType="num">
                                          <p:cBhvr>
                                            <p:cTn id="2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3"/>
                                            </p:tgtEl>
                                          </p:cBhvr>
                                        </p:animEffect>
                                      </p:childTnLst>
                                    </p:cTn>
                                  </p:par>
                                </p:childTnLst>
                              </p:cTn>
                            </p:par>
                            <p:par>
                              <p:cTn id="27" fill="hold">
                                <p:stCondLst>
                                  <p:cond delay="2350"/>
                                </p:stCondLst>
                                <p:childTnLst>
                                  <p:par>
                                    <p:cTn id="28" presetID="22" presetClass="entr" presetSubtype="8"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childTnLst>
                              </p:cTn>
                            </p:par>
                            <p:par>
                              <p:cTn id="31" fill="hold">
                                <p:stCondLst>
                                  <p:cond delay="2850"/>
                                </p:stCondLst>
                                <p:childTnLst>
                                  <p:par>
                                    <p:cTn id="32" presetID="2" presetClass="entr" presetSubtype="12"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0-#ppt_w/2"/>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48"/>
                                            </p:tgtEl>
                                            <p:attrNameLst>
                                              <p:attrName>style.visibility</p:attrName>
                                            </p:attrNameLst>
                                          </p:cBhvr>
                                          <p:to>
                                            <p:strVal val="visible"/>
                                          </p:to>
                                        </p:set>
                                        <p:anim calcmode="lin" valueType="num">
                                          <p:cBhvr additive="base">
                                            <p:cTn id="38" dur="500" fill="hold"/>
                                            <p:tgtEl>
                                              <p:spTgt spid="48"/>
                                            </p:tgtEl>
                                            <p:attrNameLst>
                                              <p:attrName>ppt_x</p:attrName>
                                            </p:attrNameLst>
                                          </p:cBhvr>
                                          <p:tavLst>
                                            <p:tav tm="0">
                                              <p:val>
                                                <p:strVal val="0-#ppt_w/2"/>
                                              </p:val>
                                            </p:tav>
                                            <p:tav tm="100000">
                                              <p:val>
                                                <p:strVal val="#ppt_x"/>
                                              </p:val>
                                            </p:tav>
                                          </p:tavLst>
                                        </p:anim>
                                        <p:anim calcmode="lin" valueType="num">
                                          <p:cBhvr additive="base">
                                            <p:cTn id="39" dur="500" fill="hold"/>
                                            <p:tgtEl>
                                              <p:spTgt spid="48"/>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39"/>
                                            </p:tgtEl>
                                            <p:attrNameLst>
                                              <p:attrName>style.visibility</p:attrName>
                                            </p:attrNameLst>
                                          </p:cBhvr>
                                          <p:to>
                                            <p:strVal val="visible"/>
                                          </p:to>
                                        </p:set>
                                        <p:anim calcmode="lin" valueType="num">
                                          <p:cBhvr additive="base">
                                            <p:cTn id="42" dur="500" fill="hold"/>
                                            <p:tgtEl>
                                              <p:spTgt spid="39"/>
                                            </p:tgtEl>
                                            <p:attrNameLst>
                                              <p:attrName>ppt_x</p:attrName>
                                            </p:attrNameLst>
                                          </p:cBhvr>
                                          <p:tavLst>
                                            <p:tav tm="0">
                                              <p:val>
                                                <p:strVal val="0-#ppt_w/2"/>
                                              </p:val>
                                            </p:tav>
                                            <p:tav tm="100000">
                                              <p:val>
                                                <p:strVal val="#ppt_x"/>
                                              </p:val>
                                            </p:tav>
                                          </p:tavLst>
                                        </p:anim>
                                        <p:anim calcmode="lin" valueType="num">
                                          <p:cBhvr additive="base">
                                            <p:cTn id="43" dur="500" fill="hold"/>
                                            <p:tgtEl>
                                              <p:spTgt spid="39"/>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35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0-#ppt_w/2"/>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childTnLst>
                              </p:cTn>
                            </p:par>
                            <p:par>
                              <p:cTn id="48" fill="hold">
                                <p:stCondLst>
                                  <p:cond delay="3700"/>
                                </p:stCondLst>
                                <p:childTnLst>
                                  <p:par>
                                    <p:cTn id="49" presetID="22" presetClass="entr" presetSubtype="8"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wipe(left)">
                                          <p:cBhvr>
                                            <p:cTn id="51" dur="500"/>
                                            <p:tgtEl>
                                              <p:spTgt spid="40"/>
                                            </p:tgtEl>
                                          </p:cBhvr>
                                        </p:animEffect>
                                      </p:childTnLst>
                                    </p:cTn>
                                  </p:par>
                                  <p:par>
                                    <p:cTn id="52" presetID="22" presetClass="entr" presetSubtype="8" fill="hold" grpId="0" nodeType="withEffect">
                                      <p:stCondLst>
                                        <p:cond delay="200"/>
                                      </p:stCondLst>
                                      <p:childTnLst>
                                        <p:set>
                                          <p:cBhvr>
                                            <p:cTn id="53" dur="1" fill="hold">
                                              <p:stCondLst>
                                                <p:cond delay="0"/>
                                              </p:stCondLst>
                                            </p:cTn>
                                            <p:tgtEl>
                                              <p:spTgt spid="25"/>
                                            </p:tgtEl>
                                            <p:attrNameLst>
                                              <p:attrName>style.visibility</p:attrName>
                                            </p:attrNameLst>
                                          </p:cBhvr>
                                          <p:to>
                                            <p:strVal val="visible"/>
                                          </p:to>
                                        </p:set>
                                        <p:animEffect transition="in" filter="wipe(left)">
                                          <p:cBhvr>
                                            <p:cTn id="54" dur="500"/>
                                            <p:tgtEl>
                                              <p:spTgt spid="25"/>
                                            </p:tgtEl>
                                          </p:cBhvr>
                                        </p:animEffect>
                                      </p:childTnLst>
                                    </p:cTn>
                                  </p:par>
                                  <p:par>
                                    <p:cTn id="55" presetID="22" presetClass="entr" presetSubtype="8" fill="hold" grpId="0" nodeType="withEffect">
                                      <p:stCondLst>
                                        <p:cond delay="400"/>
                                      </p:stCondLst>
                                      <p:childTnLst>
                                        <p:set>
                                          <p:cBhvr>
                                            <p:cTn id="56" dur="1" fill="hold">
                                              <p:stCondLst>
                                                <p:cond delay="0"/>
                                              </p:stCondLst>
                                            </p:cTn>
                                            <p:tgtEl>
                                              <p:spTgt spid="45"/>
                                            </p:tgtEl>
                                            <p:attrNameLst>
                                              <p:attrName>style.visibility</p:attrName>
                                            </p:attrNameLst>
                                          </p:cBhvr>
                                          <p:to>
                                            <p:strVal val="visible"/>
                                          </p:to>
                                        </p:set>
                                        <p:animEffect transition="in" filter="wipe(left)">
                                          <p:cBhvr>
                                            <p:cTn id="57" dur="500"/>
                                            <p:tgtEl>
                                              <p:spTgt spid="45"/>
                                            </p:tgtEl>
                                          </p:cBhvr>
                                        </p:animEffect>
                                      </p:childTnLst>
                                    </p:cTn>
                                  </p:par>
                                  <p:par>
                                    <p:cTn id="58" presetID="22" presetClass="entr" presetSubtype="8" fill="hold" grpId="0" nodeType="withEffect">
                                      <p:stCondLst>
                                        <p:cond delay="60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13" grpId="0"/>
          <p:bldP spid="36" grpId="0" animBg="1"/>
          <p:bldP spid="39" grpId="0" animBg="1"/>
          <p:bldP spid="40" grpId="0"/>
          <p:bldP spid="45" grpId="0"/>
          <p:bldP spid="48" grpId="0" animBg="1"/>
          <p:bldP spid="50" grpId="0"/>
          <p:bldP spid="19" grpId="0" animBg="1"/>
          <p:bldP spid="25" grpId="0"/>
          <p:bldP spid="28"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623717" y="1196752"/>
            <a:ext cx="2593638" cy="576198"/>
            <a:chOff x="4304043" y="1286668"/>
            <a:chExt cx="3837944" cy="2757793"/>
          </a:xfrm>
          <a:effectLst>
            <a:outerShdw blurRad="381000" dist="254000" dir="8100000" algn="tr" rotWithShape="0">
              <a:prstClr val="black">
                <a:alpha val="40000"/>
              </a:prstClr>
            </a:outerShdw>
          </a:effectLst>
        </p:grpSpPr>
        <p:sp>
          <p:nvSpPr>
            <p:cNvPr id="48" name="圆角矩形 47"/>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圆角矩形 48"/>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623717" y="4077737"/>
            <a:ext cx="2593638" cy="576198"/>
            <a:chOff x="4304043" y="1286668"/>
            <a:chExt cx="3837944" cy="2757793"/>
          </a:xfrm>
          <a:effectLst>
            <a:outerShdw blurRad="381000" dist="254000" dir="8100000" algn="tr" rotWithShape="0">
              <a:prstClr val="black">
                <a:alpha val="40000"/>
              </a:prstClr>
            </a:outerShdw>
          </a:effectLst>
        </p:grpSpPr>
        <p:sp>
          <p:nvSpPr>
            <p:cNvPr id="51" name="圆角矩形 50"/>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圆角矩形 51"/>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a:off x="8500692" y="1199213"/>
            <a:ext cx="2593638" cy="576198"/>
            <a:chOff x="4304043" y="1286668"/>
            <a:chExt cx="3837944" cy="2757793"/>
          </a:xfrm>
          <a:effectLst>
            <a:outerShdw blurRad="381000" dist="254000" dir="8100000" algn="tr" rotWithShape="0">
              <a:prstClr val="black">
                <a:alpha val="40000"/>
              </a:prstClr>
            </a:outerShdw>
          </a:effectLst>
        </p:grpSpPr>
        <p:sp>
          <p:nvSpPr>
            <p:cNvPr id="54" name="圆角矩形 53"/>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圆角矩形 54"/>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a:off x="8533051" y="4059629"/>
            <a:ext cx="2593638" cy="576198"/>
            <a:chOff x="4304043" y="1286668"/>
            <a:chExt cx="3837944" cy="2757793"/>
          </a:xfrm>
          <a:effectLst>
            <a:outerShdw blurRad="381000" dist="254000" dir="8100000" algn="tr" rotWithShape="0">
              <a:prstClr val="black">
                <a:alpha val="40000"/>
              </a:prstClr>
            </a:outerShdw>
          </a:effectLst>
        </p:grpSpPr>
        <p:sp>
          <p:nvSpPr>
            <p:cNvPr id="57" name="圆角矩形 56"/>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圆角矩形 57"/>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TextBox 22"/>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5.1 </a:t>
            </a:r>
            <a:r>
              <a:rPr lang="zh-CN" altLang="en-US" sz="2800" dirty="0">
                <a:solidFill>
                  <a:schemeClr val="tx1">
                    <a:lumMod val="50000"/>
                  </a:schemeClr>
                </a:solidFill>
                <a:latin typeface="微软雅黑"/>
                <a:ea typeface="微软雅黑"/>
              </a:rPr>
              <a:t>各项成本预测</a:t>
            </a:r>
          </a:p>
        </p:txBody>
      </p:sp>
      <p:sp>
        <p:nvSpPr>
          <p:cNvPr id="24" name="TextBox 23"/>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5</a:t>
            </a:r>
            <a:endParaRPr lang="zh-CN" altLang="en-US" dirty="0">
              <a:solidFill>
                <a:schemeClr val="tx1">
                  <a:lumMod val="50000"/>
                </a:schemeClr>
              </a:solidFill>
            </a:endParaRPr>
          </a:p>
        </p:txBody>
      </p:sp>
      <p:sp>
        <p:nvSpPr>
          <p:cNvPr id="28" name="饼形 27"/>
          <p:cNvSpPr/>
          <p:nvPr/>
        </p:nvSpPr>
        <p:spPr>
          <a:xfrm>
            <a:off x="5142002" y="2733279"/>
            <a:ext cx="2497577" cy="2496855"/>
          </a:xfrm>
          <a:prstGeom prst="pie">
            <a:avLst>
              <a:gd name="adj1" fmla="val 0"/>
              <a:gd name="adj2" fmla="val 5433853"/>
            </a:avLst>
          </a:prstGeom>
          <a:solidFill>
            <a:srgbClr val="F8F8F8"/>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itchFamily="34" charset="-122"/>
            </a:endParaRPr>
          </a:p>
        </p:txBody>
      </p:sp>
      <p:sp>
        <p:nvSpPr>
          <p:cNvPr id="29" name="饼形 28"/>
          <p:cNvSpPr/>
          <p:nvPr/>
        </p:nvSpPr>
        <p:spPr>
          <a:xfrm flipH="1">
            <a:off x="4270588" y="1958150"/>
            <a:ext cx="4041416" cy="4040247"/>
          </a:xfrm>
          <a:prstGeom prst="pie">
            <a:avLst>
              <a:gd name="adj1" fmla="val 0"/>
              <a:gd name="adj2" fmla="val 5433853"/>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itchFamily="34" charset="-122"/>
            </a:endParaRPr>
          </a:p>
        </p:txBody>
      </p:sp>
      <p:sp>
        <p:nvSpPr>
          <p:cNvPr id="30" name="饼形 29"/>
          <p:cNvSpPr/>
          <p:nvPr/>
        </p:nvSpPr>
        <p:spPr>
          <a:xfrm flipV="1">
            <a:off x="4756945" y="2256139"/>
            <a:ext cx="3266877" cy="3265932"/>
          </a:xfrm>
          <a:prstGeom prst="pie">
            <a:avLst>
              <a:gd name="adj1" fmla="val 0"/>
              <a:gd name="adj2" fmla="val 5433853"/>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itchFamily="34" charset="-122"/>
            </a:endParaRPr>
          </a:p>
        </p:txBody>
      </p:sp>
      <p:sp>
        <p:nvSpPr>
          <p:cNvPr id="31" name="饼形 30"/>
          <p:cNvSpPr/>
          <p:nvPr/>
        </p:nvSpPr>
        <p:spPr>
          <a:xfrm flipH="1" flipV="1">
            <a:off x="3601597" y="1196752"/>
            <a:ext cx="5379398" cy="5377842"/>
          </a:xfrm>
          <a:prstGeom prst="pie">
            <a:avLst>
              <a:gd name="adj1" fmla="val 0"/>
              <a:gd name="adj2" fmla="val 5433853"/>
            </a:avLst>
          </a:prstGeom>
          <a:solidFill>
            <a:srgbClr val="F8F8F8"/>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itchFamily="34" charset="-122"/>
            </a:endParaRPr>
          </a:p>
        </p:txBody>
      </p:sp>
      <p:sp>
        <p:nvSpPr>
          <p:cNvPr id="36" name="矩形 35"/>
          <p:cNvSpPr/>
          <p:nvPr/>
        </p:nvSpPr>
        <p:spPr>
          <a:xfrm>
            <a:off x="793220" y="1299634"/>
            <a:ext cx="2254632" cy="437791"/>
          </a:xfrm>
          <a:prstGeom prst="rect">
            <a:avLst/>
          </a:prstGeom>
        </p:spPr>
        <p:txBody>
          <a:bodyPr wrap="square" lIns="162581" tIns="81290" rIns="162581" bIns="81290">
            <a:spAutoFit/>
          </a:bodyPr>
          <a:lstStyle/>
          <a:p>
            <a:pPr algn="ctr" defTabSz="1625769" fontAlgn="base">
              <a:lnSpc>
                <a:spcPts val="2134"/>
              </a:lnSpc>
              <a:spcBef>
                <a:spcPct val="0"/>
              </a:spcBef>
              <a:spcAft>
                <a:spcPct val="0"/>
              </a:spcAft>
            </a:pPr>
            <a:r>
              <a:rPr lang="zh-CN" altLang="en-US" sz="2100" b="1" dirty="0">
                <a:solidFill>
                  <a:srgbClr val="C00000"/>
                </a:solidFill>
                <a:latin typeface="微软雅黑" pitchFamily="34" charset="-122"/>
                <a:ea typeface="微软雅黑" pitchFamily="34" charset="-122"/>
              </a:rPr>
              <a:t>交通</a:t>
            </a:r>
            <a:r>
              <a:rPr lang="zh-CN" altLang="en-US" sz="2100" b="1" dirty="0" smtClean="0">
                <a:solidFill>
                  <a:srgbClr val="C00000"/>
                </a:solidFill>
                <a:latin typeface="微软雅黑" pitchFamily="34" charset="-122"/>
                <a:ea typeface="微软雅黑" pitchFamily="34" charset="-122"/>
              </a:rPr>
              <a:t>成本</a:t>
            </a:r>
            <a:endParaRPr lang="en-US" altLang="zh-CN" sz="2100" b="1" dirty="0">
              <a:solidFill>
                <a:srgbClr val="C00000"/>
              </a:solidFill>
              <a:latin typeface="微软雅黑" pitchFamily="34" charset="-122"/>
              <a:ea typeface="微软雅黑" pitchFamily="34" charset="-122"/>
            </a:endParaRPr>
          </a:p>
        </p:txBody>
      </p:sp>
      <p:sp>
        <p:nvSpPr>
          <p:cNvPr id="37" name="矩形 36"/>
          <p:cNvSpPr/>
          <p:nvPr/>
        </p:nvSpPr>
        <p:spPr>
          <a:xfrm>
            <a:off x="755902" y="4192195"/>
            <a:ext cx="2254632" cy="437791"/>
          </a:xfrm>
          <a:prstGeom prst="rect">
            <a:avLst/>
          </a:prstGeom>
        </p:spPr>
        <p:txBody>
          <a:bodyPr wrap="square" lIns="162581" tIns="81290" rIns="162581" bIns="81290">
            <a:spAutoFit/>
          </a:bodyPr>
          <a:lstStyle/>
          <a:p>
            <a:pPr algn="ctr" defTabSz="1625769" fontAlgn="base">
              <a:lnSpc>
                <a:spcPts val="2134"/>
              </a:lnSpc>
              <a:spcBef>
                <a:spcPct val="0"/>
              </a:spcBef>
              <a:spcAft>
                <a:spcPct val="0"/>
              </a:spcAft>
            </a:pPr>
            <a:r>
              <a:rPr lang="zh-CN" altLang="en-US" sz="2100" b="1" dirty="0">
                <a:solidFill>
                  <a:srgbClr val="C00000"/>
                </a:solidFill>
                <a:latin typeface="微软雅黑" pitchFamily="34" charset="-122"/>
                <a:ea typeface="微软雅黑" pitchFamily="34" charset="-122"/>
              </a:rPr>
              <a:t>人工</a:t>
            </a:r>
            <a:r>
              <a:rPr lang="zh-CN" altLang="en-US" sz="2100" b="1" dirty="0" smtClean="0">
                <a:solidFill>
                  <a:srgbClr val="C00000"/>
                </a:solidFill>
                <a:latin typeface="微软雅黑" pitchFamily="34" charset="-122"/>
                <a:ea typeface="微软雅黑" pitchFamily="34" charset="-122"/>
              </a:rPr>
              <a:t>成本</a:t>
            </a:r>
            <a:endParaRPr lang="en-US" altLang="zh-CN" sz="2100" b="1" dirty="0">
              <a:solidFill>
                <a:srgbClr val="C00000"/>
              </a:solidFill>
              <a:latin typeface="微软雅黑" pitchFamily="34" charset="-122"/>
              <a:ea typeface="微软雅黑" pitchFamily="34" charset="-122"/>
            </a:endParaRPr>
          </a:p>
        </p:txBody>
      </p:sp>
      <p:sp>
        <p:nvSpPr>
          <p:cNvPr id="38" name="矩形 37"/>
          <p:cNvSpPr/>
          <p:nvPr/>
        </p:nvSpPr>
        <p:spPr>
          <a:xfrm>
            <a:off x="8670195" y="1291910"/>
            <a:ext cx="2254632" cy="437791"/>
          </a:xfrm>
          <a:prstGeom prst="rect">
            <a:avLst/>
          </a:prstGeom>
        </p:spPr>
        <p:txBody>
          <a:bodyPr wrap="square" lIns="162581" tIns="81290" rIns="162581" bIns="81290">
            <a:spAutoFit/>
          </a:bodyPr>
          <a:lstStyle/>
          <a:p>
            <a:pPr algn="ctr" defTabSz="1625769" fontAlgn="base">
              <a:lnSpc>
                <a:spcPts val="2134"/>
              </a:lnSpc>
              <a:spcBef>
                <a:spcPct val="0"/>
              </a:spcBef>
              <a:spcAft>
                <a:spcPct val="0"/>
              </a:spcAft>
            </a:pPr>
            <a:r>
              <a:rPr lang="zh-CN" altLang="en-US" sz="2100" b="1" dirty="0">
                <a:solidFill>
                  <a:srgbClr val="C00000"/>
                </a:solidFill>
                <a:latin typeface="微软雅黑" pitchFamily="34" charset="-122"/>
                <a:ea typeface="微软雅黑" pitchFamily="34" charset="-122"/>
              </a:rPr>
              <a:t>材料</a:t>
            </a:r>
            <a:r>
              <a:rPr lang="zh-CN" altLang="en-US" sz="2100" b="1" dirty="0" smtClean="0">
                <a:solidFill>
                  <a:srgbClr val="C00000"/>
                </a:solidFill>
                <a:latin typeface="微软雅黑" pitchFamily="34" charset="-122"/>
                <a:ea typeface="微软雅黑" pitchFamily="34" charset="-122"/>
              </a:rPr>
              <a:t>成本</a:t>
            </a:r>
            <a:endParaRPr lang="en-US" altLang="zh-CN" sz="2100" b="1" dirty="0">
              <a:solidFill>
                <a:srgbClr val="C00000"/>
              </a:solidFill>
              <a:latin typeface="微软雅黑" pitchFamily="34" charset="-122"/>
              <a:ea typeface="微软雅黑" pitchFamily="34" charset="-122"/>
            </a:endParaRPr>
          </a:p>
        </p:txBody>
      </p:sp>
      <p:sp>
        <p:nvSpPr>
          <p:cNvPr id="39" name="矩形 38"/>
          <p:cNvSpPr/>
          <p:nvPr/>
        </p:nvSpPr>
        <p:spPr>
          <a:xfrm>
            <a:off x="8670195" y="4169044"/>
            <a:ext cx="2254632" cy="437791"/>
          </a:xfrm>
          <a:prstGeom prst="rect">
            <a:avLst/>
          </a:prstGeom>
        </p:spPr>
        <p:txBody>
          <a:bodyPr wrap="square" lIns="162581" tIns="81290" rIns="162581" bIns="81290">
            <a:spAutoFit/>
          </a:bodyPr>
          <a:lstStyle/>
          <a:p>
            <a:pPr algn="ctr" defTabSz="1625769" fontAlgn="base">
              <a:lnSpc>
                <a:spcPts val="2134"/>
              </a:lnSpc>
              <a:spcBef>
                <a:spcPct val="0"/>
              </a:spcBef>
              <a:spcAft>
                <a:spcPct val="0"/>
              </a:spcAft>
            </a:pPr>
            <a:r>
              <a:rPr lang="zh-CN" altLang="en-US" sz="2100" b="1" dirty="0" smtClean="0">
                <a:solidFill>
                  <a:srgbClr val="C00000"/>
                </a:solidFill>
                <a:latin typeface="微软雅黑" pitchFamily="34" charset="-122"/>
                <a:ea typeface="微软雅黑" pitchFamily="34" charset="-122"/>
              </a:rPr>
              <a:t>其他成本</a:t>
            </a:r>
            <a:endParaRPr lang="en-US" altLang="zh-CN" sz="2100" b="1" dirty="0">
              <a:solidFill>
                <a:srgbClr val="C00000"/>
              </a:solidFill>
              <a:latin typeface="微软雅黑" pitchFamily="34" charset="-122"/>
              <a:ea typeface="微软雅黑" pitchFamily="34" charset="-122"/>
            </a:endParaRPr>
          </a:p>
        </p:txBody>
      </p:sp>
      <p:sp>
        <p:nvSpPr>
          <p:cNvPr id="40" name="矩形 39"/>
          <p:cNvSpPr/>
          <p:nvPr/>
        </p:nvSpPr>
        <p:spPr>
          <a:xfrm flipH="1">
            <a:off x="623717" y="1958150"/>
            <a:ext cx="2881820" cy="490026"/>
          </a:xfrm>
          <a:prstGeom prst="rect">
            <a:avLst/>
          </a:prstGeom>
          <a:effectLst/>
        </p:spPr>
        <p:txBody>
          <a:bodyPr wrap="square" lIns="162581" tIns="81290" rIns="162581" bIns="81290">
            <a:spAutoFit/>
          </a:bodyPr>
          <a:lstStyle/>
          <a:p>
            <a:pPr>
              <a:lnSpc>
                <a:spcPct val="150000"/>
              </a:lnSpc>
            </a:pPr>
            <a:r>
              <a:rPr lang="en-US" altLang="zh-CN" sz="1600" dirty="0" smtClean="0">
                <a:solidFill>
                  <a:schemeClr val="accent1"/>
                </a:solidFill>
                <a:latin typeface="+mn-ea"/>
                <a:ea typeface="+mn-ea"/>
              </a:rPr>
              <a:t>100</a:t>
            </a:r>
            <a:r>
              <a:rPr lang="zh-CN" altLang="en-US" sz="1600" dirty="0" smtClean="0">
                <a:solidFill>
                  <a:schemeClr val="accent1"/>
                </a:solidFill>
                <a:latin typeface="+mn-ea"/>
                <a:ea typeface="+mn-ea"/>
              </a:rPr>
              <a:t>万（这里输入预算来源）</a:t>
            </a:r>
            <a:endParaRPr lang="en-US" altLang="zh-CN" sz="1600" dirty="0">
              <a:solidFill>
                <a:schemeClr val="accent1"/>
              </a:solidFill>
              <a:latin typeface="+mn-ea"/>
              <a:ea typeface="+mn-ea"/>
            </a:endParaRPr>
          </a:p>
        </p:txBody>
      </p:sp>
      <p:sp>
        <p:nvSpPr>
          <p:cNvPr id="41" name="矩形 40"/>
          <p:cNvSpPr/>
          <p:nvPr/>
        </p:nvSpPr>
        <p:spPr>
          <a:xfrm flipH="1">
            <a:off x="623717" y="4738029"/>
            <a:ext cx="2881820" cy="490026"/>
          </a:xfrm>
          <a:prstGeom prst="rect">
            <a:avLst/>
          </a:prstGeom>
          <a:effectLst/>
        </p:spPr>
        <p:txBody>
          <a:bodyPr wrap="square" lIns="162581" tIns="81290" rIns="162581" bIns="81290">
            <a:spAutoFit/>
          </a:bodyPr>
          <a:lstStyle/>
          <a:p>
            <a:pPr>
              <a:lnSpc>
                <a:spcPct val="150000"/>
              </a:lnSpc>
            </a:pPr>
            <a:r>
              <a:rPr lang="en-US" altLang="zh-CN" sz="1600" dirty="0" smtClean="0">
                <a:solidFill>
                  <a:schemeClr val="accent1"/>
                </a:solidFill>
                <a:latin typeface="+mn-ea"/>
                <a:ea typeface="+mn-ea"/>
              </a:rPr>
              <a:t>500</a:t>
            </a:r>
            <a:r>
              <a:rPr lang="zh-CN" altLang="en-US" sz="1600" dirty="0">
                <a:solidFill>
                  <a:schemeClr val="accent1"/>
                </a:solidFill>
                <a:latin typeface="+mn-ea"/>
                <a:ea typeface="+mn-ea"/>
              </a:rPr>
              <a:t>万（这里输入预算来源）</a:t>
            </a:r>
            <a:endParaRPr lang="en-US" altLang="zh-CN" sz="1600" dirty="0">
              <a:solidFill>
                <a:schemeClr val="accent1"/>
              </a:solidFill>
              <a:latin typeface="+mn-ea"/>
              <a:ea typeface="+mn-ea"/>
            </a:endParaRPr>
          </a:p>
        </p:txBody>
      </p:sp>
      <p:sp>
        <p:nvSpPr>
          <p:cNvPr id="42" name="矩形 41"/>
          <p:cNvSpPr/>
          <p:nvPr/>
        </p:nvSpPr>
        <p:spPr>
          <a:xfrm flipH="1">
            <a:off x="8500692" y="1958150"/>
            <a:ext cx="2881820" cy="533500"/>
          </a:xfrm>
          <a:prstGeom prst="rect">
            <a:avLst/>
          </a:prstGeom>
          <a:effectLst/>
        </p:spPr>
        <p:txBody>
          <a:bodyPr wrap="square" lIns="162581" tIns="81290" rIns="162581" bIns="81290">
            <a:spAutoFit/>
          </a:bodyPr>
          <a:lstStyle/>
          <a:p>
            <a:pPr>
              <a:lnSpc>
                <a:spcPct val="150000"/>
              </a:lnSpc>
            </a:pPr>
            <a:r>
              <a:rPr lang="en-US" altLang="zh-CN" sz="1600" dirty="0" smtClean="0">
                <a:solidFill>
                  <a:schemeClr val="accent1"/>
                </a:solidFill>
                <a:latin typeface="+mn-ea"/>
                <a:ea typeface="+mn-ea"/>
              </a:rPr>
              <a:t>200</a:t>
            </a:r>
            <a:r>
              <a:rPr lang="zh-CN" altLang="en-US" sz="1600" dirty="0">
                <a:solidFill>
                  <a:schemeClr val="accent1"/>
                </a:solidFill>
                <a:latin typeface="+mn-ea"/>
                <a:ea typeface="+mn-ea"/>
              </a:rPr>
              <a:t>万（这里输入预算来源）</a:t>
            </a:r>
            <a:endParaRPr lang="en-US" altLang="zh-CN" sz="1600" dirty="0">
              <a:solidFill>
                <a:schemeClr val="accent1"/>
              </a:solidFill>
              <a:latin typeface="+mn-ea"/>
              <a:ea typeface="+mn-ea"/>
            </a:endParaRPr>
          </a:p>
        </p:txBody>
      </p:sp>
      <p:sp>
        <p:nvSpPr>
          <p:cNvPr id="43" name="矩形 42"/>
          <p:cNvSpPr/>
          <p:nvPr/>
        </p:nvSpPr>
        <p:spPr>
          <a:xfrm flipH="1">
            <a:off x="8500692" y="4725144"/>
            <a:ext cx="2881820" cy="490026"/>
          </a:xfrm>
          <a:prstGeom prst="rect">
            <a:avLst/>
          </a:prstGeom>
          <a:effectLst/>
        </p:spPr>
        <p:txBody>
          <a:bodyPr wrap="square" lIns="162581" tIns="81290" rIns="162581" bIns="81290">
            <a:spAutoFit/>
          </a:bodyPr>
          <a:lstStyle/>
          <a:p>
            <a:pPr>
              <a:lnSpc>
                <a:spcPct val="150000"/>
              </a:lnSpc>
            </a:pPr>
            <a:r>
              <a:rPr lang="en-US" altLang="zh-CN" sz="1600" dirty="0" smtClean="0">
                <a:solidFill>
                  <a:schemeClr val="accent1"/>
                </a:solidFill>
                <a:latin typeface="+mn-ea"/>
                <a:ea typeface="+mn-ea"/>
              </a:rPr>
              <a:t>1000</a:t>
            </a:r>
            <a:r>
              <a:rPr lang="zh-CN" altLang="en-US" sz="1600" dirty="0">
                <a:solidFill>
                  <a:schemeClr val="accent1"/>
                </a:solidFill>
                <a:latin typeface="+mn-ea"/>
                <a:ea typeface="+mn-ea"/>
              </a:rPr>
              <a:t>万（这里输入预算来源）</a:t>
            </a:r>
            <a:endParaRPr lang="en-US" altLang="zh-CN" sz="1600" dirty="0">
              <a:solidFill>
                <a:schemeClr val="accent1"/>
              </a:solidFill>
              <a:latin typeface="+mn-ea"/>
              <a:ea typeface="+mn-ea"/>
            </a:endParaRPr>
          </a:p>
        </p:txBody>
      </p:sp>
      <p:sp>
        <p:nvSpPr>
          <p:cNvPr id="44" name="TextBox 43"/>
          <p:cNvSpPr txBox="1"/>
          <p:nvPr/>
        </p:nvSpPr>
        <p:spPr>
          <a:xfrm>
            <a:off x="6483418" y="4168964"/>
            <a:ext cx="784917" cy="400152"/>
          </a:xfrm>
          <a:prstGeom prst="rect">
            <a:avLst/>
          </a:prstGeom>
          <a:noFill/>
        </p:spPr>
        <p:txBody>
          <a:bodyPr wrap="none" lIns="121963" tIns="60981" rIns="121963" bIns="60981" rtlCol="0">
            <a:spAutoFit/>
          </a:bodyPr>
          <a:lstStyle/>
          <a:p>
            <a:r>
              <a:rPr lang="en-US" altLang="zh-CN" b="1" dirty="0" smtClean="0">
                <a:solidFill>
                  <a:srgbClr val="C00000"/>
                </a:solidFill>
                <a:latin typeface="微软雅黑" panose="020B0503020204020204" pitchFamily="34" charset="-122"/>
                <a:ea typeface="微软雅黑" panose="020B0503020204020204" pitchFamily="34" charset="-122"/>
              </a:rPr>
              <a:t>XX%</a:t>
            </a:r>
            <a:endParaRPr lang="zh-CN" altLang="en-US" b="1" dirty="0">
              <a:solidFill>
                <a:srgbClr val="C00000"/>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6483418" y="2967162"/>
            <a:ext cx="784917" cy="400152"/>
          </a:xfrm>
          <a:prstGeom prst="rect">
            <a:avLst/>
          </a:prstGeom>
          <a:noFill/>
        </p:spPr>
        <p:txBody>
          <a:bodyPr wrap="none" lIns="121963" tIns="60981" rIns="121963" bIns="60981" rtlCol="0">
            <a:spAutoFit/>
          </a:bodyPr>
          <a:lstStyle/>
          <a:p>
            <a:r>
              <a:rPr lang="en-US" altLang="zh-CN" b="1" dirty="0" smtClean="0">
                <a:solidFill>
                  <a:schemeClr val="accent2"/>
                </a:solidFill>
                <a:latin typeface="微软雅黑" panose="020B0503020204020204" pitchFamily="34" charset="-122"/>
                <a:ea typeface="微软雅黑" panose="020B0503020204020204" pitchFamily="34" charset="-122"/>
              </a:rPr>
              <a:t>XX%</a:t>
            </a:r>
            <a:endParaRPr lang="zh-CN" altLang="en-US" b="1" dirty="0">
              <a:solidFill>
                <a:schemeClr val="accent2"/>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4614491" y="2742851"/>
            <a:ext cx="1682599" cy="861817"/>
          </a:xfrm>
          <a:prstGeom prst="rect">
            <a:avLst/>
          </a:prstGeom>
          <a:noFill/>
        </p:spPr>
        <p:txBody>
          <a:bodyPr wrap="none" lIns="121963" tIns="60981" rIns="121963" bIns="60981" rtlCol="0">
            <a:spAutoFit/>
          </a:bodyPr>
          <a:lstStyle/>
          <a:p>
            <a:r>
              <a:rPr lang="en-US" altLang="zh-CN" sz="4800" b="1" dirty="0" smtClean="0">
                <a:solidFill>
                  <a:srgbClr val="C00000"/>
                </a:solidFill>
                <a:latin typeface="微软雅黑" panose="020B0503020204020204" pitchFamily="34" charset="-122"/>
                <a:ea typeface="微软雅黑" panose="020B0503020204020204" pitchFamily="34" charset="-122"/>
              </a:rPr>
              <a:t>XX%</a:t>
            </a:r>
            <a:endParaRPr lang="zh-CN" altLang="en-US" sz="4800" b="1" dirty="0">
              <a:solidFill>
                <a:srgbClr val="C00000"/>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5007255" y="4177954"/>
            <a:ext cx="784917" cy="400152"/>
          </a:xfrm>
          <a:prstGeom prst="rect">
            <a:avLst/>
          </a:prstGeom>
          <a:noFill/>
        </p:spPr>
        <p:txBody>
          <a:bodyPr wrap="none" lIns="121963" tIns="60981" rIns="121963" bIns="60981" rtlCol="0">
            <a:spAutoFit/>
          </a:bodyPr>
          <a:lstStyle/>
          <a:p>
            <a:r>
              <a:rPr lang="en-US" altLang="zh-CN" b="1" dirty="0" smtClean="0">
                <a:solidFill>
                  <a:schemeClr val="accent2"/>
                </a:solidFill>
                <a:latin typeface="微软雅黑" panose="020B0503020204020204" pitchFamily="34" charset="-122"/>
                <a:ea typeface="微软雅黑" panose="020B0503020204020204" pitchFamily="34" charset="-122"/>
              </a:rPr>
              <a:t>XX%</a:t>
            </a:r>
            <a:endParaRPr lang="zh-CN" altLang="en-US" b="1" dirty="0">
              <a:solidFill>
                <a:schemeClr val="accent2"/>
              </a:solidFill>
              <a:latin typeface="微软雅黑" panose="020B0503020204020204" pitchFamily="34" charset="-122"/>
              <a:ea typeface="微软雅黑" panose="020B0503020204020204" pitchFamily="34" charset="-122"/>
            </a:endParaRPr>
          </a:p>
        </p:txBody>
      </p:sp>
      <p:cxnSp>
        <p:nvCxnSpPr>
          <p:cNvPr id="25" name="直接连接符 24"/>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29434963"/>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cBhvr>
                                        <p:cTn id="7" dur="4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3"/>
                                        </p:tgtEl>
                                        <p:attrNameLst>
                                          <p:attrName>ppt_y</p:attrName>
                                        </p:attrNameLst>
                                      </p:cBhvr>
                                      <p:tavLst>
                                        <p:tav tm="0">
                                          <p:val>
                                            <p:strVal val="#ppt_y"/>
                                          </p:val>
                                        </p:tav>
                                        <p:tav tm="100000">
                                          <p:val>
                                            <p:strVal val="#ppt_y"/>
                                          </p:val>
                                        </p:tav>
                                      </p:tavLst>
                                    </p:anim>
                                    <p:anim calcmode="lin" valueType="num">
                                      <p:cBhvr>
                                        <p:cTn id="9" dur="4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3"/>
                                        </p:tgtEl>
                                      </p:cBhvr>
                                    </p:animEffect>
                                  </p:childTnLst>
                                </p:cTn>
                              </p:par>
                            </p:childTnLst>
                          </p:cTn>
                        </p:par>
                        <p:par>
                          <p:cTn id="12" fill="hold">
                            <p:stCondLst>
                              <p:cond delay="720"/>
                            </p:stCondLst>
                            <p:childTnLst>
                              <p:par>
                                <p:cTn id="13" presetID="2" presetClass="entr" presetSubtype="9"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0-#ppt_w/2"/>
                                          </p:val>
                                        </p:tav>
                                        <p:tav tm="100000">
                                          <p:val>
                                            <p:strVal val="#ppt_x"/>
                                          </p:val>
                                        </p:tav>
                                      </p:tavLst>
                                    </p:anim>
                                    <p:anim calcmode="lin" valueType="num">
                                      <p:cBhvr additive="base">
                                        <p:cTn id="16" dur="5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1+#ppt_w/2"/>
                                          </p:val>
                                        </p:tav>
                                        <p:tav tm="100000">
                                          <p:val>
                                            <p:strVal val="#ppt_x"/>
                                          </p:val>
                                        </p:tav>
                                      </p:tavLst>
                                    </p:anim>
                                    <p:anim calcmode="lin" valueType="num">
                                      <p:cBhvr additive="base">
                                        <p:cTn id="20" dur="500" fill="hold"/>
                                        <p:tgtEl>
                                          <p:spTgt spid="30"/>
                                        </p:tgtEl>
                                        <p:attrNameLst>
                                          <p:attrName>ppt_y</p:attrName>
                                        </p:attrNameLst>
                                      </p:cBhvr>
                                      <p:tavLst>
                                        <p:tav tm="0">
                                          <p:val>
                                            <p:strVal val="0-#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1+#ppt_w/2"/>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par>
                          <p:cTn id="29" fill="hold">
                            <p:stCondLst>
                              <p:cond delay="1220"/>
                            </p:stCondLst>
                            <p:childTnLst>
                              <p:par>
                                <p:cTn id="30" presetID="2" presetClass="entr" presetSubtype="12"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0-#ppt_w/2"/>
                                          </p:val>
                                        </p:tav>
                                        <p:tav tm="100000">
                                          <p:val>
                                            <p:strVal val="#ppt_x"/>
                                          </p:val>
                                        </p:tav>
                                      </p:tavLst>
                                    </p:anim>
                                    <p:anim calcmode="lin" valueType="num">
                                      <p:cBhvr additive="base">
                                        <p:cTn id="33" dur="500" fill="hold"/>
                                        <p:tgtEl>
                                          <p:spTgt spid="46"/>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0"/>
                                  </p:stCondLst>
                                  <p:childTnLst>
                                    <p:set>
                                      <p:cBhvr>
                                        <p:cTn id="35" dur="1" fill="hold">
                                          <p:stCondLst>
                                            <p:cond delay="0"/>
                                          </p:stCondLst>
                                        </p:cTn>
                                        <p:tgtEl>
                                          <p:spTgt spid="47"/>
                                        </p:tgtEl>
                                        <p:attrNameLst>
                                          <p:attrName>style.visibility</p:attrName>
                                        </p:attrNameLst>
                                      </p:cBhvr>
                                      <p:to>
                                        <p:strVal val="visible"/>
                                      </p:to>
                                    </p:set>
                                    <p:anim calcmode="lin" valueType="num">
                                      <p:cBhvr additive="base">
                                        <p:cTn id="36" dur="500" fill="hold"/>
                                        <p:tgtEl>
                                          <p:spTgt spid="47"/>
                                        </p:tgtEl>
                                        <p:attrNameLst>
                                          <p:attrName>ppt_x</p:attrName>
                                        </p:attrNameLst>
                                      </p:cBhvr>
                                      <p:tavLst>
                                        <p:tav tm="0">
                                          <p:val>
                                            <p:strVal val="0-#ppt_w/2"/>
                                          </p:val>
                                        </p:tav>
                                        <p:tav tm="100000">
                                          <p:val>
                                            <p:strVal val="#ppt_x"/>
                                          </p:val>
                                        </p:tav>
                                      </p:tavLst>
                                    </p:anim>
                                    <p:anim calcmode="lin" valueType="num">
                                      <p:cBhvr additive="base">
                                        <p:cTn id="37" dur="500" fill="hold"/>
                                        <p:tgtEl>
                                          <p:spTgt spid="47"/>
                                        </p:tgtEl>
                                        <p:attrNameLst>
                                          <p:attrName>ppt_y</p:attrName>
                                        </p:attrNameLst>
                                      </p:cBhvr>
                                      <p:tavLst>
                                        <p:tav tm="0">
                                          <p:val>
                                            <p:strVal val="1+#ppt_h/2"/>
                                          </p:val>
                                        </p:tav>
                                        <p:tav tm="100000">
                                          <p:val>
                                            <p:strVal val="#ppt_y"/>
                                          </p:val>
                                        </p:tav>
                                      </p:tavLst>
                                    </p:anim>
                                  </p:childTnLst>
                                </p:cTn>
                              </p:par>
                              <p:par>
                                <p:cTn id="38" presetID="2" presetClass="entr" presetSubtype="12" fill="hold" grpId="0" nodeType="withEffect">
                                  <p:stCondLst>
                                    <p:cond delay="0"/>
                                  </p:stCondLst>
                                  <p:childTnLst>
                                    <p:set>
                                      <p:cBhvr>
                                        <p:cTn id="39" dur="1" fill="hold">
                                          <p:stCondLst>
                                            <p:cond delay="0"/>
                                          </p:stCondLst>
                                        </p:cTn>
                                        <p:tgtEl>
                                          <p:spTgt spid="44"/>
                                        </p:tgtEl>
                                        <p:attrNameLst>
                                          <p:attrName>style.visibility</p:attrName>
                                        </p:attrNameLst>
                                      </p:cBhvr>
                                      <p:to>
                                        <p:strVal val="visible"/>
                                      </p:to>
                                    </p:set>
                                    <p:anim calcmode="lin" valueType="num">
                                      <p:cBhvr additive="base">
                                        <p:cTn id="40" dur="500" fill="hold"/>
                                        <p:tgtEl>
                                          <p:spTgt spid="44"/>
                                        </p:tgtEl>
                                        <p:attrNameLst>
                                          <p:attrName>ppt_x</p:attrName>
                                        </p:attrNameLst>
                                      </p:cBhvr>
                                      <p:tavLst>
                                        <p:tav tm="0">
                                          <p:val>
                                            <p:strVal val="0-#ppt_w/2"/>
                                          </p:val>
                                        </p:tav>
                                        <p:tav tm="100000">
                                          <p:val>
                                            <p:strVal val="#ppt_x"/>
                                          </p:val>
                                        </p:tav>
                                      </p:tavLst>
                                    </p:anim>
                                    <p:anim calcmode="lin" valueType="num">
                                      <p:cBhvr additive="base">
                                        <p:cTn id="41" dur="500" fill="hold"/>
                                        <p:tgtEl>
                                          <p:spTgt spid="44"/>
                                        </p:tgtEl>
                                        <p:attrNameLst>
                                          <p:attrName>ppt_y</p:attrName>
                                        </p:attrNameLst>
                                      </p:cBhvr>
                                      <p:tavLst>
                                        <p:tav tm="0">
                                          <p:val>
                                            <p:strVal val="1+#ppt_h/2"/>
                                          </p:val>
                                        </p:tav>
                                        <p:tav tm="100000">
                                          <p:val>
                                            <p:strVal val="#ppt_y"/>
                                          </p:val>
                                        </p:tav>
                                      </p:tavLst>
                                    </p:anim>
                                  </p:childTnLst>
                                </p:cTn>
                              </p:par>
                              <p:par>
                                <p:cTn id="42" presetID="2" presetClass="entr" presetSubtype="12"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0-#ppt_w/2"/>
                                          </p:val>
                                        </p:tav>
                                        <p:tav tm="100000">
                                          <p:val>
                                            <p:strVal val="#ppt_x"/>
                                          </p:val>
                                        </p:tav>
                                      </p:tavLst>
                                    </p:anim>
                                    <p:anim calcmode="lin" valueType="num">
                                      <p:cBhvr additive="base">
                                        <p:cTn id="45" dur="500" fill="hold"/>
                                        <p:tgtEl>
                                          <p:spTgt spid="45"/>
                                        </p:tgtEl>
                                        <p:attrNameLst>
                                          <p:attrName>ppt_y</p:attrName>
                                        </p:attrNameLst>
                                      </p:cBhvr>
                                      <p:tavLst>
                                        <p:tav tm="0">
                                          <p:val>
                                            <p:strVal val="1+#ppt_h/2"/>
                                          </p:val>
                                        </p:tav>
                                        <p:tav tm="100000">
                                          <p:val>
                                            <p:strVal val="#ppt_y"/>
                                          </p:val>
                                        </p:tav>
                                      </p:tavLst>
                                    </p:anim>
                                  </p:childTnLst>
                                </p:cTn>
                              </p:par>
                            </p:childTnLst>
                          </p:cTn>
                        </p:par>
                        <p:par>
                          <p:cTn id="46" fill="hold">
                            <p:stCondLst>
                              <p:cond delay="1720"/>
                            </p:stCondLst>
                            <p:childTnLst>
                              <p:par>
                                <p:cTn id="47" presetID="2" presetClass="entr" presetSubtype="8"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0-#ppt_w/2"/>
                                          </p:val>
                                        </p:tav>
                                        <p:tav tm="100000">
                                          <p:val>
                                            <p:strVal val="#ppt_x"/>
                                          </p:val>
                                        </p:tav>
                                      </p:tavLst>
                                    </p:anim>
                                    <p:anim calcmode="lin" valueType="num">
                                      <p:cBhvr additive="base">
                                        <p:cTn id="50" dur="500" fill="hold"/>
                                        <p:tgtEl>
                                          <p:spTgt spid="27"/>
                                        </p:tgtEl>
                                        <p:attrNameLst>
                                          <p:attrName>ppt_y</p:attrName>
                                        </p:attrNameLst>
                                      </p:cBhvr>
                                      <p:tavLst>
                                        <p:tav tm="0">
                                          <p:val>
                                            <p:strVal val="#ppt_y"/>
                                          </p:val>
                                        </p:tav>
                                        <p:tav tm="100000">
                                          <p:val>
                                            <p:strVal val="#ppt_y"/>
                                          </p:val>
                                        </p:tav>
                                      </p:tavLst>
                                    </p:anim>
                                  </p:childTnLst>
                                </p:cTn>
                              </p:par>
                            </p:childTnLst>
                          </p:cTn>
                        </p:par>
                        <p:par>
                          <p:cTn id="51" fill="hold">
                            <p:stCondLst>
                              <p:cond delay="2220"/>
                            </p:stCondLst>
                            <p:childTnLst>
                              <p:par>
                                <p:cTn id="52" presetID="10" presetClass="entr" presetSubtype="0" fill="hold" grpId="0" nodeType="after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350"/>
                                        <p:tgtEl>
                                          <p:spTgt spid="36"/>
                                        </p:tgtEl>
                                      </p:cBhvr>
                                    </p:animEffect>
                                  </p:childTnLst>
                                </p:cTn>
                              </p:par>
                              <p:par>
                                <p:cTn id="55" presetID="26" presetClass="emph" presetSubtype="0" fill="hold" grpId="1" nodeType="withEffect">
                                  <p:stCondLst>
                                    <p:cond delay="0"/>
                                  </p:stCondLst>
                                  <p:childTnLst>
                                    <p:animEffect transition="out" filter="fade">
                                      <p:cBhvr>
                                        <p:cTn id="56" dur="400" tmFilter="0, 0; .2, .5; .8, .5; 1, 0"/>
                                        <p:tgtEl>
                                          <p:spTgt spid="36"/>
                                        </p:tgtEl>
                                      </p:cBhvr>
                                    </p:animEffect>
                                    <p:animScale>
                                      <p:cBhvr>
                                        <p:cTn id="57" dur="200" autoRev="1" fill="hold"/>
                                        <p:tgtEl>
                                          <p:spTgt spid="36"/>
                                        </p:tgtEl>
                                      </p:cBhvr>
                                      <p:by x="105000" y="105000"/>
                                    </p:animScale>
                                  </p:childTnLst>
                                </p:cTn>
                              </p:par>
                            </p:childTnLst>
                          </p:cTn>
                        </p:par>
                        <p:par>
                          <p:cTn id="58" fill="hold">
                            <p:stCondLst>
                              <p:cond delay="2620"/>
                            </p:stCondLst>
                            <p:childTnLst>
                              <p:par>
                                <p:cTn id="59" presetID="10" presetClass="entr" presetSubtype="0"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500"/>
                                        <p:tgtEl>
                                          <p:spTgt spid="40"/>
                                        </p:tgtEl>
                                      </p:cBhvr>
                                    </p:animEffect>
                                  </p:childTnLst>
                                </p:cTn>
                              </p:par>
                            </p:childTnLst>
                          </p:cTn>
                        </p:par>
                        <p:par>
                          <p:cTn id="62" fill="hold">
                            <p:stCondLst>
                              <p:cond delay="3120"/>
                            </p:stCondLst>
                            <p:childTnLst>
                              <p:par>
                                <p:cTn id="63" presetID="2" presetClass="entr" presetSubtype="2" fill="hold" nodeType="afterEffect">
                                  <p:stCondLst>
                                    <p:cond delay="0"/>
                                  </p:stCondLst>
                                  <p:childTnLst>
                                    <p:set>
                                      <p:cBhvr>
                                        <p:cTn id="64" dur="1" fill="hold">
                                          <p:stCondLst>
                                            <p:cond delay="0"/>
                                          </p:stCondLst>
                                        </p:cTn>
                                        <p:tgtEl>
                                          <p:spTgt spid="53"/>
                                        </p:tgtEl>
                                        <p:attrNameLst>
                                          <p:attrName>style.visibility</p:attrName>
                                        </p:attrNameLst>
                                      </p:cBhvr>
                                      <p:to>
                                        <p:strVal val="visible"/>
                                      </p:to>
                                    </p:set>
                                    <p:anim calcmode="lin" valueType="num">
                                      <p:cBhvr additive="base">
                                        <p:cTn id="65" dur="500" fill="hold"/>
                                        <p:tgtEl>
                                          <p:spTgt spid="53"/>
                                        </p:tgtEl>
                                        <p:attrNameLst>
                                          <p:attrName>ppt_x</p:attrName>
                                        </p:attrNameLst>
                                      </p:cBhvr>
                                      <p:tavLst>
                                        <p:tav tm="0">
                                          <p:val>
                                            <p:strVal val="1+#ppt_w/2"/>
                                          </p:val>
                                        </p:tav>
                                        <p:tav tm="100000">
                                          <p:val>
                                            <p:strVal val="#ppt_x"/>
                                          </p:val>
                                        </p:tav>
                                      </p:tavLst>
                                    </p:anim>
                                    <p:anim calcmode="lin" valueType="num">
                                      <p:cBhvr additive="base">
                                        <p:cTn id="66" dur="500" fill="hold"/>
                                        <p:tgtEl>
                                          <p:spTgt spid="53"/>
                                        </p:tgtEl>
                                        <p:attrNameLst>
                                          <p:attrName>ppt_y</p:attrName>
                                        </p:attrNameLst>
                                      </p:cBhvr>
                                      <p:tavLst>
                                        <p:tav tm="0">
                                          <p:val>
                                            <p:strVal val="#ppt_y"/>
                                          </p:val>
                                        </p:tav>
                                        <p:tav tm="100000">
                                          <p:val>
                                            <p:strVal val="#ppt_y"/>
                                          </p:val>
                                        </p:tav>
                                      </p:tavLst>
                                    </p:anim>
                                  </p:childTnLst>
                                </p:cTn>
                              </p:par>
                            </p:childTnLst>
                          </p:cTn>
                        </p:par>
                        <p:par>
                          <p:cTn id="67" fill="hold">
                            <p:stCondLst>
                              <p:cond delay="3620"/>
                            </p:stCondLst>
                            <p:childTnLst>
                              <p:par>
                                <p:cTn id="68" presetID="10" presetClass="entr" presetSubtype="0" fill="hold" grpId="0"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fade">
                                      <p:cBhvr>
                                        <p:cTn id="70" dur="350"/>
                                        <p:tgtEl>
                                          <p:spTgt spid="38"/>
                                        </p:tgtEl>
                                      </p:cBhvr>
                                    </p:animEffect>
                                  </p:childTnLst>
                                </p:cTn>
                              </p:par>
                              <p:par>
                                <p:cTn id="71" presetID="26" presetClass="emph" presetSubtype="0" fill="hold" grpId="1" nodeType="withEffect">
                                  <p:stCondLst>
                                    <p:cond delay="0"/>
                                  </p:stCondLst>
                                  <p:childTnLst>
                                    <p:animEffect transition="out" filter="fade">
                                      <p:cBhvr>
                                        <p:cTn id="72" dur="400" tmFilter="0, 0; .2, .5; .8, .5; 1, 0"/>
                                        <p:tgtEl>
                                          <p:spTgt spid="38"/>
                                        </p:tgtEl>
                                      </p:cBhvr>
                                    </p:animEffect>
                                    <p:animScale>
                                      <p:cBhvr>
                                        <p:cTn id="73" dur="200" autoRev="1" fill="hold"/>
                                        <p:tgtEl>
                                          <p:spTgt spid="38"/>
                                        </p:tgtEl>
                                      </p:cBhvr>
                                      <p:by x="105000" y="105000"/>
                                    </p:animScale>
                                  </p:childTnLst>
                                </p:cTn>
                              </p:par>
                            </p:childTnLst>
                          </p:cTn>
                        </p:par>
                        <p:par>
                          <p:cTn id="74" fill="hold">
                            <p:stCondLst>
                              <p:cond delay="4020"/>
                            </p:stCondLst>
                            <p:childTnLst>
                              <p:par>
                                <p:cTn id="75" presetID="10" presetClass="entr" presetSubtype="0"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500"/>
                                        <p:tgtEl>
                                          <p:spTgt spid="42"/>
                                        </p:tgtEl>
                                      </p:cBhvr>
                                    </p:animEffect>
                                  </p:childTnLst>
                                </p:cTn>
                              </p:par>
                            </p:childTnLst>
                          </p:cTn>
                        </p:par>
                        <p:par>
                          <p:cTn id="78" fill="hold">
                            <p:stCondLst>
                              <p:cond delay="4520"/>
                            </p:stCondLst>
                            <p:childTnLst>
                              <p:par>
                                <p:cTn id="79" presetID="2" presetClass="entr" presetSubtype="8" fill="hold" nodeType="afterEffect">
                                  <p:stCondLst>
                                    <p:cond delay="0"/>
                                  </p:stCondLst>
                                  <p:childTnLst>
                                    <p:set>
                                      <p:cBhvr>
                                        <p:cTn id="80" dur="1" fill="hold">
                                          <p:stCondLst>
                                            <p:cond delay="0"/>
                                          </p:stCondLst>
                                        </p:cTn>
                                        <p:tgtEl>
                                          <p:spTgt spid="50"/>
                                        </p:tgtEl>
                                        <p:attrNameLst>
                                          <p:attrName>style.visibility</p:attrName>
                                        </p:attrNameLst>
                                      </p:cBhvr>
                                      <p:to>
                                        <p:strVal val="visible"/>
                                      </p:to>
                                    </p:set>
                                    <p:anim calcmode="lin" valueType="num">
                                      <p:cBhvr additive="base">
                                        <p:cTn id="81" dur="500" fill="hold"/>
                                        <p:tgtEl>
                                          <p:spTgt spid="50"/>
                                        </p:tgtEl>
                                        <p:attrNameLst>
                                          <p:attrName>ppt_x</p:attrName>
                                        </p:attrNameLst>
                                      </p:cBhvr>
                                      <p:tavLst>
                                        <p:tav tm="0">
                                          <p:val>
                                            <p:strVal val="0-#ppt_w/2"/>
                                          </p:val>
                                        </p:tav>
                                        <p:tav tm="100000">
                                          <p:val>
                                            <p:strVal val="#ppt_x"/>
                                          </p:val>
                                        </p:tav>
                                      </p:tavLst>
                                    </p:anim>
                                    <p:anim calcmode="lin" valueType="num">
                                      <p:cBhvr additive="base">
                                        <p:cTn id="82" dur="500" fill="hold"/>
                                        <p:tgtEl>
                                          <p:spTgt spid="50"/>
                                        </p:tgtEl>
                                        <p:attrNameLst>
                                          <p:attrName>ppt_y</p:attrName>
                                        </p:attrNameLst>
                                      </p:cBhvr>
                                      <p:tavLst>
                                        <p:tav tm="0">
                                          <p:val>
                                            <p:strVal val="#ppt_y"/>
                                          </p:val>
                                        </p:tav>
                                        <p:tav tm="100000">
                                          <p:val>
                                            <p:strVal val="#ppt_y"/>
                                          </p:val>
                                        </p:tav>
                                      </p:tavLst>
                                    </p:anim>
                                  </p:childTnLst>
                                </p:cTn>
                              </p:par>
                            </p:childTnLst>
                          </p:cTn>
                        </p:par>
                        <p:par>
                          <p:cTn id="83" fill="hold">
                            <p:stCondLst>
                              <p:cond delay="5020"/>
                            </p:stCondLst>
                            <p:childTnLst>
                              <p:par>
                                <p:cTn id="84" presetID="10" presetClass="entr" presetSubtype="0" fill="hold" grpId="0" nodeType="afterEffect">
                                  <p:stCondLst>
                                    <p:cond delay="0"/>
                                  </p:stCondLst>
                                  <p:childTnLst>
                                    <p:set>
                                      <p:cBhvr>
                                        <p:cTn id="85" dur="1" fill="hold">
                                          <p:stCondLst>
                                            <p:cond delay="0"/>
                                          </p:stCondLst>
                                        </p:cTn>
                                        <p:tgtEl>
                                          <p:spTgt spid="37"/>
                                        </p:tgtEl>
                                        <p:attrNameLst>
                                          <p:attrName>style.visibility</p:attrName>
                                        </p:attrNameLst>
                                      </p:cBhvr>
                                      <p:to>
                                        <p:strVal val="visible"/>
                                      </p:to>
                                    </p:set>
                                    <p:animEffect transition="in" filter="fade">
                                      <p:cBhvr>
                                        <p:cTn id="86" dur="350"/>
                                        <p:tgtEl>
                                          <p:spTgt spid="37"/>
                                        </p:tgtEl>
                                      </p:cBhvr>
                                    </p:animEffect>
                                  </p:childTnLst>
                                </p:cTn>
                              </p:par>
                              <p:par>
                                <p:cTn id="87" presetID="26" presetClass="emph" presetSubtype="0" fill="hold" grpId="1" nodeType="withEffect">
                                  <p:stCondLst>
                                    <p:cond delay="0"/>
                                  </p:stCondLst>
                                  <p:childTnLst>
                                    <p:animEffect transition="out" filter="fade">
                                      <p:cBhvr>
                                        <p:cTn id="88" dur="400" tmFilter="0, 0; .2, .5; .8, .5; 1, 0"/>
                                        <p:tgtEl>
                                          <p:spTgt spid="37"/>
                                        </p:tgtEl>
                                      </p:cBhvr>
                                    </p:animEffect>
                                    <p:animScale>
                                      <p:cBhvr>
                                        <p:cTn id="89" dur="200" autoRev="1" fill="hold"/>
                                        <p:tgtEl>
                                          <p:spTgt spid="37"/>
                                        </p:tgtEl>
                                      </p:cBhvr>
                                      <p:by x="105000" y="105000"/>
                                    </p:animScale>
                                  </p:childTnLst>
                                </p:cTn>
                              </p:par>
                            </p:childTnLst>
                          </p:cTn>
                        </p:par>
                        <p:par>
                          <p:cTn id="90" fill="hold">
                            <p:stCondLst>
                              <p:cond delay="5420"/>
                            </p:stCondLst>
                            <p:childTnLst>
                              <p:par>
                                <p:cTn id="91" presetID="10" presetClass="entr" presetSubtype="0" fill="hold" grpId="0" nodeType="after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500"/>
                                        <p:tgtEl>
                                          <p:spTgt spid="41"/>
                                        </p:tgtEl>
                                      </p:cBhvr>
                                    </p:animEffect>
                                  </p:childTnLst>
                                </p:cTn>
                              </p:par>
                            </p:childTnLst>
                          </p:cTn>
                        </p:par>
                        <p:par>
                          <p:cTn id="94" fill="hold">
                            <p:stCondLst>
                              <p:cond delay="5920"/>
                            </p:stCondLst>
                            <p:childTnLst>
                              <p:par>
                                <p:cTn id="95" presetID="2" presetClass="entr" presetSubtype="2" fill="hold" nodeType="afterEffect">
                                  <p:stCondLst>
                                    <p:cond delay="0"/>
                                  </p:stCondLst>
                                  <p:childTnLst>
                                    <p:set>
                                      <p:cBhvr>
                                        <p:cTn id="96" dur="1" fill="hold">
                                          <p:stCondLst>
                                            <p:cond delay="0"/>
                                          </p:stCondLst>
                                        </p:cTn>
                                        <p:tgtEl>
                                          <p:spTgt spid="56"/>
                                        </p:tgtEl>
                                        <p:attrNameLst>
                                          <p:attrName>style.visibility</p:attrName>
                                        </p:attrNameLst>
                                      </p:cBhvr>
                                      <p:to>
                                        <p:strVal val="visible"/>
                                      </p:to>
                                    </p:set>
                                    <p:anim calcmode="lin" valueType="num">
                                      <p:cBhvr additive="base">
                                        <p:cTn id="97" dur="500" fill="hold"/>
                                        <p:tgtEl>
                                          <p:spTgt spid="56"/>
                                        </p:tgtEl>
                                        <p:attrNameLst>
                                          <p:attrName>ppt_x</p:attrName>
                                        </p:attrNameLst>
                                      </p:cBhvr>
                                      <p:tavLst>
                                        <p:tav tm="0">
                                          <p:val>
                                            <p:strVal val="1+#ppt_w/2"/>
                                          </p:val>
                                        </p:tav>
                                        <p:tav tm="100000">
                                          <p:val>
                                            <p:strVal val="#ppt_x"/>
                                          </p:val>
                                        </p:tav>
                                      </p:tavLst>
                                    </p:anim>
                                    <p:anim calcmode="lin" valueType="num">
                                      <p:cBhvr additive="base">
                                        <p:cTn id="98" dur="500" fill="hold"/>
                                        <p:tgtEl>
                                          <p:spTgt spid="56"/>
                                        </p:tgtEl>
                                        <p:attrNameLst>
                                          <p:attrName>ppt_y</p:attrName>
                                        </p:attrNameLst>
                                      </p:cBhvr>
                                      <p:tavLst>
                                        <p:tav tm="0">
                                          <p:val>
                                            <p:strVal val="#ppt_y"/>
                                          </p:val>
                                        </p:tav>
                                        <p:tav tm="100000">
                                          <p:val>
                                            <p:strVal val="#ppt_y"/>
                                          </p:val>
                                        </p:tav>
                                      </p:tavLst>
                                    </p:anim>
                                  </p:childTnLst>
                                </p:cTn>
                              </p:par>
                            </p:childTnLst>
                          </p:cTn>
                        </p:par>
                        <p:par>
                          <p:cTn id="99" fill="hold">
                            <p:stCondLst>
                              <p:cond delay="6420"/>
                            </p:stCondLst>
                            <p:childTnLst>
                              <p:par>
                                <p:cTn id="100" presetID="10" presetClass="entr" presetSubtype="0" fill="hold" grpId="0" nodeType="afterEffect">
                                  <p:stCondLst>
                                    <p:cond delay="0"/>
                                  </p:stCondLst>
                                  <p:childTnLst>
                                    <p:set>
                                      <p:cBhvr>
                                        <p:cTn id="101" dur="1" fill="hold">
                                          <p:stCondLst>
                                            <p:cond delay="0"/>
                                          </p:stCondLst>
                                        </p:cTn>
                                        <p:tgtEl>
                                          <p:spTgt spid="39"/>
                                        </p:tgtEl>
                                        <p:attrNameLst>
                                          <p:attrName>style.visibility</p:attrName>
                                        </p:attrNameLst>
                                      </p:cBhvr>
                                      <p:to>
                                        <p:strVal val="visible"/>
                                      </p:to>
                                    </p:set>
                                    <p:animEffect transition="in" filter="fade">
                                      <p:cBhvr>
                                        <p:cTn id="102" dur="350"/>
                                        <p:tgtEl>
                                          <p:spTgt spid="39"/>
                                        </p:tgtEl>
                                      </p:cBhvr>
                                    </p:animEffect>
                                  </p:childTnLst>
                                </p:cTn>
                              </p:par>
                              <p:par>
                                <p:cTn id="103" presetID="26" presetClass="emph" presetSubtype="0" fill="hold" grpId="1" nodeType="withEffect">
                                  <p:stCondLst>
                                    <p:cond delay="0"/>
                                  </p:stCondLst>
                                  <p:childTnLst>
                                    <p:animEffect transition="out" filter="fade">
                                      <p:cBhvr>
                                        <p:cTn id="104" dur="400" tmFilter="0, 0; .2, .5; .8, .5; 1, 0"/>
                                        <p:tgtEl>
                                          <p:spTgt spid="39"/>
                                        </p:tgtEl>
                                      </p:cBhvr>
                                    </p:animEffect>
                                    <p:animScale>
                                      <p:cBhvr>
                                        <p:cTn id="105" dur="200" autoRev="1" fill="hold"/>
                                        <p:tgtEl>
                                          <p:spTgt spid="39"/>
                                        </p:tgtEl>
                                      </p:cBhvr>
                                      <p:by x="105000" y="105000"/>
                                    </p:animScale>
                                  </p:childTnLst>
                                </p:cTn>
                              </p:par>
                            </p:childTnLst>
                          </p:cTn>
                        </p:par>
                        <p:par>
                          <p:cTn id="106" fill="hold">
                            <p:stCondLst>
                              <p:cond delay="6820"/>
                            </p:stCondLst>
                            <p:childTnLst>
                              <p:par>
                                <p:cTn id="107" presetID="10" presetClass="entr" presetSubtype="0" fill="hold" grpId="0" nodeType="afterEffect">
                                  <p:stCondLst>
                                    <p:cond delay="0"/>
                                  </p:stCondLst>
                                  <p:childTnLst>
                                    <p:set>
                                      <p:cBhvr>
                                        <p:cTn id="108" dur="1" fill="hold">
                                          <p:stCondLst>
                                            <p:cond delay="0"/>
                                          </p:stCondLst>
                                        </p:cTn>
                                        <p:tgtEl>
                                          <p:spTgt spid="43"/>
                                        </p:tgtEl>
                                        <p:attrNameLst>
                                          <p:attrName>style.visibility</p:attrName>
                                        </p:attrNameLst>
                                      </p:cBhvr>
                                      <p:to>
                                        <p:strVal val="visible"/>
                                      </p:to>
                                    </p:set>
                                    <p:animEffect transition="in" filter="fade">
                                      <p:cBhvr>
                                        <p:cTn id="10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8" grpId="0" animBg="1"/>
      <p:bldP spid="29" grpId="0" animBg="1"/>
      <p:bldP spid="30" grpId="0" animBg="1"/>
      <p:bldP spid="31" grpId="0" animBg="1"/>
      <p:bldP spid="36" grpId="0"/>
      <p:bldP spid="36" grpId="1"/>
      <p:bldP spid="37" grpId="0"/>
      <p:bldP spid="37" grpId="1"/>
      <p:bldP spid="38" grpId="0"/>
      <p:bldP spid="38" grpId="1"/>
      <p:bldP spid="39" grpId="0"/>
      <p:bldP spid="39" grpId="1"/>
      <p:bldP spid="40" grpId="0"/>
      <p:bldP spid="41" grpId="0"/>
      <p:bldP spid="42" grpId="0"/>
      <p:bldP spid="43" grpId="0"/>
      <p:bldP spid="44" grpId="0"/>
      <p:bldP spid="45" grpId="0"/>
      <p:bldP spid="46" grpId="0"/>
      <p:bldP spid="4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5.2 </a:t>
            </a:r>
            <a:r>
              <a:rPr lang="zh-CN" altLang="en-US" sz="2800" dirty="0">
                <a:solidFill>
                  <a:schemeClr val="tx1">
                    <a:lumMod val="50000"/>
                  </a:schemeClr>
                </a:solidFill>
                <a:latin typeface="微软雅黑"/>
                <a:ea typeface="微软雅黑"/>
              </a:rPr>
              <a:t>资金缺口</a:t>
            </a:r>
          </a:p>
        </p:txBody>
      </p:sp>
      <p:sp>
        <p:nvSpPr>
          <p:cNvPr id="17" name="TextBox 16"/>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5</a:t>
            </a:r>
            <a:endParaRPr lang="zh-CN" altLang="en-US" dirty="0">
              <a:solidFill>
                <a:schemeClr val="tx1">
                  <a:lumMod val="50000"/>
                </a:schemeClr>
              </a:solidFill>
            </a:endParaRPr>
          </a:p>
        </p:txBody>
      </p:sp>
      <p:sp>
        <p:nvSpPr>
          <p:cNvPr id="4" name="五边形 3"/>
          <p:cNvSpPr/>
          <p:nvPr/>
        </p:nvSpPr>
        <p:spPr>
          <a:xfrm>
            <a:off x="6054370" y="2391140"/>
            <a:ext cx="3842427" cy="1248428"/>
          </a:xfrm>
          <a:prstGeom prst="homePlate">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itchFamily="34" charset="-122"/>
            </a:endParaRPr>
          </a:p>
        </p:txBody>
      </p:sp>
      <p:sp>
        <p:nvSpPr>
          <p:cNvPr id="5" name="五边形 4"/>
          <p:cNvSpPr/>
          <p:nvPr/>
        </p:nvSpPr>
        <p:spPr>
          <a:xfrm flipH="1">
            <a:off x="2211943" y="3630881"/>
            <a:ext cx="3842427" cy="1248428"/>
          </a:xfrm>
          <a:prstGeom prst="homePlate">
            <a:avLst/>
          </a:prstGeom>
          <a:solidFill>
            <a:srgbClr val="F8F8F8"/>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itchFamily="34" charset="-122"/>
            </a:endParaRPr>
          </a:p>
        </p:txBody>
      </p:sp>
      <p:sp>
        <p:nvSpPr>
          <p:cNvPr id="6" name="TextBox 5"/>
          <p:cNvSpPr txBox="1"/>
          <p:nvPr/>
        </p:nvSpPr>
        <p:spPr>
          <a:xfrm>
            <a:off x="2714005" y="3975516"/>
            <a:ext cx="3266063" cy="533604"/>
          </a:xfrm>
          <a:prstGeom prst="rect">
            <a:avLst/>
          </a:prstGeom>
          <a:noFill/>
        </p:spPr>
        <p:txBody>
          <a:bodyPr wrap="square" lIns="121963" tIns="60981" rIns="121963" bIns="60981" rtlCol="0">
            <a:spAutoFit/>
          </a:bodyPr>
          <a:lstStyle/>
          <a:p>
            <a:pPr algn="r"/>
            <a:r>
              <a:rPr lang="zh-CN" altLang="en-US" sz="2700" b="1" dirty="0" smtClean="0">
                <a:solidFill>
                  <a:srgbClr val="C00000"/>
                </a:solidFill>
                <a:latin typeface="+mn-ea"/>
                <a:ea typeface="+mn-ea"/>
              </a:rPr>
              <a:t>所需资金</a:t>
            </a:r>
            <a:r>
              <a:rPr lang="en-US" altLang="zh-CN" sz="2700" b="1" dirty="0">
                <a:solidFill>
                  <a:srgbClr val="C00000"/>
                </a:solidFill>
                <a:latin typeface="+mn-ea"/>
                <a:ea typeface="+mn-ea"/>
              </a:rPr>
              <a:t>2</a:t>
            </a:r>
            <a:r>
              <a:rPr lang="en-US" altLang="zh-CN" sz="2700" b="1" dirty="0" smtClean="0">
                <a:solidFill>
                  <a:srgbClr val="C00000"/>
                </a:solidFill>
                <a:latin typeface="+mn-ea"/>
                <a:ea typeface="+mn-ea"/>
              </a:rPr>
              <a:t>000</a:t>
            </a:r>
            <a:r>
              <a:rPr lang="zh-CN" altLang="en-US" sz="2700" b="1" dirty="0" smtClean="0">
                <a:solidFill>
                  <a:srgbClr val="C00000"/>
                </a:solidFill>
                <a:latin typeface="+mn-ea"/>
                <a:ea typeface="+mn-ea"/>
              </a:rPr>
              <a:t>万</a:t>
            </a:r>
            <a:endParaRPr lang="zh-CN" altLang="en-US" sz="2700" b="1" dirty="0">
              <a:solidFill>
                <a:srgbClr val="C00000"/>
              </a:solidFill>
              <a:latin typeface="+mn-ea"/>
              <a:ea typeface="+mn-ea"/>
            </a:endParaRPr>
          </a:p>
        </p:txBody>
      </p:sp>
      <p:sp>
        <p:nvSpPr>
          <p:cNvPr id="7" name="TextBox 6"/>
          <p:cNvSpPr txBox="1"/>
          <p:nvPr/>
        </p:nvSpPr>
        <p:spPr>
          <a:xfrm>
            <a:off x="6054370" y="2748552"/>
            <a:ext cx="3266063" cy="533604"/>
          </a:xfrm>
          <a:prstGeom prst="rect">
            <a:avLst/>
          </a:prstGeom>
          <a:noFill/>
        </p:spPr>
        <p:txBody>
          <a:bodyPr wrap="square" lIns="121963" tIns="60981" rIns="121963" bIns="60981" rtlCol="0">
            <a:spAutoFit/>
          </a:bodyPr>
          <a:lstStyle/>
          <a:p>
            <a:r>
              <a:rPr lang="zh-CN" altLang="en-US" sz="2700" b="1" dirty="0" smtClean="0">
                <a:solidFill>
                  <a:schemeClr val="accent2"/>
                </a:solidFill>
                <a:latin typeface="+mn-ea"/>
                <a:ea typeface="+mn-ea"/>
              </a:rPr>
              <a:t>现有资金</a:t>
            </a:r>
            <a:r>
              <a:rPr lang="en-US" altLang="zh-CN" sz="2700" b="1" dirty="0" smtClean="0">
                <a:solidFill>
                  <a:schemeClr val="accent2"/>
                </a:solidFill>
                <a:latin typeface="+mn-ea"/>
                <a:ea typeface="+mn-ea"/>
              </a:rPr>
              <a:t>4000</a:t>
            </a:r>
            <a:r>
              <a:rPr lang="zh-CN" altLang="en-US" sz="2700" b="1" dirty="0" smtClean="0">
                <a:solidFill>
                  <a:schemeClr val="accent2"/>
                </a:solidFill>
                <a:latin typeface="+mn-ea"/>
                <a:ea typeface="+mn-ea"/>
              </a:rPr>
              <a:t>万</a:t>
            </a:r>
            <a:endParaRPr lang="zh-CN" altLang="en-US" sz="2700" b="1" dirty="0">
              <a:solidFill>
                <a:schemeClr val="accent2"/>
              </a:solidFill>
              <a:latin typeface="+mn-ea"/>
              <a:ea typeface="+mn-ea"/>
            </a:endParaRPr>
          </a:p>
        </p:txBody>
      </p:sp>
      <p:sp>
        <p:nvSpPr>
          <p:cNvPr id="8" name="TextBox 7"/>
          <p:cNvSpPr txBox="1"/>
          <p:nvPr/>
        </p:nvSpPr>
        <p:spPr>
          <a:xfrm>
            <a:off x="1345853" y="2132856"/>
            <a:ext cx="4322729" cy="1231392"/>
          </a:xfrm>
          <a:prstGeom prst="rect">
            <a:avLst/>
          </a:prstGeom>
          <a:noFill/>
        </p:spPr>
        <p:txBody>
          <a:bodyPr wrap="square" lIns="121963" tIns="60981" rIns="121963" bIns="60981" rtlCol="0">
            <a:spAutoFit/>
          </a:bodyPr>
          <a:lstStyle/>
          <a:p>
            <a:pPr>
              <a:lnSpc>
                <a:spcPct val="150000"/>
              </a:lnSpc>
            </a:pPr>
            <a:r>
              <a:rPr lang="zh-CN" altLang="en-US" sz="1600" dirty="0">
                <a:solidFill>
                  <a:schemeClr val="accent1"/>
                </a:solidFill>
                <a:latin typeface="+mn-ea"/>
                <a:ea typeface="+mn-ea"/>
              </a:rPr>
              <a:t>这里输入简单的文字概述这里输入简单文字概</a:t>
            </a:r>
            <a:endParaRPr lang="en-US" altLang="zh-CN" sz="1600" dirty="0">
              <a:solidFill>
                <a:schemeClr val="accent1"/>
              </a:solidFill>
              <a:latin typeface="+mn-ea"/>
              <a:ea typeface="+mn-ea"/>
            </a:endParaRPr>
          </a:p>
          <a:p>
            <a:pPr>
              <a:lnSpc>
                <a:spcPct val="150000"/>
              </a:lnSpc>
            </a:pPr>
            <a:r>
              <a:rPr lang="zh-CN" altLang="en-US" sz="1600" dirty="0">
                <a:solidFill>
                  <a:schemeClr val="accent1"/>
                </a:solidFill>
                <a:latin typeface="+mn-ea"/>
                <a:ea typeface="+mn-ea"/>
              </a:rPr>
              <a:t>述这里输入简单的文字概述这里入简单的文字</a:t>
            </a:r>
            <a:endParaRPr lang="en-US" altLang="zh-CN" sz="1600" dirty="0">
              <a:solidFill>
                <a:schemeClr val="accent1"/>
              </a:solidFill>
              <a:latin typeface="+mn-ea"/>
              <a:ea typeface="+mn-ea"/>
            </a:endParaRPr>
          </a:p>
          <a:p>
            <a:pPr>
              <a:lnSpc>
                <a:spcPct val="150000"/>
              </a:lnSpc>
            </a:pPr>
            <a:r>
              <a:rPr lang="zh-CN" altLang="en-US" sz="1600" dirty="0">
                <a:solidFill>
                  <a:schemeClr val="accent1"/>
                </a:solidFill>
                <a:latin typeface="+mn-ea"/>
                <a:ea typeface="+mn-ea"/>
              </a:rPr>
              <a:t>概述这里输入述简单的文字概述</a:t>
            </a:r>
          </a:p>
        </p:txBody>
      </p:sp>
      <p:sp>
        <p:nvSpPr>
          <p:cNvPr id="9" name="TextBox 8"/>
          <p:cNvSpPr txBox="1"/>
          <p:nvPr/>
        </p:nvSpPr>
        <p:spPr>
          <a:xfrm>
            <a:off x="6342552" y="3984201"/>
            <a:ext cx="4322729" cy="1231392"/>
          </a:xfrm>
          <a:prstGeom prst="rect">
            <a:avLst/>
          </a:prstGeom>
          <a:noFill/>
        </p:spPr>
        <p:txBody>
          <a:bodyPr wrap="square" lIns="121963" tIns="60981" rIns="121963" bIns="60981" rtlCol="0">
            <a:spAutoFit/>
          </a:bodyPr>
          <a:lstStyle/>
          <a:p>
            <a:pPr>
              <a:lnSpc>
                <a:spcPct val="150000"/>
              </a:lnSpc>
            </a:pPr>
            <a:r>
              <a:rPr lang="zh-CN" altLang="en-US" sz="1600" dirty="0">
                <a:solidFill>
                  <a:schemeClr val="accent1"/>
                </a:solidFill>
                <a:latin typeface="+mn-ea"/>
                <a:ea typeface="+mn-ea"/>
              </a:rPr>
              <a:t>这里输入简单的文字概述这里输入简单文字概</a:t>
            </a:r>
            <a:endParaRPr lang="en-US" altLang="zh-CN" sz="1600" dirty="0">
              <a:solidFill>
                <a:schemeClr val="accent1"/>
              </a:solidFill>
              <a:latin typeface="+mn-ea"/>
              <a:ea typeface="+mn-ea"/>
            </a:endParaRPr>
          </a:p>
          <a:p>
            <a:pPr>
              <a:lnSpc>
                <a:spcPct val="150000"/>
              </a:lnSpc>
            </a:pPr>
            <a:r>
              <a:rPr lang="zh-CN" altLang="en-US" sz="1600" dirty="0">
                <a:solidFill>
                  <a:schemeClr val="accent1"/>
                </a:solidFill>
                <a:latin typeface="+mn-ea"/>
                <a:ea typeface="+mn-ea"/>
              </a:rPr>
              <a:t>述这里输入简单的文字概述这里入简单的文字</a:t>
            </a:r>
            <a:endParaRPr lang="en-US" altLang="zh-CN" sz="1600" dirty="0">
              <a:solidFill>
                <a:schemeClr val="accent1"/>
              </a:solidFill>
              <a:latin typeface="+mn-ea"/>
              <a:ea typeface="+mn-ea"/>
            </a:endParaRPr>
          </a:p>
          <a:p>
            <a:pPr>
              <a:lnSpc>
                <a:spcPct val="150000"/>
              </a:lnSpc>
            </a:pPr>
            <a:r>
              <a:rPr lang="zh-CN" altLang="en-US" sz="1600" dirty="0">
                <a:solidFill>
                  <a:schemeClr val="accent1"/>
                </a:solidFill>
                <a:latin typeface="+mn-ea"/>
                <a:ea typeface="+mn-ea"/>
              </a:rPr>
              <a:t>概述这里输入述简单的文字概述</a:t>
            </a:r>
          </a:p>
        </p:txBody>
      </p:sp>
      <p:cxnSp>
        <p:nvCxnSpPr>
          <p:cNvPr id="10" name="直接连接符 9"/>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838019649"/>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4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6"/>
                                        </p:tgtEl>
                                        <p:attrNameLst>
                                          <p:attrName>ppt_y</p:attrName>
                                        </p:attrNameLst>
                                      </p:cBhvr>
                                      <p:tavLst>
                                        <p:tav tm="0">
                                          <p:val>
                                            <p:strVal val="#ppt_y"/>
                                          </p:val>
                                        </p:tav>
                                        <p:tav tm="100000">
                                          <p:val>
                                            <p:strVal val="#ppt_y"/>
                                          </p:val>
                                        </p:tav>
                                      </p:tavLst>
                                    </p:anim>
                                    <p:anim calcmode="lin" valueType="num">
                                      <p:cBhvr>
                                        <p:cTn id="9" dur="4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6"/>
                                        </p:tgtEl>
                                      </p:cBhvr>
                                    </p:animEffect>
                                  </p:childTnLst>
                                </p:cTn>
                              </p:par>
                            </p:childTnLst>
                          </p:cTn>
                        </p:par>
                        <p:par>
                          <p:cTn id="12" fill="hold">
                            <p:stCondLst>
                              <p:cond delay="640"/>
                            </p:stCondLst>
                            <p:childTnLst>
                              <p:par>
                                <p:cTn id="13" presetID="22" presetClass="entr" presetSubtype="2"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right)">
                                      <p:cBhvr>
                                        <p:cTn id="15" dur="500"/>
                                        <p:tgtEl>
                                          <p:spTgt spid="5"/>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par>
                          <p:cTn id="19" fill="hold">
                            <p:stCondLst>
                              <p:cond delay="114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par>
                          <p:cTn id="27" fill="hold">
                            <p:stCondLst>
                              <p:cond delay="204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7"/>
                                        </p:tgtEl>
                                        <p:attrNameLst>
                                          <p:attrName>ppt_y</p:attrName>
                                        </p:attrNameLst>
                                      </p:cBhvr>
                                      <p:tavLst>
                                        <p:tav tm="0">
                                          <p:val>
                                            <p:strVal val="#ppt_y"/>
                                          </p:val>
                                        </p:tav>
                                        <p:tav tm="100000">
                                          <p:val>
                                            <p:strVal val="#ppt_y"/>
                                          </p:val>
                                        </p:tav>
                                      </p:tavLst>
                                    </p:anim>
                                    <p:anim calcmode="lin" valueType="num">
                                      <p:cBhvr>
                                        <p:cTn id="32"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7"/>
                                        </p:tgtEl>
                                      </p:cBhvr>
                                    </p:animEffect>
                                  </p:childTnLst>
                                </p:cTn>
                              </p:par>
                            </p:childTnLst>
                          </p:cTn>
                        </p:par>
                        <p:par>
                          <p:cTn id="35" fill="hold">
                            <p:stCondLst>
                              <p:cond delay="2940"/>
                            </p:stCondLst>
                            <p:childTnLst>
                              <p:par>
                                <p:cTn id="36" presetID="2" presetClass="entr" presetSubtype="4"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childTnLst>
                          </p:cTn>
                        </p:par>
                        <p:par>
                          <p:cTn id="40" fill="hold">
                            <p:stCondLst>
                              <p:cond delay="3440"/>
                            </p:stCondLst>
                            <p:childTnLst>
                              <p:par>
                                <p:cTn id="41" presetID="2" presetClass="entr" presetSubtype="4"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4" grpId="0" animBg="1"/>
      <p:bldP spid="5" grpId="0" animBg="1"/>
      <p:bldP spid="6" grpId="0"/>
      <p:bldP spid="7" grpId="0"/>
      <p:bldP spid="8" grpId="0"/>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79"/>
          <p:cNvGrpSpPr>
            <a:grpSpLocks/>
          </p:cNvGrpSpPr>
          <p:nvPr/>
        </p:nvGrpSpPr>
        <p:grpSpPr bwMode="auto">
          <a:xfrm>
            <a:off x="7054377" y="2976813"/>
            <a:ext cx="1735734" cy="1739242"/>
            <a:chOff x="6379729" y="2488774"/>
            <a:chExt cx="2513016" cy="2513016"/>
          </a:xfrm>
        </p:grpSpPr>
        <p:sp>
          <p:nvSpPr>
            <p:cNvPr id="5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1" name="任意多边形 83"/>
            <p:cNvSpPr/>
            <p:nvPr/>
          </p:nvSpPr>
          <p:spPr>
            <a:xfrm rot="16377237">
              <a:off x="6409520" y="2506881"/>
              <a:ext cx="2476804"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33" name="Freeform 7"/>
          <p:cNvSpPr>
            <a:spLocks/>
          </p:cNvSpPr>
          <p:nvPr/>
        </p:nvSpPr>
        <p:spPr bwMode="auto">
          <a:xfrm>
            <a:off x="4301580" y="1769984"/>
            <a:ext cx="1292225" cy="4079875"/>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52" name="组合 79"/>
          <p:cNvGrpSpPr>
            <a:grpSpLocks/>
          </p:cNvGrpSpPr>
          <p:nvPr/>
        </p:nvGrpSpPr>
        <p:grpSpPr bwMode="auto">
          <a:xfrm>
            <a:off x="4604143" y="1268760"/>
            <a:ext cx="1345108" cy="1347826"/>
            <a:chOff x="6379729" y="2488774"/>
            <a:chExt cx="2513016" cy="2513016"/>
          </a:xfrm>
        </p:grpSpPr>
        <p:sp>
          <p:nvSpPr>
            <p:cNvPr id="5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4" name="任意多边形 83"/>
            <p:cNvSpPr/>
            <p:nvPr/>
          </p:nvSpPr>
          <p:spPr>
            <a:xfrm rot="16377237">
              <a:off x="6409520" y="2506881"/>
              <a:ext cx="2476804"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58" name="组合 79"/>
          <p:cNvGrpSpPr>
            <a:grpSpLocks/>
          </p:cNvGrpSpPr>
          <p:nvPr/>
        </p:nvGrpSpPr>
        <p:grpSpPr bwMode="auto">
          <a:xfrm>
            <a:off x="3768781" y="3122669"/>
            <a:ext cx="1345108" cy="1347826"/>
            <a:chOff x="6379729" y="2488774"/>
            <a:chExt cx="2513016" cy="2513016"/>
          </a:xfrm>
        </p:grpSpPr>
        <p:sp>
          <p:nvSpPr>
            <p:cNvPr id="5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60" name="任意多边形 83"/>
            <p:cNvSpPr/>
            <p:nvPr/>
          </p:nvSpPr>
          <p:spPr>
            <a:xfrm rot="16377237">
              <a:off x="6409520" y="2506881"/>
              <a:ext cx="2476804"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61" name="组合 79"/>
          <p:cNvGrpSpPr>
            <a:grpSpLocks/>
          </p:cNvGrpSpPr>
          <p:nvPr/>
        </p:nvGrpSpPr>
        <p:grpSpPr bwMode="auto">
          <a:xfrm>
            <a:off x="4778715" y="4912958"/>
            <a:ext cx="1345108" cy="1347826"/>
            <a:chOff x="6379729" y="2488774"/>
            <a:chExt cx="2513016" cy="2513016"/>
          </a:xfrm>
        </p:grpSpPr>
        <p:sp>
          <p:nvSpPr>
            <p:cNvPr id="6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63" name="任意多边形 83"/>
            <p:cNvSpPr/>
            <p:nvPr/>
          </p:nvSpPr>
          <p:spPr>
            <a:xfrm rot="16377237">
              <a:off x="6409520" y="2506881"/>
              <a:ext cx="2476804"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1" name="TextBox 20"/>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5.3 </a:t>
            </a:r>
            <a:r>
              <a:rPr lang="zh-CN" altLang="en-US" sz="2800" dirty="0">
                <a:solidFill>
                  <a:schemeClr val="tx1">
                    <a:lumMod val="50000"/>
                  </a:schemeClr>
                </a:solidFill>
                <a:latin typeface="微软雅黑"/>
                <a:ea typeface="微软雅黑"/>
              </a:rPr>
              <a:t>融资计划</a:t>
            </a:r>
          </a:p>
        </p:txBody>
      </p:sp>
      <p:sp>
        <p:nvSpPr>
          <p:cNvPr id="22" name="TextBox 21"/>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5</a:t>
            </a:r>
            <a:endParaRPr lang="zh-CN" altLang="en-US" dirty="0">
              <a:solidFill>
                <a:schemeClr val="tx1">
                  <a:lumMod val="50000"/>
                </a:schemeClr>
              </a:solidFill>
            </a:endParaRPr>
          </a:p>
        </p:txBody>
      </p:sp>
      <p:cxnSp>
        <p:nvCxnSpPr>
          <p:cNvPr id="31" name="直接连接符 30"/>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Line 11"/>
          <p:cNvSpPr>
            <a:spLocks noChangeShapeType="1"/>
          </p:cNvSpPr>
          <p:nvPr/>
        </p:nvSpPr>
        <p:spPr bwMode="auto">
          <a:xfrm>
            <a:off x="5930830" y="2263910"/>
            <a:ext cx="1255593" cy="900752"/>
          </a:xfrm>
          <a:prstGeom prst="line">
            <a:avLst/>
          </a:prstGeom>
          <a:noFill/>
          <a:ln w="12700" cap="flat">
            <a:solidFill>
              <a:srgbClr val="2E2C2C"/>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Line 12"/>
          <p:cNvSpPr>
            <a:spLocks noChangeShapeType="1"/>
          </p:cNvSpPr>
          <p:nvPr/>
        </p:nvSpPr>
        <p:spPr bwMode="auto">
          <a:xfrm flipV="1">
            <a:off x="6012716" y="4570381"/>
            <a:ext cx="1201002" cy="709684"/>
          </a:xfrm>
          <a:prstGeom prst="line">
            <a:avLst/>
          </a:prstGeom>
          <a:noFill/>
          <a:ln w="12700" cap="flat">
            <a:solidFill>
              <a:srgbClr val="2E2C2C"/>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Line 13"/>
          <p:cNvSpPr>
            <a:spLocks noChangeShapeType="1"/>
          </p:cNvSpPr>
          <p:nvPr/>
        </p:nvSpPr>
        <p:spPr bwMode="auto">
          <a:xfrm>
            <a:off x="5242045" y="3796582"/>
            <a:ext cx="1669256" cy="0"/>
          </a:xfrm>
          <a:prstGeom prst="line">
            <a:avLst/>
          </a:prstGeom>
          <a:noFill/>
          <a:ln w="12700" cap="flat">
            <a:solidFill>
              <a:srgbClr val="2E2C2C"/>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TextBox 40"/>
          <p:cNvSpPr txBox="1"/>
          <p:nvPr/>
        </p:nvSpPr>
        <p:spPr>
          <a:xfrm>
            <a:off x="4923286" y="1588285"/>
            <a:ext cx="775887" cy="707886"/>
          </a:xfrm>
          <a:prstGeom prst="rect">
            <a:avLst/>
          </a:prstGeom>
          <a:noFill/>
        </p:spPr>
        <p:txBody>
          <a:bodyPr wrap="square" rtlCol="0">
            <a:spAutoFit/>
          </a:bodyPr>
          <a:lstStyle/>
          <a:p>
            <a:pPr algn="ctr"/>
            <a:r>
              <a:rPr lang="zh-CN" altLang="en-US" sz="2000" dirty="0" smtClean="0">
                <a:solidFill>
                  <a:srgbClr val="C00000"/>
                </a:solidFill>
                <a:latin typeface="+mn-ea"/>
                <a:ea typeface="+mn-ea"/>
              </a:rPr>
              <a:t>添加</a:t>
            </a:r>
            <a:endParaRPr lang="en-US" altLang="zh-CN" sz="2000" dirty="0" smtClean="0">
              <a:solidFill>
                <a:srgbClr val="C00000"/>
              </a:solidFill>
              <a:latin typeface="+mn-ea"/>
              <a:ea typeface="+mn-ea"/>
            </a:endParaRPr>
          </a:p>
          <a:p>
            <a:pPr algn="ctr"/>
            <a:r>
              <a:rPr lang="zh-CN" altLang="en-US" sz="2000" dirty="0" smtClean="0">
                <a:solidFill>
                  <a:srgbClr val="C00000"/>
                </a:solidFill>
                <a:latin typeface="+mn-ea"/>
                <a:ea typeface="+mn-ea"/>
              </a:rPr>
              <a:t>标题</a:t>
            </a:r>
            <a:endParaRPr lang="en-US" altLang="zh-CN" sz="2000" dirty="0" smtClean="0">
              <a:solidFill>
                <a:srgbClr val="C00000"/>
              </a:solidFill>
              <a:latin typeface="+mn-ea"/>
              <a:ea typeface="+mn-ea"/>
            </a:endParaRPr>
          </a:p>
        </p:txBody>
      </p:sp>
      <p:sp>
        <p:nvSpPr>
          <p:cNvPr id="42" name="TextBox 41"/>
          <p:cNvSpPr txBox="1"/>
          <p:nvPr/>
        </p:nvSpPr>
        <p:spPr>
          <a:xfrm>
            <a:off x="4022534" y="3458028"/>
            <a:ext cx="775887" cy="707886"/>
          </a:xfrm>
          <a:prstGeom prst="rect">
            <a:avLst/>
          </a:prstGeom>
          <a:noFill/>
        </p:spPr>
        <p:txBody>
          <a:bodyPr wrap="square" rtlCol="0">
            <a:spAutoFit/>
          </a:bodyPr>
          <a:lstStyle/>
          <a:p>
            <a:pPr algn="ctr"/>
            <a:r>
              <a:rPr lang="zh-CN" altLang="en-US" sz="2000" dirty="0" smtClean="0">
                <a:solidFill>
                  <a:srgbClr val="C00000"/>
                </a:solidFill>
                <a:latin typeface="+mn-ea"/>
                <a:ea typeface="+mn-ea"/>
              </a:rPr>
              <a:t>添加</a:t>
            </a:r>
            <a:endParaRPr lang="en-US" altLang="zh-CN" sz="2000" dirty="0" smtClean="0">
              <a:solidFill>
                <a:srgbClr val="C00000"/>
              </a:solidFill>
              <a:latin typeface="+mn-ea"/>
              <a:ea typeface="+mn-ea"/>
            </a:endParaRPr>
          </a:p>
          <a:p>
            <a:pPr algn="ctr"/>
            <a:r>
              <a:rPr lang="zh-CN" altLang="en-US" sz="2000" dirty="0" smtClean="0">
                <a:solidFill>
                  <a:srgbClr val="C00000"/>
                </a:solidFill>
                <a:latin typeface="+mn-ea"/>
                <a:ea typeface="+mn-ea"/>
              </a:rPr>
              <a:t>标题</a:t>
            </a:r>
            <a:endParaRPr lang="en-US" altLang="zh-CN" sz="2000" dirty="0" smtClean="0">
              <a:solidFill>
                <a:srgbClr val="C00000"/>
              </a:solidFill>
              <a:latin typeface="+mn-ea"/>
              <a:ea typeface="+mn-ea"/>
            </a:endParaRPr>
          </a:p>
        </p:txBody>
      </p:sp>
      <p:sp>
        <p:nvSpPr>
          <p:cNvPr id="43" name="TextBox 42"/>
          <p:cNvSpPr txBox="1"/>
          <p:nvPr/>
        </p:nvSpPr>
        <p:spPr>
          <a:xfrm>
            <a:off x="5059764" y="5259532"/>
            <a:ext cx="775887" cy="707886"/>
          </a:xfrm>
          <a:prstGeom prst="rect">
            <a:avLst/>
          </a:prstGeom>
          <a:noFill/>
        </p:spPr>
        <p:txBody>
          <a:bodyPr wrap="square" rtlCol="0">
            <a:spAutoFit/>
          </a:bodyPr>
          <a:lstStyle/>
          <a:p>
            <a:pPr algn="ctr"/>
            <a:r>
              <a:rPr lang="zh-CN" altLang="en-US" sz="2000" dirty="0" smtClean="0">
                <a:solidFill>
                  <a:srgbClr val="C00000"/>
                </a:solidFill>
                <a:latin typeface="+mn-ea"/>
                <a:ea typeface="+mn-ea"/>
              </a:rPr>
              <a:t>添加</a:t>
            </a:r>
            <a:endParaRPr lang="en-US" altLang="zh-CN" sz="2000" dirty="0" smtClean="0">
              <a:solidFill>
                <a:srgbClr val="C00000"/>
              </a:solidFill>
              <a:latin typeface="+mn-ea"/>
              <a:ea typeface="+mn-ea"/>
            </a:endParaRPr>
          </a:p>
          <a:p>
            <a:pPr algn="ctr"/>
            <a:r>
              <a:rPr lang="zh-CN" altLang="en-US" sz="2000" dirty="0" smtClean="0">
                <a:solidFill>
                  <a:srgbClr val="C00000"/>
                </a:solidFill>
                <a:latin typeface="+mn-ea"/>
                <a:ea typeface="+mn-ea"/>
              </a:rPr>
              <a:t>标题</a:t>
            </a:r>
            <a:endParaRPr lang="en-US" altLang="zh-CN" sz="2000" dirty="0" smtClean="0">
              <a:solidFill>
                <a:srgbClr val="C00000"/>
              </a:solidFill>
              <a:latin typeface="+mn-ea"/>
              <a:ea typeface="+mn-ea"/>
            </a:endParaRPr>
          </a:p>
        </p:txBody>
      </p:sp>
      <p:sp>
        <p:nvSpPr>
          <p:cNvPr id="44" name="TextBox 43"/>
          <p:cNvSpPr txBox="1"/>
          <p:nvPr/>
        </p:nvSpPr>
        <p:spPr>
          <a:xfrm>
            <a:off x="7415812" y="3347835"/>
            <a:ext cx="1052121" cy="954107"/>
          </a:xfrm>
          <a:prstGeom prst="rect">
            <a:avLst/>
          </a:prstGeom>
          <a:noFill/>
        </p:spPr>
        <p:txBody>
          <a:bodyPr wrap="square" rtlCol="0">
            <a:spAutoFit/>
          </a:bodyPr>
          <a:lstStyle/>
          <a:p>
            <a:pPr algn="ctr"/>
            <a:r>
              <a:rPr lang="zh-CN" altLang="en-US" sz="2800" b="1" dirty="0" smtClean="0">
                <a:solidFill>
                  <a:srgbClr val="C00000"/>
                </a:solidFill>
                <a:latin typeface="+mn-ea"/>
                <a:ea typeface="+mn-ea"/>
              </a:rPr>
              <a:t>融资计</a:t>
            </a:r>
            <a:r>
              <a:rPr lang="zh-CN" altLang="en-US" sz="2800" b="1" dirty="0">
                <a:solidFill>
                  <a:srgbClr val="C00000"/>
                </a:solidFill>
                <a:latin typeface="+mn-ea"/>
                <a:ea typeface="+mn-ea"/>
              </a:rPr>
              <a:t>划</a:t>
            </a:r>
            <a:endParaRPr lang="en-US" altLang="zh-CN" sz="2800" b="1" dirty="0" smtClean="0">
              <a:solidFill>
                <a:srgbClr val="C00000"/>
              </a:solidFill>
              <a:latin typeface="+mn-ea"/>
              <a:ea typeface="+mn-ea"/>
            </a:endParaRPr>
          </a:p>
        </p:txBody>
      </p:sp>
      <p:sp>
        <p:nvSpPr>
          <p:cNvPr id="45" name="TextBox 44"/>
          <p:cNvSpPr txBox="1"/>
          <p:nvPr/>
        </p:nvSpPr>
        <p:spPr>
          <a:xfrm>
            <a:off x="1880618" y="1446818"/>
            <a:ext cx="2788915" cy="369332"/>
          </a:xfrm>
          <a:prstGeom prst="rect">
            <a:avLst/>
          </a:prstGeom>
          <a:noFill/>
        </p:spPr>
        <p:txBody>
          <a:bodyPr wrap="square" rtlCol="0">
            <a:spAutoFit/>
          </a:bodyPr>
          <a:lstStyle/>
          <a:p>
            <a:pPr algn="r"/>
            <a:r>
              <a:rPr lang="zh-CN" altLang="en-US" dirty="0" smtClean="0">
                <a:solidFill>
                  <a:schemeClr val="accent1"/>
                </a:solidFill>
                <a:latin typeface="+mn-ea"/>
                <a:ea typeface="+mn-ea"/>
              </a:rPr>
              <a:t>这里可以添加主要内容</a:t>
            </a:r>
            <a:endParaRPr lang="zh-CN" altLang="en-US" dirty="0">
              <a:solidFill>
                <a:schemeClr val="accent1"/>
              </a:solidFill>
              <a:latin typeface="+mn-ea"/>
              <a:ea typeface="+mn-ea"/>
            </a:endParaRPr>
          </a:p>
        </p:txBody>
      </p:sp>
      <p:sp>
        <p:nvSpPr>
          <p:cNvPr id="46" name="TextBox 45"/>
          <p:cNvSpPr txBox="1"/>
          <p:nvPr/>
        </p:nvSpPr>
        <p:spPr>
          <a:xfrm>
            <a:off x="1054052" y="3548573"/>
            <a:ext cx="2714729" cy="369332"/>
          </a:xfrm>
          <a:prstGeom prst="rect">
            <a:avLst/>
          </a:prstGeom>
          <a:noFill/>
        </p:spPr>
        <p:txBody>
          <a:bodyPr wrap="square" rtlCol="0">
            <a:spAutoFit/>
          </a:bodyPr>
          <a:lstStyle/>
          <a:p>
            <a:pPr algn="r"/>
            <a:r>
              <a:rPr lang="zh-CN" altLang="en-US" dirty="0" smtClean="0">
                <a:solidFill>
                  <a:schemeClr val="accent1"/>
                </a:solidFill>
                <a:latin typeface="+mn-ea"/>
                <a:ea typeface="+mn-ea"/>
              </a:rPr>
              <a:t>这里可以添加主要内容</a:t>
            </a:r>
            <a:endParaRPr lang="zh-CN" altLang="en-US" dirty="0">
              <a:solidFill>
                <a:schemeClr val="accent1"/>
              </a:solidFill>
              <a:latin typeface="+mn-ea"/>
              <a:ea typeface="+mn-ea"/>
            </a:endParaRPr>
          </a:p>
        </p:txBody>
      </p:sp>
      <p:sp>
        <p:nvSpPr>
          <p:cNvPr id="47" name="TextBox 46"/>
          <p:cNvSpPr txBox="1"/>
          <p:nvPr/>
        </p:nvSpPr>
        <p:spPr>
          <a:xfrm>
            <a:off x="2063986" y="5418317"/>
            <a:ext cx="2714729" cy="369332"/>
          </a:xfrm>
          <a:prstGeom prst="rect">
            <a:avLst/>
          </a:prstGeom>
          <a:noFill/>
        </p:spPr>
        <p:txBody>
          <a:bodyPr wrap="square" rtlCol="0">
            <a:spAutoFit/>
          </a:bodyPr>
          <a:lstStyle/>
          <a:p>
            <a:pPr algn="r"/>
            <a:r>
              <a:rPr lang="zh-CN" altLang="en-US" dirty="0" smtClean="0">
                <a:solidFill>
                  <a:schemeClr val="accent1"/>
                </a:solidFill>
                <a:latin typeface="+mn-ea"/>
                <a:ea typeface="+mn-ea"/>
              </a:rPr>
              <a:t>这里可以添加主要内容</a:t>
            </a:r>
            <a:endParaRPr lang="zh-CN" altLang="en-US" dirty="0">
              <a:solidFill>
                <a:schemeClr val="accent1"/>
              </a:solidFill>
              <a:latin typeface="+mn-ea"/>
              <a:ea typeface="+mn-ea"/>
            </a:endParaRPr>
          </a:p>
        </p:txBody>
      </p:sp>
      <p:sp>
        <p:nvSpPr>
          <p:cNvPr id="48" name="TextBox 47"/>
          <p:cNvSpPr txBox="1"/>
          <p:nvPr/>
        </p:nvSpPr>
        <p:spPr>
          <a:xfrm>
            <a:off x="8928268" y="3384769"/>
            <a:ext cx="2714729" cy="923330"/>
          </a:xfrm>
          <a:prstGeom prst="rect">
            <a:avLst/>
          </a:prstGeom>
          <a:noFill/>
        </p:spPr>
        <p:txBody>
          <a:bodyPr wrap="square" rtlCol="0">
            <a:spAutoFit/>
          </a:bodyPr>
          <a:lstStyle/>
          <a:p>
            <a:r>
              <a:rPr lang="zh-CN" altLang="en-US" dirty="0" smtClean="0">
                <a:solidFill>
                  <a:schemeClr val="accent1"/>
                </a:solidFill>
                <a:latin typeface="+mn-ea"/>
                <a:ea typeface="+mn-ea"/>
              </a:rPr>
              <a:t>这里可以添加主要内容</a:t>
            </a:r>
            <a:endParaRPr lang="en-US" altLang="zh-CN" dirty="0" smtClean="0">
              <a:solidFill>
                <a:schemeClr val="accent1"/>
              </a:solidFill>
              <a:latin typeface="+mn-ea"/>
              <a:ea typeface="+mn-ea"/>
            </a:endParaRPr>
          </a:p>
          <a:p>
            <a:r>
              <a:rPr lang="zh-CN" altLang="en-US" dirty="0">
                <a:solidFill>
                  <a:schemeClr val="accent1"/>
                </a:solidFill>
                <a:latin typeface="+mn-ea"/>
                <a:ea typeface="+mn-ea"/>
              </a:rPr>
              <a:t>这里可以添加主要内容</a:t>
            </a:r>
          </a:p>
          <a:p>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endParaRPr lang="zh-CN" altLang="en-US" dirty="0">
              <a:solidFill>
                <a:schemeClr val="accent1"/>
              </a:solidFill>
              <a:latin typeface="+mn-ea"/>
              <a:ea typeface="+mn-ea"/>
            </a:endParaRPr>
          </a:p>
        </p:txBody>
      </p:sp>
    </p:spTree>
    <p:extLst>
      <p:ext uri="{BB962C8B-B14F-4D97-AF65-F5344CB8AC3E}">
        <p14:creationId xmlns:p14="http://schemas.microsoft.com/office/powerpoint/2010/main" val="1040314996"/>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4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1"/>
                                            </p:tgtEl>
                                            <p:attrNameLst>
                                              <p:attrName>ppt_y</p:attrName>
                                            </p:attrNameLst>
                                          </p:cBhvr>
                                          <p:tavLst>
                                            <p:tav tm="0">
                                              <p:val>
                                                <p:strVal val="#ppt_y"/>
                                              </p:val>
                                            </p:tav>
                                            <p:tav tm="100000">
                                              <p:val>
                                                <p:strVal val="#ppt_y"/>
                                              </p:val>
                                            </p:tav>
                                          </p:tavLst>
                                        </p:anim>
                                        <p:anim calcmode="lin" valueType="num">
                                          <p:cBhvr>
                                            <p:cTn id="9" dur="4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1"/>
                                            </p:tgtEl>
                                          </p:cBhvr>
                                        </p:animEffect>
                                      </p:childTnLst>
                                    </p:cTn>
                                  </p:par>
                                </p:childTnLst>
                              </p:cTn>
                            </p:par>
                            <p:par>
                              <p:cTn id="12" fill="hold">
                                <p:stCondLst>
                                  <p:cond delay="640"/>
                                </p:stCondLst>
                                <p:childTnLst>
                                  <p:par>
                                    <p:cTn id="13" presetID="2" presetClass="entr" presetSubtype="12" accel="42000" fill="hold" nodeType="afterEffect" p14:presetBounceEnd="40000">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14:bounceEnd="40000">
                                          <p:cBhvr additive="base">
                                            <p:cTn id="15" dur="500" fill="hold"/>
                                            <p:tgtEl>
                                              <p:spTgt spid="52"/>
                                            </p:tgtEl>
                                            <p:attrNameLst>
                                              <p:attrName>ppt_x</p:attrName>
                                            </p:attrNameLst>
                                          </p:cBhvr>
                                          <p:tavLst>
                                            <p:tav tm="0">
                                              <p:val>
                                                <p:strVal val="0-#ppt_w/2"/>
                                              </p:val>
                                            </p:tav>
                                            <p:tav tm="100000">
                                              <p:val>
                                                <p:strVal val="#ppt_x"/>
                                              </p:val>
                                            </p:tav>
                                          </p:tavLst>
                                        </p:anim>
                                        <p:anim calcmode="lin" valueType="num" p14:bounceEnd="40000">
                                          <p:cBhvr additive="base">
                                            <p:cTn id="16" dur="500" fill="hold"/>
                                            <p:tgtEl>
                                              <p:spTgt spid="52"/>
                                            </p:tgtEl>
                                            <p:attrNameLst>
                                              <p:attrName>ppt_y</p:attrName>
                                            </p:attrNameLst>
                                          </p:cBhvr>
                                          <p:tavLst>
                                            <p:tav tm="0">
                                              <p:val>
                                                <p:strVal val="1+#ppt_h/2"/>
                                              </p:val>
                                            </p:tav>
                                            <p:tav tm="100000">
                                              <p:val>
                                                <p:strVal val="#ppt_y"/>
                                              </p:val>
                                            </p:tav>
                                          </p:tavLst>
                                        </p:anim>
                                      </p:childTnLst>
                                    </p:cTn>
                                  </p:par>
                                </p:childTnLst>
                              </p:cTn>
                            </p:par>
                            <p:par>
                              <p:cTn id="17" fill="hold">
                                <p:stCondLst>
                                  <p:cond delay="1140"/>
                                </p:stCondLst>
                                <p:childTnLst>
                                  <p:par>
                                    <p:cTn id="18" presetID="2" presetClass="entr" presetSubtype="12" accel="42000" fill="hold" nodeType="afterEffect" p14:presetBounceEnd="40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0000">
                                          <p:cBhvr additive="base">
                                            <p:cTn id="20" dur="500" fill="hold"/>
                                            <p:tgtEl>
                                              <p:spTgt spid="58"/>
                                            </p:tgtEl>
                                            <p:attrNameLst>
                                              <p:attrName>ppt_x</p:attrName>
                                            </p:attrNameLst>
                                          </p:cBhvr>
                                          <p:tavLst>
                                            <p:tav tm="0">
                                              <p:val>
                                                <p:strVal val="0-#ppt_w/2"/>
                                              </p:val>
                                            </p:tav>
                                            <p:tav tm="100000">
                                              <p:val>
                                                <p:strVal val="#ppt_x"/>
                                              </p:val>
                                            </p:tav>
                                          </p:tavLst>
                                        </p:anim>
                                        <p:anim calcmode="lin" valueType="num" p14:bounceEnd="40000">
                                          <p:cBhvr additive="base">
                                            <p:cTn id="21" dur="500" fill="hold"/>
                                            <p:tgtEl>
                                              <p:spTgt spid="58"/>
                                            </p:tgtEl>
                                            <p:attrNameLst>
                                              <p:attrName>ppt_y</p:attrName>
                                            </p:attrNameLst>
                                          </p:cBhvr>
                                          <p:tavLst>
                                            <p:tav tm="0">
                                              <p:val>
                                                <p:strVal val="1+#ppt_h/2"/>
                                              </p:val>
                                            </p:tav>
                                            <p:tav tm="100000">
                                              <p:val>
                                                <p:strVal val="#ppt_y"/>
                                              </p:val>
                                            </p:tav>
                                          </p:tavLst>
                                        </p:anim>
                                      </p:childTnLst>
                                    </p:cTn>
                                  </p:par>
                                </p:childTnLst>
                              </p:cTn>
                            </p:par>
                            <p:par>
                              <p:cTn id="22" fill="hold">
                                <p:stCondLst>
                                  <p:cond delay="1640"/>
                                </p:stCondLst>
                                <p:childTnLst>
                                  <p:par>
                                    <p:cTn id="23" presetID="2" presetClass="entr" presetSubtype="12" accel="42000" fill="hold" nodeType="afterEffect" p14:presetBounceEnd="40000">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14:bounceEnd="40000">
                                          <p:cBhvr additive="base">
                                            <p:cTn id="25" dur="500" fill="hold"/>
                                            <p:tgtEl>
                                              <p:spTgt spid="61"/>
                                            </p:tgtEl>
                                            <p:attrNameLst>
                                              <p:attrName>ppt_x</p:attrName>
                                            </p:attrNameLst>
                                          </p:cBhvr>
                                          <p:tavLst>
                                            <p:tav tm="0">
                                              <p:val>
                                                <p:strVal val="0-#ppt_w/2"/>
                                              </p:val>
                                            </p:tav>
                                            <p:tav tm="100000">
                                              <p:val>
                                                <p:strVal val="#ppt_x"/>
                                              </p:val>
                                            </p:tav>
                                          </p:tavLst>
                                        </p:anim>
                                        <p:anim calcmode="lin" valueType="num" p14:bounceEnd="40000">
                                          <p:cBhvr additive="base">
                                            <p:cTn id="26" dur="500" fill="hold"/>
                                            <p:tgtEl>
                                              <p:spTgt spid="61"/>
                                            </p:tgtEl>
                                            <p:attrNameLst>
                                              <p:attrName>ppt_y</p:attrName>
                                            </p:attrNameLst>
                                          </p:cBhvr>
                                          <p:tavLst>
                                            <p:tav tm="0">
                                              <p:val>
                                                <p:strVal val="1+#ppt_h/2"/>
                                              </p:val>
                                            </p:tav>
                                            <p:tav tm="100000">
                                              <p:val>
                                                <p:strVal val="#ppt_y"/>
                                              </p:val>
                                            </p:tav>
                                          </p:tavLst>
                                        </p:anim>
                                      </p:childTnLst>
                                    </p:cTn>
                                  </p:par>
                                </p:childTnLst>
                              </p:cTn>
                            </p:par>
                            <p:par>
                              <p:cTn id="27" fill="hold">
                                <p:stCondLst>
                                  <p:cond delay="2140"/>
                                </p:stCondLst>
                                <p:childTnLst>
                                  <p:par>
                                    <p:cTn id="28" presetID="22" presetClass="entr" presetSubtype="1"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up)">
                                          <p:cBhvr>
                                            <p:cTn id="30" dur="500"/>
                                            <p:tgtEl>
                                              <p:spTgt spid="33"/>
                                            </p:tgtEl>
                                          </p:cBhvr>
                                        </p:animEffect>
                                      </p:childTnLst>
                                    </p:cTn>
                                  </p:par>
                                  <p:par>
                                    <p:cTn id="31" presetID="2" presetClass="entr" presetSubtype="2" fill="hold" grpId="0" nodeType="with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1+#ppt_w/2"/>
                                              </p:val>
                                            </p:tav>
                                            <p:tav tm="100000">
                                              <p:val>
                                                <p:strVal val="#ppt_x"/>
                                              </p:val>
                                            </p:tav>
                                          </p:tavLst>
                                        </p:anim>
                                        <p:anim calcmode="lin" valueType="num">
                                          <p:cBhvr additive="base">
                                            <p:cTn id="34" dur="500" fill="hold"/>
                                            <p:tgtEl>
                                              <p:spTgt spid="41"/>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fill="hold"/>
                                            <p:tgtEl>
                                              <p:spTgt spid="42"/>
                                            </p:tgtEl>
                                            <p:attrNameLst>
                                              <p:attrName>ppt_x</p:attrName>
                                            </p:attrNameLst>
                                          </p:cBhvr>
                                          <p:tavLst>
                                            <p:tav tm="0">
                                              <p:val>
                                                <p:strVal val="1+#ppt_w/2"/>
                                              </p:val>
                                            </p:tav>
                                            <p:tav tm="100000">
                                              <p:val>
                                                <p:strVal val="#ppt_x"/>
                                              </p:val>
                                            </p:tav>
                                          </p:tavLst>
                                        </p:anim>
                                        <p:anim calcmode="lin" valueType="num">
                                          <p:cBhvr additive="base">
                                            <p:cTn id="38" dur="500" fill="hold"/>
                                            <p:tgtEl>
                                              <p:spTgt spid="42"/>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anim calcmode="lin" valueType="num">
                                          <p:cBhvr additive="base">
                                            <p:cTn id="41" dur="500" fill="hold"/>
                                            <p:tgtEl>
                                              <p:spTgt spid="43"/>
                                            </p:tgtEl>
                                            <p:attrNameLst>
                                              <p:attrName>ppt_x</p:attrName>
                                            </p:attrNameLst>
                                          </p:cBhvr>
                                          <p:tavLst>
                                            <p:tav tm="0">
                                              <p:val>
                                                <p:strVal val="1+#ppt_w/2"/>
                                              </p:val>
                                            </p:tav>
                                            <p:tav tm="100000">
                                              <p:val>
                                                <p:strVal val="#ppt_x"/>
                                              </p:val>
                                            </p:tav>
                                          </p:tavLst>
                                        </p:anim>
                                        <p:anim calcmode="lin" valueType="num">
                                          <p:cBhvr additive="base">
                                            <p:cTn id="42" dur="500" fill="hold"/>
                                            <p:tgtEl>
                                              <p:spTgt spid="43"/>
                                            </p:tgtEl>
                                            <p:attrNameLst>
                                              <p:attrName>ppt_y</p:attrName>
                                            </p:attrNameLst>
                                          </p:cBhvr>
                                          <p:tavLst>
                                            <p:tav tm="0">
                                              <p:val>
                                                <p:strVal val="#ppt_y"/>
                                              </p:val>
                                            </p:tav>
                                            <p:tav tm="100000">
                                              <p:val>
                                                <p:strVal val="#ppt_y"/>
                                              </p:val>
                                            </p:tav>
                                          </p:tavLst>
                                        </p:anim>
                                      </p:childTnLst>
                                    </p:cTn>
                                  </p:par>
                                </p:childTnLst>
                              </p:cTn>
                            </p:par>
                            <p:par>
                              <p:cTn id="43" fill="hold">
                                <p:stCondLst>
                                  <p:cond delay="2640"/>
                                </p:stCondLst>
                                <p:childTnLst>
                                  <p:par>
                                    <p:cTn id="44" presetID="22" presetClass="entr" presetSubtype="2"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right)">
                                          <p:cBhvr>
                                            <p:cTn id="46" dur="500"/>
                                            <p:tgtEl>
                                              <p:spTgt spid="45"/>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wipe(right)">
                                          <p:cBhvr>
                                            <p:cTn id="49" dur="500"/>
                                            <p:tgtEl>
                                              <p:spTgt spid="46"/>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wipe(right)">
                                          <p:cBhvr>
                                            <p:cTn id="52" dur="500"/>
                                            <p:tgtEl>
                                              <p:spTgt spid="47"/>
                                            </p:tgtEl>
                                          </p:cBhvr>
                                        </p:animEffect>
                                      </p:childTnLst>
                                    </p:cTn>
                                  </p:par>
                                </p:childTnLst>
                              </p:cTn>
                            </p:par>
                            <p:par>
                              <p:cTn id="53" fill="hold">
                                <p:stCondLst>
                                  <p:cond delay="3140"/>
                                </p:stCondLst>
                                <p:childTnLst>
                                  <p:par>
                                    <p:cTn id="54" presetID="22" presetClass="entr" presetSubtype="8"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wipe(left)">
                                          <p:cBhvr>
                                            <p:cTn id="56" dur="500"/>
                                            <p:tgtEl>
                                              <p:spTgt spid="37"/>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wipe(left)">
                                          <p:cBhvr>
                                            <p:cTn id="62" dur="500"/>
                                            <p:tgtEl>
                                              <p:spTgt spid="38"/>
                                            </p:tgtEl>
                                          </p:cBhvr>
                                        </p:animEffect>
                                      </p:childTnLst>
                                    </p:cTn>
                                  </p:par>
                                </p:childTnLst>
                              </p:cTn>
                            </p:par>
                            <p:par>
                              <p:cTn id="63" fill="hold">
                                <p:stCondLst>
                                  <p:cond delay="3640"/>
                                </p:stCondLst>
                                <p:childTnLst>
                                  <p:par>
                                    <p:cTn id="64" presetID="2" presetClass="entr" presetSubtype="12" accel="42000" fill="hold" nodeType="afterEffect" p14:presetBounceEnd="40000">
                                      <p:stCondLst>
                                        <p:cond delay="0"/>
                                      </p:stCondLst>
                                      <p:childTnLst>
                                        <p:set>
                                          <p:cBhvr>
                                            <p:cTn id="65" dur="1" fill="hold">
                                              <p:stCondLst>
                                                <p:cond delay="0"/>
                                              </p:stCondLst>
                                            </p:cTn>
                                            <p:tgtEl>
                                              <p:spTgt spid="49"/>
                                            </p:tgtEl>
                                            <p:attrNameLst>
                                              <p:attrName>style.visibility</p:attrName>
                                            </p:attrNameLst>
                                          </p:cBhvr>
                                          <p:to>
                                            <p:strVal val="visible"/>
                                          </p:to>
                                        </p:set>
                                        <p:anim calcmode="lin" valueType="num" p14:bounceEnd="40000">
                                          <p:cBhvr additive="base">
                                            <p:cTn id="66" dur="500" fill="hold"/>
                                            <p:tgtEl>
                                              <p:spTgt spid="49"/>
                                            </p:tgtEl>
                                            <p:attrNameLst>
                                              <p:attrName>ppt_x</p:attrName>
                                            </p:attrNameLst>
                                          </p:cBhvr>
                                          <p:tavLst>
                                            <p:tav tm="0">
                                              <p:val>
                                                <p:strVal val="0-#ppt_w/2"/>
                                              </p:val>
                                            </p:tav>
                                            <p:tav tm="100000">
                                              <p:val>
                                                <p:strVal val="#ppt_x"/>
                                              </p:val>
                                            </p:tav>
                                          </p:tavLst>
                                        </p:anim>
                                        <p:anim calcmode="lin" valueType="num" p14:bounceEnd="40000">
                                          <p:cBhvr additive="base">
                                            <p:cTn id="67" dur="500" fill="hold"/>
                                            <p:tgtEl>
                                              <p:spTgt spid="49"/>
                                            </p:tgtEl>
                                            <p:attrNameLst>
                                              <p:attrName>ppt_y</p:attrName>
                                            </p:attrNameLst>
                                          </p:cBhvr>
                                          <p:tavLst>
                                            <p:tav tm="0">
                                              <p:val>
                                                <p:strVal val="1+#ppt_h/2"/>
                                              </p:val>
                                            </p:tav>
                                            <p:tav tm="100000">
                                              <p:val>
                                                <p:strVal val="#ppt_y"/>
                                              </p:val>
                                            </p:tav>
                                          </p:tavLst>
                                        </p:anim>
                                      </p:childTnLst>
                                    </p:cTn>
                                  </p:par>
                                </p:childTnLst>
                              </p:cTn>
                            </p:par>
                            <p:par>
                              <p:cTn id="68" fill="hold">
                                <p:stCondLst>
                                  <p:cond delay="4140"/>
                                </p:stCondLst>
                                <p:childTnLst>
                                  <p:par>
                                    <p:cTn id="69" presetID="31" presetClass="entr" presetSubtype="0"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 calcmode="lin" valueType="num">
                                          <p:cBhvr>
                                            <p:cTn id="71" dur="500" fill="hold"/>
                                            <p:tgtEl>
                                              <p:spTgt spid="44"/>
                                            </p:tgtEl>
                                            <p:attrNameLst>
                                              <p:attrName>ppt_w</p:attrName>
                                            </p:attrNameLst>
                                          </p:cBhvr>
                                          <p:tavLst>
                                            <p:tav tm="0">
                                              <p:val>
                                                <p:fltVal val="0"/>
                                              </p:val>
                                            </p:tav>
                                            <p:tav tm="100000">
                                              <p:val>
                                                <p:strVal val="#ppt_w"/>
                                              </p:val>
                                            </p:tav>
                                          </p:tavLst>
                                        </p:anim>
                                        <p:anim calcmode="lin" valueType="num">
                                          <p:cBhvr>
                                            <p:cTn id="72" dur="500" fill="hold"/>
                                            <p:tgtEl>
                                              <p:spTgt spid="44"/>
                                            </p:tgtEl>
                                            <p:attrNameLst>
                                              <p:attrName>ppt_h</p:attrName>
                                            </p:attrNameLst>
                                          </p:cBhvr>
                                          <p:tavLst>
                                            <p:tav tm="0">
                                              <p:val>
                                                <p:fltVal val="0"/>
                                              </p:val>
                                            </p:tav>
                                            <p:tav tm="100000">
                                              <p:val>
                                                <p:strVal val="#ppt_h"/>
                                              </p:val>
                                            </p:tav>
                                          </p:tavLst>
                                        </p:anim>
                                        <p:anim calcmode="lin" valueType="num">
                                          <p:cBhvr>
                                            <p:cTn id="73" dur="500" fill="hold"/>
                                            <p:tgtEl>
                                              <p:spTgt spid="44"/>
                                            </p:tgtEl>
                                            <p:attrNameLst>
                                              <p:attrName>style.rotation</p:attrName>
                                            </p:attrNameLst>
                                          </p:cBhvr>
                                          <p:tavLst>
                                            <p:tav tm="0">
                                              <p:val>
                                                <p:fltVal val="90"/>
                                              </p:val>
                                            </p:tav>
                                            <p:tav tm="100000">
                                              <p:val>
                                                <p:fltVal val="0"/>
                                              </p:val>
                                            </p:tav>
                                          </p:tavLst>
                                        </p:anim>
                                        <p:animEffect transition="in" filter="fade">
                                          <p:cBhvr>
                                            <p:cTn id="74" dur="500"/>
                                            <p:tgtEl>
                                              <p:spTgt spid="44"/>
                                            </p:tgtEl>
                                          </p:cBhvr>
                                        </p:animEffect>
                                      </p:childTnLst>
                                    </p:cTn>
                                  </p:par>
                                </p:childTnLst>
                              </p:cTn>
                            </p:par>
                            <p:par>
                              <p:cTn id="75" fill="hold">
                                <p:stCondLst>
                                  <p:cond delay="4640"/>
                                </p:stCondLst>
                                <p:childTnLst>
                                  <p:par>
                                    <p:cTn id="76" presetID="22" presetClass="entr" presetSubtype="8" fill="hold" grpId="0" nodeType="afterEffect">
                                      <p:stCondLst>
                                        <p:cond delay="0"/>
                                      </p:stCondLst>
                                      <p:childTnLst>
                                        <p:set>
                                          <p:cBhvr>
                                            <p:cTn id="77" dur="1" fill="hold">
                                              <p:stCondLst>
                                                <p:cond delay="0"/>
                                              </p:stCondLst>
                                            </p:cTn>
                                            <p:tgtEl>
                                              <p:spTgt spid="48"/>
                                            </p:tgtEl>
                                            <p:attrNameLst>
                                              <p:attrName>style.visibility</p:attrName>
                                            </p:attrNameLst>
                                          </p:cBhvr>
                                          <p:to>
                                            <p:strVal val="visible"/>
                                          </p:to>
                                        </p:set>
                                        <p:animEffect transition="in" filter="wipe(left)">
                                          <p:cBhvr>
                                            <p:cTn id="7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21" grpId="0"/>
          <p:bldP spid="37" grpId="0" animBg="1"/>
          <p:bldP spid="38" grpId="0" animBg="1"/>
          <p:bldP spid="39" grpId="0" animBg="1"/>
          <p:bldP spid="41" grpId="0"/>
          <p:bldP spid="42" grpId="0"/>
          <p:bldP spid="43" grpId="0"/>
          <p:bldP spid="44" grpId="0"/>
          <p:bldP spid="45" grpId="0"/>
          <p:bldP spid="46" grpId="0"/>
          <p:bldP spid="47" grpId="0"/>
          <p:bldP spid="4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4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1"/>
                                            </p:tgtEl>
                                            <p:attrNameLst>
                                              <p:attrName>ppt_y</p:attrName>
                                            </p:attrNameLst>
                                          </p:cBhvr>
                                          <p:tavLst>
                                            <p:tav tm="0">
                                              <p:val>
                                                <p:strVal val="#ppt_y"/>
                                              </p:val>
                                            </p:tav>
                                            <p:tav tm="100000">
                                              <p:val>
                                                <p:strVal val="#ppt_y"/>
                                              </p:val>
                                            </p:tav>
                                          </p:tavLst>
                                        </p:anim>
                                        <p:anim calcmode="lin" valueType="num">
                                          <p:cBhvr>
                                            <p:cTn id="9" dur="4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1"/>
                                            </p:tgtEl>
                                          </p:cBhvr>
                                        </p:animEffect>
                                      </p:childTnLst>
                                    </p:cTn>
                                  </p:par>
                                </p:childTnLst>
                              </p:cTn>
                            </p:par>
                            <p:par>
                              <p:cTn id="12" fill="hold">
                                <p:stCondLst>
                                  <p:cond delay="640"/>
                                </p:stCondLst>
                                <p:childTnLst>
                                  <p:par>
                                    <p:cTn id="13" presetID="2" presetClass="entr" presetSubtype="12" accel="42000"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additive="base">
                                            <p:cTn id="15" dur="500" fill="hold"/>
                                            <p:tgtEl>
                                              <p:spTgt spid="52"/>
                                            </p:tgtEl>
                                            <p:attrNameLst>
                                              <p:attrName>ppt_x</p:attrName>
                                            </p:attrNameLst>
                                          </p:cBhvr>
                                          <p:tavLst>
                                            <p:tav tm="0">
                                              <p:val>
                                                <p:strVal val="0-#ppt_w/2"/>
                                              </p:val>
                                            </p:tav>
                                            <p:tav tm="100000">
                                              <p:val>
                                                <p:strVal val="#ppt_x"/>
                                              </p:val>
                                            </p:tav>
                                          </p:tavLst>
                                        </p:anim>
                                        <p:anim calcmode="lin" valueType="num">
                                          <p:cBhvr additive="base">
                                            <p:cTn id="16" dur="500" fill="hold"/>
                                            <p:tgtEl>
                                              <p:spTgt spid="52"/>
                                            </p:tgtEl>
                                            <p:attrNameLst>
                                              <p:attrName>ppt_y</p:attrName>
                                            </p:attrNameLst>
                                          </p:cBhvr>
                                          <p:tavLst>
                                            <p:tav tm="0">
                                              <p:val>
                                                <p:strVal val="1+#ppt_h/2"/>
                                              </p:val>
                                            </p:tav>
                                            <p:tav tm="100000">
                                              <p:val>
                                                <p:strVal val="#ppt_y"/>
                                              </p:val>
                                            </p:tav>
                                          </p:tavLst>
                                        </p:anim>
                                      </p:childTnLst>
                                    </p:cTn>
                                  </p:par>
                                </p:childTnLst>
                              </p:cTn>
                            </p:par>
                            <p:par>
                              <p:cTn id="17" fill="hold">
                                <p:stCondLst>
                                  <p:cond delay="1140"/>
                                </p:stCondLst>
                                <p:childTnLst>
                                  <p:par>
                                    <p:cTn id="18" presetID="2" presetClass="entr" presetSubtype="12" accel="42000"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0-#ppt_w/2"/>
                                              </p:val>
                                            </p:tav>
                                            <p:tav tm="100000">
                                              <p:val>
                                                <p:strVal val="#ppt_x"/>
                                              </p:val>
                                            </p:tav>
                                          </p:tavLst>
                                        </p:anim>
                                        <p:anim calcmode="lin" valueType="num">
                                          <p:cBhvr additive="base">
                                            <p:cTn id="21" dur="500" fill="hold"/>
                                            <p:tgtEl>
                                              <p:spTgt spid="58"/>
                                            </p:tgtEl>
                                            <p:attrNameLst>
                                              <p:attrName>ppt_y</p:attrName>
                                            </p:attrNameLst>
                                          </p:cBhvr>
                                          <p:tavLst>
                                            <p:tav tm="0">
                                              <p:val>
                                                <p:strVal val="1+#ppt_h/2"/>
                                              </p:val>
                                            </p:tav>
                                            <p:tav tm="100000">
                                              <p:val>
                                                <p:strVal val="#ppt_y"/>
                                              </p:val>
                                            </p:tav>
                                          </p:tavLst>
                                        </p:anim>
                                      </p:childTnLst>
                                    </p:cTn>
                                  </p:par>
                                </p:childTnLst>
                              </p:cTn>
                            </p:par>
                            <p:par>
                              <p:cTn id="22" fill="hold">
                                <p:stCondLst>
                                  <p:cond delay="1640"/>
                                </p:stCondLst>
                                <p:childTnLst>
                                  <p:par>
                                    <p:cTn id="23" presetID="2" presetClass="entr" presetSubtype="12" accel="42000" fill="hold" nodeType="afterEffect">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cBhvr additive="base">
                                            <p:cTn id="25" dur="500" fill="hold"/>
                                            <p:tgtEl>
                                              <p:spTgt spid="61"/>
                                            </p:tgtEl>
                                            <p:attrNameLst>
                                              <p:attrName>ppt_x</p:attrName>
                                            </p:attrNameLst>
                                          </p:cBhvr>
                                          <p:tavLst>
                                            <p:tav tm="0">
                                              <p:val>
                                                <p:strVal val="0-#ppt_w/2"/>
                                              </p:val>
                                            </p:tav>
                                            <p:tav tm="100000">
                                              <p:val>
                                                <p:strVal val="#ppt_x"/>
                                              </p:val>
                                            </p:tav>
                                          </p:tavLst>
                                        </p:anim>
                                        <p:anim calcmode="lin" valueType="num">
                                          <p:cBhvr additive="base">
                                            <p:cTn id="26" dur="500" fill="hold"/>
                                            <p:tgtEl>
                                              <p:spTgt spid="61"/>
                                            </p:tgtEl>
                                            <p:attrNameLst>
                                              <p:attrName>ppt_y</p:attrName>
                                            </p:attrNameLst>
                                          </p:cBhvr>
                                          <p:tavLst>
                                            <p:tav tm="0">
                                              <p:val>
                                                <p:strVal val="1+#ppt_h/2"/>
                                              </p:val>
                                            </p:tav>
                                            <p:tav tm="100000">
                                              <p:val>
                                                <p:strVal val="#ppt_y"/>
                                              </p:val>
                                            </p:tav>
                                          </p:tavLst>
                                        </p:anim>
                                      </p:childTnLst>
                                    </p:cTn>
                                  </p:par>
                                </p:childTnLst>
                              </p:cTn>
                            </p:par>
                            <p:par>
                              <p:cTn id="27" fill="hold">
                                <p:stCondLst>
                                  <p:cond delay="2140"/>
                                </p:stCondLst>
                                <p:childTnLst>
                                  <p:par>
                                    <p:cTn id="28" presetID="22" presetClass="entr" presetSubtype="1"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up)">
                                          <p:cBhvr>
                                            <p:cTn id="30" dur="500"/>
                                            <p:tgtEl>
                                              <p:spTgt spid="33"/>
                                            </p:tgtEl>
                                          </p:cBhvr>
                                        </p:animEffect>
                                      </p:childTnLst>
                                    </p:cTn>
                                  </p:par>
                                  <p:par>
                                    <p:cTn id="31" presetID="2" presetClass="entr" presetSubtype="2" fill="hold" grpId="0" nodeType="with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1+#ppt_w/2"/>
                                              </p:val>
                                            </p:tav>
                                            <p:tav tm="100000">
                                              <p:val>
                                                <p:strVal val="#ppt_x"/>
                                              </p:val>
                                            </p:tav>
                                          </p:tavLst>
                                        </p:anim>
                                        <p:anim calcmode="lin" valueType="num">
                                          <p:cBhvr additive="base">
                                            <p:cTn id="34" dur="500" fill="hold"/>
                                            <p:tgtEl>
                                              <p:spTgt spid="41"/>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fill="hold"/>
                                            <p:tgtEl>
                                              <p:spTgt spid="42"/>
                                            </p:tgtEl>
                                            <p:attrNameLst>
                                              <p:attrName>ppt_x</p:attrName>
                                            </p:attrNameLst>
                                          </p:cBhvr>
                                          <p:tavLst>
                                            <p:tav tm="0">
                                              <p:val>
                                                <p:strVal val="1+#ppt_w/2"/>
                                              </p:val>
                                            </p:tav>
                                            <p:tav tm="100000">
                                              <p:val>
                                                <p:strVal val="#ppt_x"/>
                                              </p:val>
                                            </p:tav>
                                          </p:tavLst>
                                        </p:anim>
                                        <p:anim calcmode="lin" valueType="num">
                                          <p:cBhvr additive="base">
                                            <p:cTn id="38" dur="500" fill="hold"/>
                                            <p:tgtEl>
                                              <p:spTgt spid="42"/>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anim calcmode="lin" valueType="num">
                                          <p:cBhvr additive="base">
                                            <p:cTn id="41" dur="500" fill="hold"/>
                                            <p:tgtEl>
                                              <p:spTgt spid="43"/>
                                            </p:tgtEl>
                                            <p:attrNameLst>
                                              <p:attrName>ppt_x</p:attrName>
                                            </p:attrNameLst>
                                          </p:cBhvr>
                                          <p:tavLst>
                                            <p:tav tm="0">
                                              <p:val>
                                                <p:strVal val="1+#ppt_w/2"/>
                                              </p:val>
                                            </p:tav>
                                            <p:tav tm="100000">
                                              <p:val>
                                                <p:strVal val="#ppt_x"/>
                                              </p:val>
                                            </p:tav>
                                          </p:tavLst>
                                        </p:anim>
                                        <p:anim calcmode="lin" valueType="num">
                                          <p:cBhvr additive="base">
                                            <p:cTn id="42" dur="500" fill="hold"/>
                                            <p:tgtEl>
                                              <p:spTgt spid="43"/>
                                            </p:tgtEl>
                                            <p:attrNameLst>
                                              <p:attrName>ppt_y</p:attrName>
                                            </p:attrNameLst>
                                          </p:cBhvr>
                                          <p:tavLst>
                                            <p:tav tm="0">
                                              <p:val>
                                                <p:strVal val="#ppt_y"/>
                                              </p:val>
                                            </p:tav>
                                            <p:tav tm="100000">
                                              <p:val>
                                                <p:strVal val="#ppt_y"/>
                                              </p:val>
                                            </p:tav>
                                          </p:tavLst>
                                        </p:anim>
                                      </p:childTnLst>
                                    </p:cTn>
                                  </p:par>
                                </p:childTnLst>
                              </p:cTn>
                            </p:par>
                            <p:par>
                              <p:cTn id="43" fill="hold">
                                <p:stCondLst>
                                  <p:cond delay="2640"/>
                                </p:stCondLst>
                                <p:childTnLst>
                                  <p:par>
                                    <p:cTn id="44" presetID="22" presetClass="entr" presetSubtype="2"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right)">
                                          <p:cBhvr>
                                            <p:cTn id="46" dur="500"/>
                                            <p:tgtEl>
                                              <p:spTgt spid="45"/>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wipe(right)">
                                          <p:cBhvr>
                                            <p:cTn id="49" dur="500"/>
                                            <p:tgtEl>
                                              <p:spTgt spid="46"/>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wipe(right)">
                                          <p:cBhvr>
                                            <p:cTn id="52" dur="500"/>
                                            <p:tgtEl>
                                              <p:spTgt spid="47"/>
                                            </p:tgtEl>
                                          </p:cBhvr>
                                        </p:animEffect>
                                      </p:childTnLst>
                                    </p:cTn>
                                  </p:par>
                                </p:childTnLst>
                              </p:cTn>
                            </p:par>
                            <p:par>
                              <p:cTn id="53" fill="hold">
                                <p:stCondLst>
                                  <p:cond delay="3140"/>
                                </p:stCondLst>
                                <p:childTnLst>
                                  <p:par>
                                    <p:cTn id="54" presetID="22" presetClass="entr" presetSubtype="8"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wipe(left)">
                                          <p:cBhvr>
                                            <p:cTn id="56" dur="500"/>
                                            <p:tgtEl>
                                              <p:spTgt spid="37"/>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wipe(left)">
                                          <p:cBhvr>
                                            <p:cTn id="62" dur="500"/>
                                            <p:tgtEl>
                                              <p:spTgt spid="38"/>
                                            </p:tgtEl>
                                          </p:cBhvr>
                                        </p:animEffect>
                                      </p:childTnLst>
                                    </p:cTn>
                                  </p:par>
                                </p:childTnLst>
                              </p:cTn>
                            </p:par>
                            <p:par>
                              <p:cTn id="63" fill="hold">
                                <p:stCondLst>
                                  <p:cond delay="3640"/>
                                </p:stCondLst>
                                <p:childTnLst>
                                  <p:par>
                                    <p:cTn id="64" presetID="2" presetClass="entr" presetSubtype="12" accel="42000" fill="hold" nodeType="afterEffect">
                                      <p:stCondLst>
                                        <p:cond delay="0"/>
                                      </p:stCondLst>
                                      <p:childTnLst>
                                        <p:set>
                                          <p:cBhvr>
                                            <p:cTn id="65" dur="1" fill="hold">
                                              <p:stCondLst>
                                                <p:cond delay="0"/>
                                              </p:stCondLst>
                                            </p:cTn>
                                            <p:tgtEl>
                                              <p:spTgt spid="49"/>
                                            </p:tgtEl>
                                            <p:attrNameLst>
                                              <p:attrName>style.visibility</p:attrName>
                                            </p:attrNameLst>
                                          </p:cBhvr>
                                          <p:to>
                                            <p:strVal val="visible"/>
                                          </p:to>
                                        </p:set>
                                        <p:anim calcmode="lin" valueType="num">
                                          <p:cBhvr additive="base">
                                            <p:cTn id="66" dur="500" fill="hold"/>
                                            <p:tgtEl>
                                              <p:spTgt spid="49"/>
                                            </p:tgtEl>
                                            <p:attrNameLst>
                                              <p:attrName>ppt_x</p:attrName>
                                            </p:attrNameLst>
                                          </p:cBhvr>
                                          <p:tavLst>
                                            <p:tav tm="0">
                                              <p:val>
                                                <p:strVal val="0-#ppt_w/2"/>
                                              </p:val>
                                            </p:tav>
                                            <p:tav tm="100000">
                                              <p:val>
                                                <p:strVal val="#ppt_x"/>
                                              </p:val>
                                            </p:tav>
                                          </p:tavLst>
                                        </p:anim>
                                        <p:anim calcmode="lin" valueType="num">
                                          <p:cBhvr additive="base">
                                            <p:cTn id="67" dur="500" fill="hold"/>
                                            <p:tgtEl>
                                              <p:spTgt spid="49"/>
                                            </p:tgtEl>
                                            <p:attrNameLst>
                                              <p:attrName>ppt_y</p:attrName>
                                            </p:attrNameLst>
                                          </p:cBhvr>
                                          <p:tavLst>
                                            <p:tav tm="0">
                                              <p:val>
                                                <p:strVal val="1+#ppt_h/2"/>
                                              </p:val>
                                            </p:tav>
                                            <p:tav tm="100000">
                                              <p:val>
                                                <p:strVal val="#ppt_y"/>
                                              </p:val>
                                            </p:tav>
                                          </p:tavLst>
                                        </p:anim>
                                      </p:childTnLst>
                                    </p:cTn>
                                  </p:par>
                                </p:childTnLst>
                              </p:cTn>
                            </p:par>
                            <p:par>
                              <p:cTn id="68" fill="hold">
                                <p:stCondLst>
                                  <p:cond delay="4140"/>
                                </p:stCondLst>
                                <p:childTnLst>
                                  <p:par>
                                    <p:cTn id="69" presetID="31" presetClass="entr" presetSubtype="0"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 calcmode="lin" valueType="num">
                                          <p:cBhvr>
                                            <p:cTn id="71" dur="500" fill="hold"/>
                                            <p:tgtEl>
                                              <p:spTgt spid="44"/>
                                            </p:tgtEl>
                                            <p:attrNameLst>
                                              <p:attrName>ppt_w</p:attrName>
                                            </p:attrNameLst>
                                          </p:cBhvr>
                                          <p:tavLst>
                                            <p:tav tm="0">
                                              <p:val>
                                                <p:fltVal val="0"/>
                                              </p:val>
                                            </p:tav>
                                            <p:tav tm="100000">
                                              <p:val>
                                                <p:strVal val="#ppt_w"/>
                                              </p:val>
                                            </p:tav>
                                          </p:tavLst>
                                        </p:anim>
                                        <p:anim calcmode="lin" valueType="num">
                                          <p:cBhvr>
                                            <p:cTn id="72" dur="500" fill="hold"/>
                                            <p:tgtEl>
                                              <p:spTgt spid="44"/>
                                            </p:tgtEl>
                                            <p:attrNameLst>
                                              <p:attrName>ppt_h</p:attrName>
                                            </p:attrNameLst>
                                          </p:cBhvr>
                                          <p:tavLst>
                                            <p:tav tm="0">
                                              <p:val>
                                                <p:fltVal val="0"/>
                                              </p:val>
                                            </p:tav>
                                            <p:tav tm="100000">
                                              <p:val>
                                                <p:strVal val="#ppt_h"/>
                                              </p:val>
                                            </p:tav>
                                          </p:tavLst>
                                        </p:anim>
                                        <p:anim calcmode="lin" valueType="num">
                                          <p:cBhvr>
                                            <p:cTn id="73" dur="500" fill="hold"/>
                                            <p:tgtEl>
                                              <p:spTgt spid="44"/>
                                            </p:tgtEl>
                                            <p:attrNameLst>
                                              <p:attrName>style.rotation</p:attrName>
                                            </p:attrNameLst>
                                          </p:cBhvr>
                                          <p:tavLst>
                                            <p:tav tm="0">
                                              <p:val>
                                                <p:fltVal val="90"/>
                                              </p:val>
                                            </p:tav>
                                            <p:tav tm="100000">
                                              <p:val>
                                                <p:fltVal val="0"/>
                                              </p:val>
                                            </p:tav>
                                          </p:tavLst>
                                        </p:anim>
                                        <p:animEffect transition="in" filter="fade">
                                          <p:cBhvr>
                                            <p:cTn id="74" dur="500"/>
                                            <p:tgtEl>
                                              <p:spTgt spid="44"/>
                                            </p:tgtEl>
                                          </p:cBhvr>
                                        </p:animEffect>
                                      </p:childTnLst>
                                    </p:cTn>
                                  </p:par>
                                </p:childTnLst>
                              </p:cTn>
                            </p:par>
                            <p:par>
                              <p:cTn id="75" fill="hold">
                                <p:stCondLst>
                                  <p:cond delay="4640"/>
                                </p:stCondLst>
                                <p:childTnLst>
                                  <p:par>
                                    <p:cTn id="76" presetID="22" presetClass="entr" presetSubtype="8" fill="hold" grpId="0" nodeType="afterEffect">
                                      <p:stCondLst>
                                        <p:cond delay="0"/>
                                      </p:stCondLst>
                                      <p:childTnLst>
                                        <p:set>
                                          <p:cBhvr>
                                            <p:cTn id="77" dur="1" fill="hold">
                                              <p:stCondLst>
                                                <p:cond delay="0"/>
                                              </p:stCondLst>
                                            </p:cTn>
                                            <p:tgtEl>
                                              <p:spTgt spid="48"/>
                                            </p:tgtEl>
                                            <p:attrNameLst>
                                              <p:attrName>style.visibility</p:attrName>
                                            </p:attrNameLst>
                                          </p:cBhvr>
                                          <p:to>
                                            <p:strVal val="visible"/>
                                          </p:to>
                                        </p:set>
                                        <p:animEffect transition="in" filter="wipe(left)">
                                          <p:cBhvr>
                                            <p:cTn id="7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21" grpId="0"/>
          <p:bldP spid="37" grpId="0" animBg="1"/>
          <p:bldP spid="38" grpId="0" animBg="1"/>
          <p:bldP spid="39" grpId="0" animBg="1"/>
          <p:bldP spid="41" grpId="0"/>
          <p:bldP spid="42" grpId="0"/>
          <p:bldP spid="43" grpId="0"/>
          <p:bldP spid="44" grpId="0"/>
          <p:bldP spid="45" grpId="0"/>
          <p:bldP spid="46" grpId="0"/>
          <p:bldP spid="47" grpId="0"/>
          <p:bldP spid="48"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273845" y="5091910"/>
            <a:ext cx="9058512" cy="850649"/>
          </a:xfrm>
          <a:prstGeom prst="rect">
            <a:avLst/>
          </a:prstGeom>
          <a:solidFill>
            <a:srgbClr val="F8F8F8"/>
          </a:solidFill>
          <a:ln>
            <a:noFill/>
          </a:ln>
          <a:effectLst>
            <a:outerShdw blurRad="228600" dist="101600" dir="8400000" sx="105000" sy="105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微软雅黑" pitchFamily="34" charset="-122"/>
            </a:endParaRPr>
          </a:p>
        </p:txBody>
      </p:sp>
      <p:sp>
        <p:nvSpPr>
          <p:cNvPr id="6" name="Rectangle 6"/>
          <p:cNvSpPr>
            <a:spLocks noChangeArrowheads="1"/>
          </p:cNvSpPr>
          <p:nvPr/>
        </p:nvSpPr>
        <p:spPr bwMode="auto">
          <a:xfrm>
            <a:off x="4476914" y="3250411"/>
            <a:ext cx="5855444" cy="845185"/>
          </a:xfrm>
          <a:prstGeom prst="rect">
            <a:avLst/>
          </a:prstGeom>
          <a:solidFill>
            <a:srgbClr val="F8F8F8"/>
          </a:solidFill>
          <a:ln>
            <a:noFill/>
          </a:ln>
          <a:effectLst>
            <a:outerShdw blurRad="228600" dist="101600" dir="8400000" sx="105000" sy="105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微软雅黑" pitchFamily="34" charset="-122"/>
            </a:endParaRPr>
          </a:p>
        </p:txBody>
      </p:sp>
      <p:sp>
        <p:nvSpPr>
          <p:cNvPr id="8" name="Rectangle 5"/>
          <p:cNvSpPr>
            <a:spLocks noChangeArrowheads="1"/>
          </p:cNvSpPr>
          <p:nvPr/>
        </p:nvSpPr>
        <p:spPr bwMode="auto">
          <a:xfrm rot="5400000">
            <a:off x="8750210" y="4395591"/>
            <a:ext cx="2326033" cy="841798"/>
          </a:xfrm>
          <a:prstGeom prst="rect">
            <a:avLst/>
          </a:prstGeom>
          <a:solidFill>
            <a:srgbClr val="F8F8F8"/>
          </a:solidFill>
          <a:ln>
            <a:noFill/>
          </a:ln>
          <a:effectLst>
            <a:outerShdw blurRad="228600" dist="101600" dir="8400000" sx="105000" sy="105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微软雅黑" pitchFamily="34" charset="-122"/>
            </a:endParaRPr>
          </a:p>
        </p:txBody>
      </p:sp>
      <p:sp>
        <p:nvSpPr>
          <p:cNvPr id="10" name="Rectangle 7"/>
          <p:cNvSpPr>
            <a:spLocks noChangeArrowheads="1"/>
          </p:cNvSpPr>
          <p:nvPr/>
        </p:nvSpPr>
        <p:spPr bwMode="auto">
          <a:xfrm>
            <a:off x="4957939" y="1478368"/>
            <a:ext cx="5374418" cy="850649"/>
          </a:xfrm>
          <a:prstGeom prst="rect">
            <a:avLst/>
          </a:prstGeom>
          <a:solidFill>
            <a:srgbClr val="F8F8F8"/>
          </a:solidFill>
          <a:ln>
            <a:noFill/>
          </a:ln>
          <a:effectLst>
            <a:outerShdw blurRad="228600" dist="101600" dir="8400000" sx="105000" sy="105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微软雅黑" pitchFamily="34" charset="-122"/>
            </a:endParaRPr>
          </a:p>
        </p:txBody>
      </p:sp>
      <p:sp>
        <p:nvSpPr>
          <p:cNvPr id="12" name="Rectangle 8"/>
          <p:cNvSpPr>
            <a:spLocks noChangeArrowheads="1"/>
          </p:cNvSpPr>
          <p:nvPr/>
        </p:nvSpPr>
        <p:spPr bwMode="auto">
          <a:xfrm rot="5400000">
            <a:off x="3267336" y="2366082"/>
            <a:ext cx="2617229" cy="841798"/>
          </a:xfrm>
          <a:prstGeom prst="rect">
            <a:avLst/>
          </a:prstGeom>
          <a:solidFill>
            <a:srgbClr val="F8F8F8"/>
          </a:solidFill>
          <a:ln>
            <a:noFill/>
          </a:ln>
          <a:effectLst>
            <a:outerShdw blurRad="228600" dist="101600" dir="8400000" sx="105000" sy="105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微软雅黑" pitchFamily="34" charset="-122"/>
            </a:endParaRPr>
          </a:p>
        </p:txBody>
      </p:sp>
      <p:grpSp>
        <p:nvGrpSpPr>
          <p:cNvPr id="24" name="组合 79"/>
          <p:cNvGrpSpPr>
            <a:grpSpLocks/>
          </p:cNvGrpSpPr>
          <p:nvPr/>
        </p:nvGrpSpPr>
        <p:grpSpPr bwMode="auto">
          <a:xfrm>
            <a:off x="9258355" y="1187367"/>
            <a:ext cx="1345108" cy="1347826"/>
            <a:chOff x="6379729" y="2488774"/>
            <a:chExt cx="2513016" cy="2513016"/>
          </a:xfrm>
        </p:grpSpPr>
        <p:sp>
          <p:nvSpPr>
            <p:cNvPr id="2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Arial"/>
                <a:ea typeface="宋体"/>
              </a:endParaRPr>
            </a:p>
          </p:txBody>
        </p:sp>
        <p:sp>
          <p:nvSpPr>
            <p:cNvPr id="26" name="任意多边形 83"/>
            <p:cNvSpPr/>
            <p:nvPr/>
          </p:nvSpPr>
          <p:spPr>
            <a:xfrm rot="16377237">
              <a:off x="6409520" y="2506881"/>
              <a:ext cx="2476804"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C00000"/>
                </a:solidFill>
                <a:effectLst/>
                <a:uLnTx/>
                <a:uFillTx/>
                <a:latin typeface="Arial" panose="020B0604020202020204" pitchFamily="34" charset="0"/>
                <a:ea typeface="宋体" panose="02010600030101010101" pitchFamily="2" charset="-122"/>
              </a:endParaRPr>
            </a:p>
          </p:txBody>
        </p:sp>
      </p:grpSp>
      <p:grpSp>
        <p:nvGrpSpPr>
          <p:cNvPr id="27" name="组合 79"/>
          <p:cNvGrpSpPr>
            <a:grpSpLocks/>
          </p:cNvGrpSpPr>
          <p:nvPr/>
        </p:nvGrpSpPr>
        <p:grpSpPr bwMode="auto">
          <a:xfrm>
            <a:off x="3918518" y="1187367"/>
            <a:ext cx="1345108" cy="1347826"/>
            <a:chOff x="6379729" y="2488774"/>
            <a:chExt cx="2513016" cy="2513016"/>
          </a:xfrm>
        </p:grpSpPr>
        <p:sp>
          <p:nvSpPr>
            <p:cNvPr id="2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9" name="任意多边形 83"/>
            <p:cNvSpPr/>
            <p:nvPr/>
          </p:nvSpPr>
          <p:spPr>
            <a:xfrm rot="16377237">
              <a:off x="6409520" y="2506881"/>
              <a:ext cx="2476804"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0" name="组合 79"/>
          <p:cNvGrpSpPr>
            <a:grpSpLocks/>
          </p:cNvGrpSpPr>
          <p:nvPr/>
        </p:nvGrpSpPr>
        <p:grpSpPr bwMode="auto">
          <a:xfrm>
            <a:off x="3914187" y="2968335"/>
            <a:ext cx="1345108" cy="1347826"/>
            <a:chOff x="6379729" y="2488774"/>
            <a:chExt cx="2513016" cy="2513016"/>
          </a:xfrm>
        </p:grpSpPr>
        <p:sp>
          <p:nvSpPr>
            <p:cNvPr id="3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2" name="任意多边形 83"/>
            <p:cNvSpPr/>
            <p:nvPr/>
          </p:nvSpPr>
          <p:spPr>
            <a:xfrm rot="16377237">
              <a:off x="6409520" y="2506881"/>
              <a:ext cx="2476804"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3" name="组合 79"/>
          <p:cNvGrpSpPr>
            <a:grpSpLocks/>
          </p:cNvGrpSpPr>
          <p:nvPr/>
        </p:nvGrpSpPr>
        <p:grpSpPr bwMode="auto">
          <a:xfrm>
            <a:off x="9244494" y="2991901"/>
            <a:ext cx="1345108" cy="1347826"/>
            <a:chOff x="6379729" y="2488774"/>
            <a:chExt cx="2513016" cy="2513016"/>
          </a:xfrm>
        </p:grpSpPr>
        <p:sp>
          <p:nvSpPr>
            <p:cNvPr id="3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5" name="任意多边形 83"/>
            <p:cNvSpPr/>
            <p:nvPr/>
          </p:nvSpPr>
          <p:spPr>
            <a:xfrm rot="16377237">
              <a:off x="6409520" y="2506881"/>
              <a:ext cx="2476804"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6" name="组合 79"/>
          <p:cNvGrpSpPr>
            <a:grpSpLocks/>
          </p:cNvGrpSpPr>
          <p:nvPr/>
        </p:nvGrpSpPr>
        <p:grpSpPr bwMode="auto">
          <a:xfrm>
            <a:off x="9256712" y="4824910"/>
            <a:ext cx="1345108" cy="1347826"/>
            <a:chOff x="6379729" y="2488774"/>
            <a:chExt cx="2513016" cy="2513016"/>
          </a:xfrm>
        </p:grpSpPr>
        <p:sp>
          <p:nvSpPr>
            <p:cNvPr id="3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Arial"/>
                <a:ea typeface="宋体"/>
              </a:endParaRPr>
            </a:p>
          </p:txBody>
        </p:sp>
        <p:sp>
          <p:nvSpPr>
            <p:cNvPr id="38" name="任意多边形 83"/>
            <p:cNvSpPr/>
            <p:nvPr/>
          </p:nvSpPr>
          <p:spPr>
            <a:xfrm rot="16377237">
              <a:off x="6409520" y="2506881"/>
              <a:ext cx="2476804"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C00000"/>
                </a:solidFill>
                <a:effectLst/>
                <a:uLnTx/>
                <a:uFillTx/>
                <a:latin typeface="Arial" panose="020B0604020202020204" pitchFamily="34" charset="0"/>
                <a:ea typeface="宋体" panose="02010600030101010101" pitchFamily="2" charset="-122"/>
              </a:endParaRPr>
            </a:p>
          </p:txBody>
        </p:sp>
      </p:grpSp>
      <p:sp>
        <p:nvSpPr>
          <p:cNvPr id="51" name="TextBox 50"/>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5.4 </a:t>
            </a:r>
            <a:r>
              <a:rPr lang="zh-CN" altLang="en-US" sz="2800" dirty="0">
                <a:solidFill>
                  <a:schemeClr val="tx1">
                    <a:lumMod val="50000"/>
                  </a:schemeClr>
                </a:solidFill>
                <a:latin typeface="微软雅黑"/>
                <a:ea typeface="微软雅黑"/>
              </a:rPr>
              <a:t>融资主要用途</a:t>
            </a:r>
          </a:p>
        </p:txBody>
      </p:sp>
      <p:sp>
        <p:nvSpPr>
          <p:cNvPr id="52" name="TextBox 51"/>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5</a:t>
            </a:r>
            <a:endParaRPr lang="zh-CN" altLang="en-US" dirty="0">
              <a:solidFill>
                <a:schemeClr val="tx1">
                  <a:lumMod val="50000"/>
                </a:schemeClr>
              </a:solidFill>
            </a:endParaRPr>
          </a:p>
        </p:txBody>
      </p:sp>
      <p:sp>
        <p:nvSpPr>
          <p:cNvPr id="5" name="Line 43"/>
          <p:cNvSpPr>
            <a:spLocks noChangeShapeType="1"/>
          </p:cNvSpPr>
          <p:nvPr/>
        </p:nvSpPr>
        <p:spPr bwMode="auto">
          <a:xfrm rot="5400000">
            <a:off x="7151907" y="3822925"/>
            <a:ext cx="0" cy="3370727"/>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89461" tIns="44730" rIns="89461" bIns="44730"/>
          <a:lstStyle/>
          <a:p>
            <a:pPr>
              <a:defRPr/>
            </a:pPr>
            <a:endParaRPr lang="zh-CN" altLang="en-US" kern="0" dirty="0">
              <a:solidFill>
                <a:sysClr val="windowText" lastClr="000000"/>
              </a:solidFill>
              <a:ea typeface="微软雅黑" pitchFamily="34" charset="-122"/>
            </a:endParaRPr>
          </a:p>
        </p:txBody>
      </p:sp>
      <p:sp>
        <p:nvSpPr>
          <p:cNvPr id="7" name="Line 43"/>
          <p:cNvSpPr>
            <a:spLocks noChangeShapeType="1"/>
          </p:cNvSpPr>
          <p:nvPr/>
        </p:nvSpPr>
        <p:spPr bwMode="auto">
          <a:xfrm rot="16200000" flipH="1">
            <a:off x="7304823" y="1968112"/>
            <a:ext cx="0" cy="3370727"/>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89461" tIns="44730" rIns="89461" bIns="44730"/>
          <a:lstStyle/>
          <a:p>
            <a:pPr>
              <a:defRPr/>
            </a:pPr>
            <a:endParaRPr lang="zh-CN" altLang="en-US" kern="0" dirty="0">
              <a:solidFill>
                <a:sysClr val="windowText" lastClr="000000"/>
              </a:solidFill>
              <a:ea typeface="微软雅黑" pitchFamily="34" charset="-122"/>
            </a:endParaRPr>
          </a:p>
        </p:txBody>
      </p:sp>
      <p:sp>
        <p:nvSpPr>
          <p:cNvPr id="9" name="Line 44"/>
          <p:cNvSpPr>
            <a:spLocks noChangeShapeType="1"/>
          </p:cNvSpPr>
          <p:nvPr/>
        </p:nvSpPr>
        <p:spPr bwMode="auto">
          <a:xfrm>
            <a:off x="9930909" y="4377915"/>
            <a:ext cx="0" cy="403061"/>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89461" tIns="44730" rIns="89461" bIns="44730"/>
          <a:lstStyle/>
          <a:p>
            <a:pPr>
              <a:defRPr/>
            </a:pPr>
            <a:endParaRPr lang="zh-CN" altLang="en-US" kern="0" dirty="0">
              <a:solidFill>
                <a:sysClr val="windowText" lastClr="000000"/>
              </a:solidFill>
              <a:ea typeface="微软雅黑" pitchFamily="34" charset="-122"/>
            </a:endParaRPr>
          </a:p>
        </p:txBody>
      </p:sp>
      <p:sp>
        <p:nvSpPr>
          <p:cNvPr id="11" name="Line 43"/>
          <p:cNvSpPr>
            <a:spLocks noChangeShapeType="1"/>
          </p:cNvSpPr>
          <p:nvPr/>
        </p:nvSpPr>
        <p:spPr bwMode="auto">
          <a:xfrm rot="5400000">
            <a:off x="7151907" y="209382"/>
            <a:ext cx="0" cy="3370727"/>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89461" tIns="44730" rIns="89461" bIns="44730"/>
          <a:lstStyle/>
          <a:p>
            <a:pPr>
              <a:defRPr/>
            </a:pPr>
            <a:endParaRPr lang="zh-CN" altLang="en-US" kern="0" dirty="0">
              <a:solidFill>
                <a:sysClr val="windowText" lastClr="000000"/>
              </a:solidFill>
              <a:ea typeface="微软雅黑" pitchFamily="34" charset="-122"/>
            </a:endParaRPr>
          </a:p>
        </p:txBody>
      </p:sp>
      <p:sp>
        <p:nvSpPr>
          <p:cNvPr id="13" name="Line 42"/>
          <p:cNvSpPr>
            <a:spLocks noChangeShapeType="1"/>
          </p:cNvSpPr>
          <p:nvPr/>
        </p:nvSpPr>
        <p:spPr bwMode="auto">
          <a:xfrm>
            <a:off x="4556494" y="2555228"/>
            <a:ext cx="0" cy="453520"/>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89461" tIns="44730" rIns="89461" bIns="44730"/>
          <a:lstStyle/>
          <a:p>
            <a:pPr>
              <a:defRPr/>
            </a:pPr>
            <a:endParaRPr lang="zh-CN" altLang="en-US" kern="0" dirty="0">
              <a:solidFill>
                <a:sysClr val="windowText" lastClr="000000"/>
              </a:solidFill>
              <a:ea typeface="微软雅黑" pitchFamily="34" charset="-122"/>
            </a:endParaRPr>
          </a:p>
        </p:txBody>
      </p:sp>
      <p:sp>
        <p:nvSpPr>
          <p:cNvPr id="14" name="Oval 38"/>
          <p:cNvSpPr>
            <a:spLocks noChangeArrowheads="1"/>
          </p:cNvSpPr>
          <p:nvPr/>
        </p:nvSpPr>
        <p:spPr bwMode="auto">
          <a:xfrm>
            <a:off x="9232726" y="1196752"/>
            <a:ext cx="1375359" cy="1358474"/>
          </a:xfrm>
          <a:prstGeom prst="ellipse">
            <a:avLst/>
          </a:prstGeom>
          <a:noFill/>
          <a:ln w="19050">
            <a:noFill/>
            <a:round/>
            <a:headEnd/>
            <a:tailEnd/>
          </a:ln>
        </p:spPr>
        <p:txBody>
          <a:bodyPr wrap="none" lIns="89461" tIns="44730" rIns="89461" bIns="44730" anchor="ctr"/>
          <a:lstStyle/>
          <a:p>
            <a:pPr algn="ctr">
              <a:defRPr/>
            </a:pPr>
            <a:r>
              <a:rPr lang="zh-CN" altLang="en-US" sz="2400" kern="0" dirty="0" smtClean="0">
                <a:solidFill>
                  <a:srgbClr val="C00000"/>
                </a:solidFill>
                <a:ea typeface="微软雅黑" pitchFamily="34" charset="-122"/>
              </a:rPr>
              <a:t>用途一</a:t>
            </a:r>
            <a:endParaRPr lang="zh-CN" altLang="en-US" sz="2400" kern="0" dirty="0">
              <a:solidFill>
                <a:srgbClr val="C00000"/>
              </a:solidFill>
              <a:ea typeface="微软雅黑" pitchFamily="34" charset="-122"/>
            </a:endParaRPr>
          </a:p>
        </p:txBody>
      </p:sp>
      <p:sp>
        <p:nvSpPr>
          <p:cNvPr id="15" name="Line 43"/>
          <p:cNvSpPr>
            <a:spLocks noChangeShapeType="1"/>
          </p:cNvSpPr>
          <p:nvPr/>
        </p:nvSpPr>
        <p:spPr bwMode="auto">
          <a:xfrm rot="5400000">
            <a:off x="3553628" y="3822925"/>
            <a:ext cx="0" cy="3370727"/>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89461" tIns="44730" rIns="89461" bIns="44730"/>
          <a:lstStyle/>
          <a:p>
            <a:pPr>
              <a:defRPr/>
            </a:pPr>
            <a:endParaRPr lang="zh-CN" altLang="en-US" kern="0" dirty="0">
              <a:solidFill>
                <a:sysClr val="windowText" lastClr="000000"/>
              </a:solidFill>
              <a:ea typeface="微软雅黑" pitchFamily="34" charset="-122"/>
            </a:endParaRPr>
          </a:p>
        </p:txBody>
      </p:sp>
      <p:sp>
        <p:nvSpPr>
          <p:cNvPr id="16" name="矩形 15"/>
          <p:cNvSpPr/>
          <p:nvPr/>
        </p:nvSpPr>
        <p:spPr>
          <a:xfrm>
            <a:off x="5492189" y="1487579"/>
            <a:ext cx="3552697" cy="416192"/>
          </a:xfrm>
          <a:prstGeom prst="rect">
            <a:avLst/>
          </a:prstGeom>
        </p:spPr>
        <p:txBody>
          <a:bodyPr wrap="square" lIns="89461" tIns="44730" rIns="89461" bIns="44730" anchor="ctr">
            <a:spAutoFit/>
          </a:bodyPr>
          <a:lstStyle/>
          <a:p>
            <a:pPr algn="ctr">
              <a:lnSpc>
                <a:spcPct val="150000"/>
              </a:lnSpc>
            </a:pPr>
            <a:r>
              <a:rPr lang="zh-CN" altLang="en-US" sz="1600">
                <a:solidFill>
                  <a:schemeClr val="accent1"/>
                </a:solidFill>
                <a:latin typeface="微软雅黑" pitchFamily="34" charset="-122"/>
                <a:ea typeface="微软雅黑" pitchFamily="34" charset="-122"/>
                <a:cs typeface="华文黑体" pitchFamily="2" charset="-122"/>
              </a:rPr>
              <a:t>点击添加文本点击添加文本点击添加</a:t>
            </a:r>
            <a:endParaRPr lang="zh-CN" altLang="en-US" sz="1600">
              <a:solidFill>
                <a:schemeClr val="accent1"/>
              </a:solidFill>
              <a:latin typeface="微软雅黑" pitchFamily="34" charset="-122"/>
              <a:ea typeface="微软雅黑" pitchFamily="34" charset="-122"/>
            </a:endParaRPr>
          </a:p>
        </p:txBody>
      </p:sp>
      <p:sp>
        <p:nvSpPr>
          <p:cNvPr id="17" name="Oval 38"/>
          <p:cNvSpPr>
            <a:spLocks noChangeArrowheads="1"/>
          </p:cNvSpPr>
          <p:nvPr/>
        </p:nvSpPr>
        <p:spPr bwMode="auto">
          <a:xfrm>
            <a:off x="3888267" y="1196752"/>
            <a:ext cx="1375359" cy="1358474"/>
          </a:xfrm>
          <a:prstGeom prst="ellipse">
            <a:avLst/>
          </a:prstGeom>
          <a:noFill/>
          <a:ln w="19050">
            <a:noFill/>
            <a:round/>
            <a:headEnd/>
            <a:tailEnd/>
          </a:ln>
        </p:spPr>
        <p:txBody>
          <a:bodyPr wrap="none" lIns="89461" tIns="44730" rIns="89461" bIns="44730" anchor="ctr"/>
          <a:lstStyle/>
          <a:p>
            <a:pPr algn="ctr">
              <a:defRPr/>
            </a:pPr>
            <a:r>
              <a:rPr lang="zh-CN" altLang="en-US" sz="2400" kern="0" dirty="0" smtClean="0">
                <a:solidFill>
                  <a:srgbClr val="C00000"/>
                </a:solidFill>
                <a:ea typeface="微软雅黑" pitchFamily="34" charset="-122"/>
              </a:rPr>
              <a:t>用途二</a:t>
            </a:r>
            <a:endParaRPr lang="zh-CN" altLang="en-US" sz="2400" kern="0" dirty="0">
              <a:solidFill>
                <a:srgbClr val="C00000"/>
              </a:solidFill>
              <a:ea typeface="微软雅黑" pitchFamily="34" charset="-122"/>
            </a:endParaRPr>
          </a:p>
        </p:txBody>
      </p:sp>
      <p:sp>
        <p:nvSpPr>
          <p:cNvPr id="18" name="Oval 38"/>
          <p:cNvSpPr>
            <a:spLocks noChangeArrowheads="1"/>
          </p:cNvSpPr>
          <p:nvPr/>
        </p:nvSpPr>
        <p:spPr bwMode="auto">
          <a:xfrm>
            <a:off x="3888267" y="2974236"/>
            <a:ext cx="1375359" cy="1358474"/>
          </a:xfrm>
          <a:prstGeom prst="ellipse">
            <a:avLst/>
          </a:prstGeom>
          <a:noFill/>
          <a:ln w="19050">
            <a:noFill/>
            <a:round/>
            <a:headEnd/>
            <a:tailEnd/>
          </a:ln>
        </p:spPr>
        <p:txBody>
          <a:bodyPr wrap="none" lIns="89461" tIns="44730" rIns="89461" bIns="44730" anchor="ctr"/>
          <a:lstStyle/>
          <a:p>
            <a:pPr algn="ctr">
              <a:defRPr/>
            </a:pPr>
            <a:r>
              <a:rPr lang="zh-CN" altLang="en-US" sz="2400" kern="0" dirty="0" smtClean="0">
                <a:solidFill>
                  <a:srgbClr val="C00000"/>
                </a:solidFill>
                <a:ea typeface="微软雅黑" pitchFamily="34" charset="-122"/>
              </a:rPr>
              <a:t>用途三</a:t>
            </a:r>
            <a:endParaRPr lang="zh-CN" altLang="en-US" sz="2400" kern="0" dirty="0">
              <a:solidFill>
                <a:srgbClr val="C00000"/>
              </a:solidFill>
              <a:ea typeface="微软雅黑" pitchFamily="34" charset="-122"/>
            </a:endParaRPr>
          </a:p>
        </p:txBody>
      </p:sp>
      <p:sp>
        <p:nvSpPr>
          <p:cNvPr id="19" name="矩形 18"/>
          <p:cNvSpPr/>
          <p:nvPr/>
        </p:nvSpPr>
        <p:spPr>
          <a:xfrm>
            <a:off x="5492189" y="3218257"/>
            <a:ext cx="3552697" cy="416192"/>
          </a:xfrm>
          <a:prstGeom prst="rect">
            <a:avLst/>
          </a:prstGeom>
        </p:spPr>
        <p:txBody>
          <a:bodyPr wrap="square" lIns="89461" tIns="44730" rIns="89461" bIns="44730" anchor="ctr">
            <a:spAutoFit/>
          </a:bodyPr>
          <a:lstStyle/>
          <a:p>
            <a:pPr algn="ctr">
              <a:lnSpc>
                <a:spcPct val="150000"/>
              </a:lnSpc>
            </a:pPr>
            <a:r>
              <a:rPr lang="zh-CN" altLang="en-US" sz="1600">
                <a:solidFill>
                  <a:schemeClr val="accent1"/>
                </a:solidFill>
                <a:latin typeface="微软雅黑" pitchFamily="34" charset="-122"/>
                <a:ea typeface="微软雅黑" pitchFamily="34" charset="-122"/>
                <a:cs typeface="华文黑体" pitchFamily="2" charset="-122"/>
              </a:rPr>
              <a:t>点击添加文本点击添加文本点击添加</a:t>
            </a:r>
            <a:endParaRPr lang="zh-CN" altLang="en-US" sz="1600">
              <a:solidFill>
                <a:schemeClr val="accent1"/>
              </a:solidFill>
              <a:latin typeface="微软雅黑" pitchFamily="34" charset="-122"/>
              <a:ea typeface="微软雅黑" pitchFamily="34" charset="-122"/>
            </a:endParaRPr>
          </a:p>
        </p:txBody>
      </p:sp>
      <p:sp>
        <p:nvSpPr>
          <p:cNvPr id="20" name="Oval 38"/>
          <p:cNvSpPr>
            <a:spLocks noChangeArrowheads="1"/>
          </p:cNvSpPr>
          <p:nvPr/>
        </p:nvSpPr>
        <p:spPr bwMode="auto">
          <a:xfrm>
            <a:off x="9243230" y="2974236"/>
            <a:ext cx="1375359" cy="1358474"/>
          </a:xfrm>
          <a:prstGeom prst="ellipse">
            <a:avLst/>
          </a:prstGeom>
          <a:noFill/>
          <a:ln w="19050">
            <a:noFill/>
            <a:round/>
            <a:headEnd/>
            <a:tailEnd/>
          </a:ln>
        </p:spPr>
        <p:txBody>
          <a:bodyPr wrap="none" lIns="89461" tIns="44730" rIns="89461" bIns="44730" anchor="ctr"/>
          <a:lstStyle/>
          <a:p>
            <a:pPr algn="ctr">
              <a:defRPr/>
            </a:pPr>
            <a:r>
              <a:rPr lang="zh-CN" altLang="en-US" sz="2400" kern="0" dirty="0" smtClean="0">
                <a:solidFill>
                  <a:srgbClr val="C00000"/>
                </a:solidFill>
                <a:ea typeface="微软雅黑" pitchFamily="34" charset="-122"/>
              </a:rPr>
              <a:t>用途四</a:t>
            </a:r>
            <a:endParaRPr lang="zh-CN" altLang="en-US" sz="2400" kern="0" dirty="0">
              <a:solidFill>
                <a:srgbClr val="C00000"/>
              </a:solidFill>
              <a:ea typeface="微软雅黑" pitchFamily="34" charset="-122"/>
            </a:endParaRPr>
          </a:p>
        </p:txBody>
      </p:sp>
      <p:sp>
        <p:nvSpPr>
          <p:cNvPr id="21" name="Oval 38"/>
          <p:cNvSpPr>
            <a:spLocks noChangeArrowheads="1"/>
          </p:cNvSpPr>
          <p:nvPr/>
        </p:nvSpPr>
        <p:spPr bwMode="auto">
          <a:xfrm>
            <a:off x="9243230" y="4829049"/>
            <a:ext cx="1375359" cy="1358474"/>
          </a:xfrm>
          <a:prstGeom prst="ellipse">
            <a:avLst/>
          </a:prstGeom>
          <a:noFill/>
          <a:ln w="19050">
            <a:noFill/>
            <a:round/>
            <a:headEnd/>
            <a:tailEnd/>
          </a:ln>
        </p:spPr>
        <p:txBody>
          <a:bodyPr wrap="none" lIns="89461" tIns="44730" rIns="89461" bIns="44730" anchor="ctr"/>
          <a:lstStyle/>
          <a:p>
            <a:pPr algn="ctr">
              <a:defRPr/>
            </a:pPr>
            <a:r>
              <a:rPr lang="zh-CN" altLang="en-US" sz="2400" kern="0" dirty="0" smtClean="0">
                <a:solidFill>
                  <a:srgbClr val="C00000"/>
                </a:solidFill>
                <a:ea typeface="微软雅黑" pitchFamily="34" charset="-122"/>
              </a:rPr>
              <a:t>用途五</a:t>
            </a:r>
            <a:endParaRPr lang="zh-CN" altLang="en-US" sz="2400" kern="0" dirty="0">
              <a:solidFill>
                <a:srgbClr val="C00000"/>
              </a:solidFill>
              <a:ea typeface="微软雅黑" pitchFamily="34" charset="-122"/>
            </a:endParaRPr>
          </a:p>
        </p:txBody>
      </p:sp>
      <p:sp>
        <p:nvSpPr>
          <p:cNvPr id="22" name="矩形 21"/>
          <p:cNvSpPr/>
          <p:nvPr/>
        </p:nvSpPr>
        <p:spPr>
          <a:xfrm>
            <a:off x="1939488" y="5060894"/>
            <a:ext cx="6897783" cy="459666"/>
          </a:xfrm>
          <a:prstGeom prst="rect">
            <a:avLst/>
          </a:prstGeom>
        </p:spPr>
        <p:txBody>
          <a:bodyPr wrap="square" lIns="89461" tIns="44730" rIns="89461" bIns="44730" anchor="ctr">
            <a:spAutoFit/>
          </a:bodyPr>
          <a:lstStyle/>
          <a:p>
            <a:pPr algn="ctr">
              <a:lnSpc>
                <a:spcPct val="150000"/>
              </a:lnSpc>
            </a:pPr>
            <a:r>
              <a:rPr lang="zh-CN" altLang="en-US" sz="1600" dirty="0">
                <a:solidFill>
                  <a:schemeClr val="accent1"/>
                </a:solidFill>
                <a:latin typeface="微软雅黑" pitchFamily="34" charset="-122"/>
                <a:ea typeface="微软雅黑" pitchFamily="34" charset="-122"/>
                <a:cs typeface="华文黑体" pitchFamily="2" charset="-122"/>
              </a:rPr>
              <a:t>点击添加文本点击添加文本点击添加</a:t>
            </a:r>
            <a:r>
              <a:rPr lang="zh-CN" altLang="en-US" sz="1600" dirty="0" smtClean="0">
                <a:solidFill>
                  <a:schemeClr val="accent1"/>
                </a:solidFill>
                <a:latin typeface="微软雅黑" pitchFamily="34" charset="-122"/>
                <a:ea typeface="微软雅黑" pitchFamily="34" charset="-122"/>
                <a:cs typeface="华文黑体" pitchFamily="2" charset="-122"/>
              </a:rPr>
              <a:t>文本</a:t>
            </a:r>
            <a:r>
              <a:rPr lang="zh-CN" altLang="en-US" sz="1600" dirty="0" smtClean="0">
                <a:solidFill>
                  <a:schemeClr val="accent1"/>
                </a:solidFill>
                <a:latin typeface="微软雅黑" pitchFamily="34" charset="-122"/>
                <a:ea typeface="微软雅黑" pitchFamily="34" charset="-122"/>
                <a:cs typeface="华文黑体" pitchFamily="2" charset="-122"/>
              </a:rPr>
              <a:t>（第一</a:t>
            </a:r>
            <a:r>
              <a:rPr lang="en-US" altLang="zh-CN" sz="1600" dirty="0" smtClean="0">
                <a:solidFill>
                  <a:schemeClr val="accent1"/>
                </a:solidFill>
                <a:latin typeface="微软雅黑" pitchFamily="34" charset="-122"/>
                <a:ea typeface="微软雅黑" pitchFamily="34" charset="-122"/>
                <a:cs typeface="华文黑体" pitchFamily="2" charset="-122"/>
              </a:rPr>
              <a:t>PPT</a:t>
            </a:r>
            <a:r>
              <a:rPr lang="zh-CN" altLang="en-US" sz="1600" dirty="0" smtClean="0">
                <a:solidFill>
                  <a:schemeClr val="accent1"/>
                </a:solidFill>
                <a:latin typeface="微软雅黑" pitchFamily="34" charset="-122"/>
                <a:ea typeface="微软雅黑" pitchFamily="34" charset="-122"/>
                <a:cs typeface="华文黑体" pitchFamily="2" charset="-122"/>
              </a:rPr>
              <a:t>设</a:t>
            </a:r>
            <a:r>
              <a:rPr lang="zh-CN" altLang="en-US" sz="1600" dirty="0" smtClean="0">
                <a:solidFill>
                  <a:schemeClr val="accent1"/>
                </a:solidFill>
                <a:latin typeface="微软雅黑" pitchFamily="34" charset="-122"/>
                <a:ea typeface="微软雅黑" pitchFamily="34" charset="-122"/>
                <a:cs typeface="华文黑体" pitchFamily="2" charset="-122"/>
              </a:rPr>
              <a:t>计师原创）</a:t>
            </a:r>
            <a:endParaRPr lang="zh-CN" altLang="en-US" sz="1600" dirty="0">
              <a:solidFill>
                <a:schemeClr val="accent1"/>
              </a:solidFill>
              <a:latin typeface="微软雅黑" pitchFamily="34" charset="-122"/>
              <a:ea typeface="微软雅黑" pitchFamily="34" charset="-122"/>
            </a:endParaRPr>
          </a:p>
        </p:txBody>
      </p:sp>
      <p:cxnSp>
        <p:nvCxnSpPr>
          <p:cNvPr id="23" name="直接连接符 22"/>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842279277"/>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1"/>
                                            </p:tgtEl>
                                            <p:attrNameLst>
                                              <p:attrName>style.visibility</p:attrName>
                                            </p:attrNameLst>
                                          </p:cBhvr>
                                          <p:to>
                                            <p:strVal val="visible"/>
                                          </p:to>
                                        </p:set>
                                        <p:anim calcmode="lin" valueType="num">
                                          <p:cBhvr>
                                            <p:cTn id="7" dur="4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1"/>
                                            </p:tgtEl>
                                            <p:attrNameLst>
                                              <p:attrName>ppt_y</p:attrName>
                                            </p:attrNameLst>
                                          </p:cBhvr>
                                          <p:tavLst>
                                            <p:tav tm="0">
                                              <p:val>
                                                <p:strVal val="#ppt_y"/>
                                              </p:val>
                                            </p:tav>
                                            <p:tav tm="100000">
                                              <p:val>
                                                <p:strVal val="#ppt_y"/>
                                              </p:val>
                                            </p:tav>
                                          </p:tavLst>
                                        </p:anim>
                                        <p:anim calcmode="lin" valueType="num">
                                          <p:cBhvr>
                                            <p:cTn id="9" dur="4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1"/>
                                            </p:tgtEl>
                                          </p:cBhvr>
                                        </p:animEffect>
                                      </p:childTnLst>
                                    </p:cTn>
                                  </p:par>
                                </p:childTnLst>
                              </p:cTn>
                            </p:par>
                            <p:par>
                              <p:cTn id="12" fill="hold">
                                <p:stCondLst>
                                  <p:cond delay="720"/>
                                </p:stCondLst>
                                <p:childTnLst>
                                  <p:par>
                                    <p:cTn id="13" presetID="2" presetClass="entr" presetSubtype="12" accel="42000" fill="hold" nodeType="afterEffect" p14:presetBounceEnd="40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40000">
                                          <p:cBhvr additive="base">
                                            <p:cTn id="15" dur="500" fill="hold"/>
                                            <p:tgtEl>
                                              <p:spTgt spid="24"/>
                                            </p:tgtEl>
                                            <p:attrNameLst>
                                              <p:attrName>ppt_x</p:attrName>
                                            </p:attrNameLst>
                                          </p:cBhvr>
                                          <p:tavLst>
                                            <p:tav tm="0">
                                              <p:val>
                                                <p:strVal val="0-#ppt_w/2"/>
                                              </p:val>
                                            </p:tav>
                                            <p:tav tm="100000">
                                              <p:val>
                                                <p:strVal val="#ppt_x"/>
                                              </p:val>
                                            </p:tav>
                                          </p:tavLst>
                                        </p:anim>
                                        <p:anim calcmode="lin" valueType="num" p14:bounceEnd="40000">
                                          <p:cBhvr additive="base">
                                            <p:cTn id="16" dur="500" fill="hold"/>
                                            <p:tgtEl>
                                              <p:spTgt spid="24"/>
                                            </p:tgtEl>
                                            <p:attrNameLst>
                                              <p:attrName>ppt_y</p:attrName>
                                            </p:attrNameLst>
                                          </p:cBhvr>
                                          <p:tavLst>
                                            <p:tav tm="0">
                                              <p:val>
                                                <p:strVal val="1+#ppt_h/2"/>
                                              </p:val>
                                            </p:tav>
                                            <p:tav tm="100000">
                                              <p:val>
                                                <p:strVal val="#ppt_y"/>
                                              </p:val>
                                            </p:tav>
                                          </p:tavLst>
                                        </p:anim>
                                      </p:childTnLst>
                                    </p:cTn>
                                  </p:par>
                                </p:childTnLst>
                              </p:cTn>
                            </p:par>
                            <p:par>
                              <p:cTn id="17" fill="hold">
                                <p:stCondLst>
                                  <p:cond delay="1220"/>
                                </p:stCondLst>
                                <p:childTnLst>
                                  <p:par>
                                    <p:cTn id="18" presetID="2" presetClass="entr" presetSubtype="1" fill="hold" grpId="0" nodeType="afterEffect" p14:presetBounceEnd="50000">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14:bounceEnd="50000">
                                          <p:cBhvr additive="base">
                                            <p:cTn id="20"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21" dur="500" fill="hold"/>
                                            <p:tgtEl>
                                              <p:spTgt spid="14"/>
                                            </p:tgtEl>
                                            <p:attrNameLst>
                                              <p:attrName>ppt_y</p:attrName>
                                            </p:attrNameLst>
                                          </p:cBhvr>
                                          <p:tavLst>
                                            <p:tav tm="0">
                                              <p:val>
                                                <p:strVal val="0-#ppt_h/2"/>
                                              </p:val>
                                            </p:tav>
                                            <p:tav tm="100000">
                                              <p:val>
                                                <p:strVal val="#ppt_y"/>
                                              </p:val>
                                            </p:tav>
                                          </p:tavLst>
                                        </p:anim>
                                      </p:childTnLst>
                                    </p:cTn>
                                  </p:par>
                                </p:childTnLst>
                              </p:cTn>
                            </p:par>
                            <p:par>
                              <p:cTn id="22" fill="hold">
                                <p:stCondLst>
                                  <p:cond delay="1720"/>
                                </p:stCondLst>
                                <p:childTnLst>
                                  <p:par>
                                    <p:cTn id="23" presetID="22" presetClass="entr" presetSubtype="2"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500"/>
                                            <p:tgtEl>
                                              <p:spTgt spid="10"/>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right)">
                                          <p:cBhvr>
                                            <p:cTn id="28" dur="500"/>
                                            <p:tgtEl>
                                              <p:spTgt spid="11"/>
                                            </p:tgtEl>
                                          </p:cBhvr>
                                        </p:animEffect>
                                      </p:childTnLst>
                                    </p:cTn>
                                  </p:par>
                                </p:childTnLst>
                              </p:cTn>
                            </p:par>
                            <p:par>
                              <p:cTn id="29" fill="hold">
                                <p:stCondLst>
                                  <p:cond delay="2220"/>
                                </p:stCondLst>
                                <p:childTnLst>
                                  <p:par>
                                    <p:cTn id="30" presetID="2" presetClass="entr" presetSubtype="12" accel="42000" fill="hold" nodeType="afterEffect" p14:presetBounceEnd="40000">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14:bounceEnd="40000">
                                          <p:cBhvr additive="base">
                                            <p:cTn id="32" dur="500" fill="hold"/>
                                            <p:tgtEl>
                                              <p:spTgt spid="27"/>
                                            </p:tgtEl>
                                            <p:attrNameLst>
                                              <p:attrName>ppt_x</p:attrName>
                                            </p:attrNameLst>
                                          </p:cBhvr>
                                          <p:tavLst>
                                            <p:tav tm="0">
                                              <p:val>
                                                <p:strVal val="0-#ppt_w/2"/>
                                              </p:val>
                                            </p:tav>
                                            <p:tav tm="100000">
                                              <p:val>
                                                <p:strVal val="#ppt_x"/>
                                              </p:val>
                                            </p:tav>
                                          </p:tavLst>
                                        </p:anim>
                                        <p:anim calcmode="lin" valueType="num" p14:bounceEnd="40000">
                                          <p:cBhvr additive="base">
                                            <p:cTn id="33" dur="50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2720"/>
                                </p:stCondLst>
                                <p:childTnLst>
                                  <p:par>
                                    <p:cTn id="35" presetID="2" presetClass="entr" presetSubtype="1" fill="hold" grpId="0" nodeType="afterEffect" p14:presetBounceEnd="50000">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14:bounceEnd="50000">
                                          <p:cBhvr additive="base">
                                            <p:cTn id="3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38" dur="500" fill="hold"/>
                                            <p:tgtEl>
                                              <p:spTgt spid="17"/>
                                            </p:tgtEl>
                                            <p:attrNameLst>
                                              <p:attrName>ppt_y</p:attrName>
                                            </p:attrNameLst>
                                          </p:cBhvr>
                                          <p:tavLst>
                                            <p:tav tm="0">
                                              <p:val>
                                                <p:strVal val="0-#ppt_h/2"/>
                                              </p:val>
                                            </p:tav>
                                            <p:tav tm="100000">
                                              <p:val>
                                                <p:strVal val="#ppt_y"/>
                                              </p:val>
                                            </p:tav>
                                          </p:tavLst>
                                        </p:anim>
                                      </p:childTnLst>
                                    </p:cTn>
                                  </p:par>
                                </p:childTnLst>
                              </p:cTn>
                            </p:par>
                            <p:par>
                              <p:cTn id="39" fill="hold">
                                <p:stCondLst>
                                  <p:cond delay="322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16"/>
                                            </p:tgtEl>
                                            <p:attrNameLst>
                                              <p:attrName>style.visibility</p:attrName>
                                            </p:attrNameLst>
                                          </p:cBhvr>
                                          <p:to>
                                            <p:strVal val="visible"/>
                                          </p:to>
                                        </p:set>
                                        <p:animEffect transition="in" filter="wipe(left)">
                                          <p:cBhvr>
                                            <p:cTn id="42" dur="100"/>
                                            <p:tgtEl>
                                              <p:spTgt spid="16"/>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16"/>
                                            </p:tgtEl>
                                          </p:cBhvr>
                                          <p:to x="80000" y="100000"/>
                                        </p:animScale>
                                        <p:anim by="(#ppt_w*0.10)" calcmode="lin" valueType="num">
                                          <p:cBhvr>
                                            <p:cTn id="45" dur="50" autoRev="1" fill="hold">
                                              <p:stCondLst>
                                                <p:cond delay="0"/>
                                              </p:stCondLst>
                                            </p:cTn>
                                            <p:tgtEl>
                                              <p:spTgt spid="16"/>
                                            </p:tgtEl>
                                            <p:attrNameLst>
                                              <p:attrName>ppt_x</p:attrName>
                                            </p:attrNameLst>
                                          </p:cBhvr>
                                        </p:anim>
                                        <p:anim by="(-#ppt_w*0.10)" calcmode="lin" valueType="num">
                                          <p:cBhvr>
                                            <p:cTn id="46" dur="50" autoRev="1" fill="hold">
                                              <p:stCondLst>
                                                <p:cond delay="0"/>
                                              </p:stCondLst>
                                            </p:cTn>
                                            <p:tgtEl>
                                              <p:spTgt spid="16"/>
                                            </p:tgtEl>
                                            <p:attrNameLst>
                                              <p:attrName>ppt_y</p:attrName>
                                            </p:attrNameLst>
                                          </p:cBhvr>
                                        </p:anim>
                                        <p:animRot by="-480000">
                                          <p:cBhvr>
                                            <p:cTn id="47" dur="50" autoRev="1" fill="hold">
                                              <p:stCondLst>
                                                <p:cond delay="0"/>
                                              </p:stCondLst>
                                            </p:cTn>
                                            <p:tgtEl>
                                              <p:spTgt spid="16"/>
                                            </p:tgtEl>
                                            <p:attrNameLst>
                                              <p:attrName>r</p:attrName>
                                            </p:attrNameLst>
                                          </p:cBhvr>
                                        </p:animRot>
                                      </p:childTnLst>
                                    </p:cTn>
                                  </p:par>
                                </p:childTnLst>
                              </p:cTn>
                            </p:par>
                            <p:par>
                              <p:cTn id="48" fill="hold">
                                <p:stCondLst>
                                  <p:cond delay="3770"/>
                                </p:stCondLst>
                                <p:childTnLst>
                                  <p:par>
                                    <p:cTn id="49" presetID="22" presetClass="entr" presetSubtype="1"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up)">
                                          <p:cBhvr>
                                            <p:cTn id="54" dur="500"/>
                                            <p:tgtEl>
                                              <p:spTgt spid="12"/>
                                            </p:tgtEl>
                                          </p:cBhvr>
                                        </p:animEffect>
                                      </p:childTnLst>
                                    </p:cTn>
                                  </p:par>
                                </p:childTnLst>
                              </p:cTn>
                            </p:par>
                            <p:par>
                              <p:cTn id="55" fill="hold">
                                <p:stCondLst>
                                  <p:cond delay="4270"/>
                                </p:stCondLst>
                                <p:childTnLst>
                                  <p:par>
                                    <p:cTn id="56" presetID="2" presetClass="entr" presetSubtype="12" accel="42000" fill="hold" nodeType="afterEffect" p14:presetBounceEnd="40000">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14:bounceEnd="40000">
                                          <p:cBhvr additive="base">
                                            <p:cTn id="58" dur="500" fill="hold"/>
                                            <p:tgtEl>
                                              <p:spTgt spid="30"/>
                                            </p:tgtEl>
                                            <p:attrNameLst>
                                              <p:attrName>ppt_x</p:attrName>
                                            </p:attrNameLst>
                                          </p:cBhvr>
                                          <p:tavLst>
                                            <p:tav tm="0">
                                              <p:val>
                                                <p:strVal val="0-#ppt_w/2"/>
                                              </p:val>
                                            </p:tav>
                                            <p:tav tm="100000">
                                              <p:val>
                                                <p:strVal val="#ppt_x"/>
                                              </p:val>
                                            </p:tav>
                                          </p:tavLst>
                                        </p:anim>
                                        <p:anim calcmode="lin" valueType="num" p14:bounceEnd="40000">
                                          <p:cBhvr additive="base">
                                            <p:cTn id="59" dur="500" fill="hold"/>
                                            <p:tgtEl>
                                              <p:spTgt spid="30"/>
                                            </p:tgtEl>
                                            <p:attrNameLst>
                                              <p:attrName>ppt_y</p:attrName>
                                            </p:attrNameLst>
                                          </p:cBhvr>
                                          <p:tavLst>
                                            <p:tav tm="0">
                                              <p:val>
                                                <p:strVal val="1+#ppt_h/2"/>
                                              </p:val>
                                            </p:tav>
                                            <p:tav tm="100000">
                                              <p:val>
                                                <p:strVal val="#ppt_y"/>
                                              </p:val>
                                            </p:tav>
                                          </p:tavLst>
                                        </p:anim>
                                      </p:childTnLst>
                                    </p:cTn>
                                  </p:par>
                                </p:childTnLst>
                              </p:cTn>
                            </p:par>
                            <p:par>
                              <p:cTn id="60" fill="hold">
                                <p:stCondLst>
                                  <p:cond delay="4770"/>
                                </p:stCondLst>
                                <p:childTnLst>
                                  <p:par>
                                    <p:cTn id="61" presetID="2" presetClass="entr" presetSubtype="1" fill="hold" grpId="0" nodeType="afterEffect" p14:presetBounceEnd="50000">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14:bounceEnd="50000">
                                          <p:cBhvr additive="base">
                                            <p:cTn id="63"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64" dur="500" fill="hold"/>
                                            <p:tgtEl>
                                              <p:spTgt spid="18"/>
                                            </p:tgtEl>
                                            <p:attrNameLst>
                                              <p:attrName>ppt_y</p:attrName>
                                            </p:attrNameLst>
                                          </p:cBhvr>
                                          <p:tavLst>
                                            <p:tav tm="0">
                                              <p:val>
                                                <p:strVal val="0-#ppt_h/2"/>
                                              </p:val>
                                            </p:tav>
                                            <p:tav tm="100000">
                                              <p:val>
                                                <p:strVal val="#ppt_y"/>
                                              </p:val>
                                            </p:tav>
                                          </p:tavLst>
                                        </p:anim>
                                      </p:childTnLst>
                                    </p:cTn>
                                  </p:par>
                                </p:childTnLst>
                              </p:cTn>
                            </p:par>
                            <p:par>
                              <p:cTn id="65" fill="hold">
                                <p:stCondLst>
                                  <p:cond delay="5270"/>
                                </p:stCondLst>
                                <p:childTnLst>
                                  <p:par>
                                    <p:cTn id="66" presetID="22" presetClass="entr" presetSubtype="8" fill="hold" grpId="0" nodeType="after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wipe(left)">
                                          <p:cBhvr>
                                            <p:cTn id="68" dur="500"/>
                                            <p:tgtEl>
                                              <p:spTgt spid="6"/>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wipe(left)">
                                          <p:cBhvr>
                                            <p:cTn id="71" dur="500"/>
                                            <p:tgtEl>
                                              <p:spTgt spid="7"/>
                                            </p:tgtEl>
                                          </p:cBhvr>
                                        </p:animEffect>
                                      </p:childTnLst>
                                    </p:cTn>
                                  </p:par>
                                </p:childTnLst>
                              </p:cTn>
                            </p:par>
                            <p:par>
                              <p:cTn id="72" fill="hold">
                                <p:stCondLst>
                                  <p:cond delay="5770"/>
                                </p:stCondLst>
                                <p:childTnLst>
                                  <p:par>
                                    <p:cTn id="73" presetID="2" presetClass="entr" presetSubtype="12" accel="42000" fill="hold" nodeType="afterEffect" p14:presetBounceEnd="4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40000">
                                          <p:cBhvr additive="base">
                                            <p:cTn id="75" dur="500" fill="hold"/>
                                            <p:tgtEl>
                                              <p:spTgt spid="33"/>
                                            </p:tgtEl>
                                            <p:attrNameLst>
                                              <p:attrName>ppt_x</p:attrName>
                                            </p:attrNameLst>
                                          </p:cBhvr>
                                          <p:tavLst>
                                            <p:tav tm="0">
                                              <p:val>
                                                <p:strVal val="0-#ppt_w/2"/>
                                              </p:val>
                                            </p:tav>
                                            <p:tav tm="100000">
                                              <p:val>
                                                <p:strVal val="#ppt_x"/>
                                              </p:val>
                                            </p:tav>
                                          </p:tavLst>
                                        </p:anim>
                                        <p:anim calcmode="lin" valueType="num" p14:bounceEnd="40000">
                                          <p:cBhvr additive="base">
                                            <p:cTn id="76" dur="500" fill="hold"/>
                                            <p:tgtEl>
                                              <p:spTgt spid="33"/>
                                            </p:tgtEl>
                                            <p:attrNameLst>
                                              <p:attrName>ppt_y</p:attrName>
                                            </p:attrNameLst>
                                          </p:cBhvr>
                                          <p:tavLst>
                                            <p:tav tm="0">
                                              <p:val>
                                                <p:strVal val="1+#ppt_h/2"/>
                                              </p:val>
                                            </p:tav>
                                            <p:tav tm="100000">
                                              <p:val>
                                                <p:strVal val="#ppt_y"/>
                                              </p:val>
                                            </p:tav>
                                          </p:tavLst>
                                        </p:anim>
                                      </p:childTnLst>
                                    </p:cTn>
                                  </p:par>
                                </p:childTnLst>
                              </p:cTn>
                            </p:par>
                            <p:par>
                              <p:cTn id="77" fill="hold">
                                <p:stCondLst>
                                  <p:cond delay="6270"/>
                                </p:stCondLst>
                                <p:childTnLst>
                                  <p:par>
                                    <p:cTn id="78" presetID="2" presetClass="entr" presetSubtype="1" fill="hold" grpId="0" nodeType="afterEffect" p14:presetBounceEnd="50000">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14:bounceEnd="50000">
                                          <p:cBhvr additive="base">
                                            <p:cTn id="80"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81" dur="500" fill="hold"/>
                                            <p:tgtEl>
                                              <p:spTgt spid="20"/>
                                            </p:tgtEl>
                                            <p:attrNameLst>
                                              <p:attrName>ppt_y</p:attrName>
                                            </p:attrNameLst>
                                          </p:cBhvr>
                                          <p:tavLst>
                                            <p:tav tm="0">
                                              <p:val>
                                                <p:strVal val="0-#ppt_h/2"/>
                                              </p:val>
                                            </p:tav>
                                            <p:tav tm="100000">
                                              <p:val>
                                                <p:strVal val="#ppt_y"/>
                                              </p:val>
                                            </p:tav>
                                          </p:tavLst>
                                        </p:anim>
                                      </p:childTnLst>
                                    </p:cTn>
                                  </p:par>
                                </p:childTnLst>
                              </p:cTn>
                            </p:par>
                            <p:par>
                              <p:cTn id="82" fill="hold">
                                <p:stCondLst>
                                  <p:cond delay="677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19"/>
                                            </p:tgtEl>
                                            <p:attrNameLst>
                                              <p:attrName>style.visibility</p:attrName>
                                            </p:attrNameLst>
                                          </p:cBhvr>
                                          <p:to>
                                            <p:strVal val="visible"/>
                                          </p:to>
                                        </p:set>
                                        <p:animEffect transition="in" filter="wipe(left)">
                                          <p:cBhvr>
                                            <p:cTn id="85" dur="100"/>
                                            <p:tgtEl>
                                              <p:spTgt spid="19"/>
                                            </p:tgtEl>
                                          </p:cBhvr>
                                        </p:animEffect>
                                      </p:childTnLst>
                                    </p:cTn>
                                  </p:par>
                                  <p:par>
                                    <p:cTn id="86" presetID="36" presetClass="emph" presetSubtype="0" fill="hold" grpId="1" nodeType="withEffect">
                                      <p:stCondLst>
                                        <p:cond delay="0"/>
                                      </p:stCondLst>
                                      <p:iterate type="lt">
                                        <p:tmPct val="30000"/>
                                      </p:iterate>
                                      <p:childTnLst>
                                        <p:animScale>
                                          <p:cBhvr>
                                            <p:cTn id="87" dur="50" autoRev="1" fill="hold">
                                              <p:stCondLst>
                                                <p:cond delay="0"/>
                                              </p:stCondLst>
                                            </p:cTn>
                                            <p:tgtEl>
                                              <p:spTgt spid="19"/>
                                            </p:tgtEl>
                                          </p:cBhvr>
                                          <p:to x="80000" y="100000"/>
                                        </p:animScale>
                                        <p:anim by="(#ppt_w*0.10)" calcmode="lin" valueType="num">
                                          <p:cBhvr>
                                            <p:cTn id="88" dur="50" autoRev="1" fill="hold">
                                              <p:stCondLst>
                                                <p:cond delay="0"/>
                                              </p:stCondLst>
                                            </p:cTn>
                                            <p:tgtEl>
                                              <p:spTgt spid="19"/>
                                            </p:tgtEl>
                                            <p:attrNameLst>
                                              <p:attrName>ppt_x</p:attrName>
                                            </p:attrNameLst>
                                          </p:cBhvr>
                                        </p:anim>
                                        <p:anim by="(-#ppt_w*0.10)" calcmode="lin" valueType="num">
                                          <p:cBhvr>
                                            <p:cTn id="89" dur="50" autoRev="1" fill="hold">
                                              <p:stCondLst>
                                                <p:cond delay="0"/>
                                              </p:stCondLst>
                                            </p:cTn>
                                            <p:tgtEl>
                                              <p:spTgt spid="19"/>
                                            </p:tgtEl>
                                            <p:attrNameLst>
                                              <p:attrName>ppt_y</p:attrName>
                                            </p:attrNameLst>
                                          </p:cBhvr>
                                        </p:anim>
                                        <p:animRot by="-480000">
                                          <p:cBhvr>
                                            <p:cTn id="90" dur="50" autoRev="1" fill="hold">
                                              <p:stCondLst>
                                                <p:cond delay="0"/>
                                              </p:stCondLst>
                                            </p:cTn>
                                            <p:tgtEl>
                                              <p:spTgt spid="19"/>
                                            </p:tgtEl>
                                            <p:attrNameLst>
                                              <p:attrName>r</p:attrName>
                                            </p:attrNameLst>
                                          </p:cBhvr>
                                        </p:animRot>
                                      </p:childTnLst>
                                    </p:cTn>
                                  </p:par>
                                </p:childTnLst>
                              </p:cTn>
                            </p:par>
                            <p:par>
                              <p:cTn id="91" fill="hold">
                                <p:stCondLst>
                                  <p:cond delay="7320"/>
                                </p:stCondLst>
                                <p:childTnLst>
                                  <p:par>
                                    <p:cTn id="92" presetID="22" presetClass="entr" presetSubtype="1" fill="hold" grpId="0" nodeType="afterEffect">
                                      <p:stCondLst>
                                        <p:cond delay="0"/>
                                      </p:stCondLst>
                                      <p:childTnLst>
                                        <p:set>
                                          <p:cBhvr>
                                            <p:cTn id="93" dur="1" fill="hold">
                                              <p:stCondLst>
                                                <p:cond delay="0"/>
                                              </p:stCondLst>
                                            </p:cTn>
                                            <p:tgtEl>
                                              <p:spTgt spid="9"/>
                                            </p:tgtEl>
                                            <p:attrNameLst>
                                              <p:attrName>style.visibility</p:attrName>
                                            </p:attrNameLst>
                                          </p:cBhvr>
                                          <p:to>
                                            <p:strVal val="visible"/>
                                          </p:to>
                                        </p:set>
                                        <p:animEffect transition="in" filter="wipe(up)">
                                          <p:cBhvr>
                                            <p:cTn id="94" dur="500"/>
                                            <p:tgtEl>
                                              <p:spTgt spid="9"/>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8"/>
                                            </p:tgtEl>
                                            <p:attrNameLst>
                                              <p:attrName>style.visibility</p:attrName>
                                            </p:attrNameLst>
                                          </p:cBhvr>
                                          <p:to>
                                            <p:strVal val="visible"/>
                                          </p:to>
                                        </p:set>
                                        <p:animEffect transition="in" filter="wipe(up)">
                                          <p:cBhvr>
                                            <p:cTn id="97" dur="500"/>
                                            <p:tgtEl>
                                              <p:spTgt spid="8"/>
                                            </p:tgtEl>
                                          </p:cBhvr>
                                        </p:animEffect>
                                      </p:childTnLst>
                                    </p:cTn>
                                  </p:par>
                                </p:childTnLst>
                              </p:cTn>
                            </p:par>
                            <p:par>
                              <p:cTn id="98" fill="hold">
                                <p:stCondLst>
                                  <p:cond delay="7820"/>
                                </p:stCondLst>
                                <p:childTnLst>
                                  <p:par>
                                    <p:cTn id="99" presetID="2" presetClass="entr" presetSubtype="12" accel="42000" fill="hold" nodeType="afterEffect" p14:presetBounceEnd="40000">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14:bounceEnd="40000">
                                          <p:cBhvr additive="base">
                                            <p:cTn id="101" dur="500" fill="hold"/>
                                            <p:tgtEl>
                                              <p:spTgt spid="36"/>
                                            </p:tgtEl>
                                            <p:attrNameLst>
                                              <p:attrName>ppt_x</p:attrName>
                                            </p:attrNameLst>
                                          </p:cBhvr>
                                          <p:tavLst>
                                            <p:tav tm="0">
                                              <p:val>
                                                <p:strVal val="0-#ppt_w/2"/>
                                              </p:val>
                                            </p:tav>
                                            <p:tav tm="100000">
                                              <p:val>
                                                <p:strVal val="#ppt_x"/>
                                              </p:val>
                                            </p:tav>
                                          </p:tavLst>
                                        </p:anim>
                                        <p:anim calcmode="lin" valueType="num" p14:bounceEnd="40000">
                                          <p:cBhvr additive="base">
                                            <p:cTn id="102" dur="500" fill="hold"/>
                                            <p:tgtEl>
                                              <p:spTgt spid="36"/>
                                            </p:tgtEl>
                                            <p:attrNameLst>
                                              <p:attrName>ppt_y</p:attrName>
                                            </p:attrNameLst>
                                          </p:cBhvr>
                                          <p:tavLst>
                                            <p:tav tm="0">
                                              <p:val>
                                                <p:strVal val="1+#ppt_h/2"/>
                                              </p:val>
                                            </p:tav>
                                            <p:tav tm="100000">
                                              <p:val>
                                                <p:strVal val="#ppt_y"/>
                                              </p:val>
                                            </p:tav>
                                          </p:tavLst>
                                        </p:anim>
                                      </p:childTnLst>
                                    </p:cTn>
                                  </p:par>
                                </p:childTnLst>
                              </p:cTn>
                            </p:par>
                            <p:par>
                              <p:cTn id="103" fill="hold">
                                <p:stCondLst>
                                  <p:cond delay="8320"/>
                                </p:stCondLst>
                                <p:childTnLst>
                                  <p:par>
                                    <p:cTn id="104" presetID="2" presetClass="entr" presetSubtype="1" fill="hold" grpId="0" nodeType="afterEffect" p14:presetBounceEnd="50000">
                                      <p:stCondLst>
                                        <p:cond delay="0"/>
                                      </p:stCondLst>
                                      <p:childTnLst>
                                        <p:set>
                                          <p:cBhvr>
                                            <p:cTn id="105" dur="1" fill="hold">
                                              <p:stCondLst>
                                                <p:cond delay="0"/>
                                              </p:stCondLst>
                                            </p:cTn>
                                            <p:tgtEl>
                                              <p:spTgt spid="21"/>
                                            </p:tgtEl>
                                            <p:attrNameLst>
                                              <p:attrName>style.visibility</p:attrName>
                                            </p:attrNameLst>
                                          </p:cBhvr>
                                          <p:to>
                                            <p:strVal val="visible"/>
                                          </p:to>
                                        </p:set>
                                        <p:anim calcmode="lin" valueType="num" p14:bounceEnd="50000">
                                          <p:cBhvr additive="base">
                                            <p:cTn id="106"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107" dur="500" fill="hold"/>
                                            <p:tgtEl>
                                              <p:spTgt spid="21"/>
                                            </p:tgtEl>
                                            <p:attrNameLst>
                                              <p:attrName>ppt_y</p:attrName>
                                            </p:attrNameLst>
                                          </p:cBhvr>
                                          <p:tavLst>
                                            <p:tav tm="0">
                                              <p:val>
                                                <p:strVal val="0-#ppt_h/2"/>
                                              </p:val>
                                            </p:tav>
                                            <p:tav tm="100000">
                                              <p:val>
                                                <p:strVal val="#ppt_y"/>
                                              </p:val>
                                            </p:tav>
                                          </p:tavLst>
                                        </p:anim>
                                      </p:childTnLst>
                                    </p:cTn>
                                  </p:par>
                                </p:childTnLst>
                              </p:cTn>
                            </p:par>
                            <p:par>
                              <p:cTn id="108" fill="hold">
                                <p:stCondLst>
                                  <p:cond delay="8820"/>
                                </p:stCondLst>
                                <p:childTnLst>
                                  <p:par>
                                    <p:cTn id="109" presetID="22" presetClass="entr" presetSubtype="2" fill="hold" grpId="0" nodeType="afterEffect">
                                      <p:stCondLst>
                                        <p:cond delay="0"/>
                                      </p:stCondLst>
                                      <p:childTnLst>
                                        <p:set>
                                          <p:cBhvr>
                                            <p:cTn id="110" dur="1" fill="hold">
                                              <p:stCondLst>
                                                <p:cond delay="0"/>
                                              </p:stCondLst>
                                            </p:cTn>
                                            <p:tgtEl>
                                              <p:spTgt spid="4"/>
                                            </p:tgtEl>
                                            <p:attrNameLst>
                                              <p:attrName>style.visibility</p:attrName>
                                            </p:attrNameLst>
                                          </p:cBhvr>
                                          <p:to>
                                            <p:strVal val="visible"/>
                                          </p:to>
                                        </p:set>
                                        <p:animEffect transition="in" filter="wipe(right)">
                                          <p:cBhvr>
                                            <p:cTn id="111" dur="500"/>
                                            <p:tgtEl>
                                              <p:spTgt spid="4"/>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5"/>
                                            </p:tgtEl>
                                            <p:attrNameLst>
                                              <p:attrName>style.visibility</p:attrName>
                                            </p:attrNameLst>
                                          </p:cBhvr>
                                          <p:to>
                                            <p:strVal val="visible"/>
                                          </p:to>
                                        </p:set>
                                        <p:animEffect transition="in" filter="wipe(right)">
                                          <p:cBhvr>
                                            <p:cTn id="114" dur="500"/>
                                            <p:tgtEl>
                                              <p:spTgt spid="5"/>
                                            </p:tgtEl>
                                          </p:cBhvr>
                                        </p:animEffect>
                                      </p:childTnLst>
                                    </p:cTn>
                                  </p:par>
                                </p:childTnLst>
                              </p:cTn>
                            </p:par>
                            <p:par>
                              <p:cTn id="115" fill="hold">
                                <p:stCondLst>
                                  <p:cond delay="9320"/>
                                </p:stCondLst>
                                <p:childTnLst>
                                  <p:par>
                                    <p:cTn id="116" presetID="22" presetClass="entr" presetSubtype="2" fill="hold" grpId="0" nodeType="afterEffect">
                                      <p:stCondLst>
                                        <p:cond delay="0"/>
                                      </p:stCondLst>
                                      <p:childTnLst>
                                        <p:set>
                                          <p:cBhvr>
                                            <p:cTn id="117" dur="1" fill="hold">
                                              <p:stCondLst>
                                                <p:cond delay="0"/>
                                              </p:stCondLst>
                                            </p:cTn>
                                            <p:tgtEl>
                                              <p:spTgt spid="15"/>
                                            </p:tgtEl>
                                            <p:attrNameLst>
                                              <p:attrName>style.visibility</p:attrName>
                                            </p:attrNameLst>
                                          </p:cBhvr>
                                          <p:to>
                                            <p:strVal val="visible"/>
                                          </p:to>
                                        </p:set>
                                        <p:animEffect transition="in" filter="wipe(right)">
                                          <p:cBhvr>
                                            <p:cTn id="118" dur="500"/>
                                            <p:tgtEl>
                                              <p:spTgt spid="15"/>
                                            </p:tgtEl>
                                          </p:cBhvr>
                                        </p:animEffect>
                                      </p:childTnLst>
                                    </p:cTn>
                                  </p:par>
                                </p:childTnLst>
                              </p:cTn>
                            </p:par>
                            <p:par>
                              <p:cTn id="119" fill="hold">
                                <p:stCondLst>
                                  <p:cond delay="9820"/>
                                </p:stCondLst>
                                <p:childTnLst>
                                  <p:par>
                                    <p:cTn id="120" presetID="22" presetClass="entr" presetSubtype="8" fill="hold" grpId="0" nodeType="afterEffect">
                                      <p:stCondLst>
                                        <p:cond delay="0"/>
                                      </p:stCondLst>
                                      <p:iterate type="lt">
                                        <p:tmPct val="30000"/>
                                      </p:iterate>
                                      <p:childTnLst>
                                        <p:set>
                                          <p:cBhvr>
                                            <p:cTn id="121" dur="1" fill="hold">
                                              <p:stCondLst>
                                                <p:cond delay="0"/>
                                              </p:stCondLst>
                                            </p:cTn>
                                            <p:tgtEl>
                                              <p:spTgt spid="22"/>
                                            </p:tgtEl>
                                            <p:attrNameLst>
                                              <p:attrName>style.visibility</p:attrName>
                                            </p:attrNameLst>
                                          </p:cBhvr>
                                          <p:to>
                                            <p:strVal val="visible"/>
                                          </p:to>
                                        </p:set>
                                        <p:animEffect transition="in" filter="wipe(left)">
                                          <p:cBhvr>
                                            <p:cTn id="122" dur="100"/>
                                            <p:tgtEl>
                                              <p:spTgt spid="22"/>
                                            </p:tgtEl>
                                          </p:cBhvr>
                                        </p:animEffect>
                                      </p:childTnLst>
                                    </p:cTn>
                                  </p:par>
                                  <p:par>
                                    <p:cTn id="123" presetID="36" presetClass="emph" presetSubtype="0" fill="hold" grpId="1" nodeType="withEffect">
                                      <p:stCondLst>
                                        <p:cond delay="0"/>
                                      </p:stCondLst>
                                      <p:iterate type="lt">
                                        <p:tmPct val="30000"/>
                                      </p:iterate>
                                      <p:childTnLst>
                                        <p:animScale>
                                          <p:cBhvr>
                                            <p:cTn id="124" dur="50" autoRev="1" fill="hold">
                                              <p:stCondLst>
                                                <p:cond delay="0"/>
                                              </p:stCondLst>
                                            </p:cTn>
                                            <p:tgtEl>
                                              <p:spTgt spid="22"/>
                                            </p:tgtEl>
                                          </p:cBhvr>
                                          <p:to x="80000" y="100000"/>
                                        </p:animScale>
                                        <p:anim by="(#ppt_w*0.10)" calcmode="lin" valueType="num">
                                          <p:cBhvr>
                                            <p:cTn id="125" dur="50" autoRev="1" fill="hold">
                                              <p:stCondLst>
                                                <p:cond delay="0"/>
                                              </p:stCondLst>
                                            </p:cTn>
                                            <p:tgtEl>
                                              <p:spTgt spid="22"/>
                                            </p:tgtEl>
                                            <p:attrNameLst>
                                              <p:attrName>ppt_x</p:attrName>
                                            </p:attrNameLst>
                                          </p:cBhvr>
                                        </p:anim>
                                        <p:anim by="(-#ppt_w*0.10)" calcmode="lin" valueType="num">
                                          <p:cBhvr>
                                            <p:cTn id="126" dur="50" autoRev="1" fill="hold">
                                              <p:stCondLst>
                                                <p:cond delay="0"/>
                                              </p:stCondLst>
                                            </p:cTn>
                                            <p:tgtEl>
                                              <p:spTgt spid="22"/>
                                            </p:tgtEl>
                                            <p:attrNameLst>
                                              <p:attrName>ppt_y</p:attrName>
                                            </p:attrNameLst>
                                          </p:cBhvr>
                                        </p:anim>
                                        <p:animRot by="-480000">
                                          <p:cBhvr>
                                            <p:cTn id="127"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0" grpId="0" animBg="1"/>
          <p:bldP spid="12" grpId="0" animBg="1"/>
          <p:bldP spid="51" grpId="0"/>
          <p:bldP spid="5" grpId="0" animBg="1"/>
          <p:bldP spid="7" grpId="0" animBg="1"/>
          <p:bldP spid="9" grpId="0" animBg="1"/>
          <p:bldP spid="11" grpId="0" animBg="1"/>
          <p:bldP spid="13" grpId="0" animBg="1"/>
          <p:bldP spid="14" grpId="0"/>
          <p:bldP spid="15" grpId="0" animBg="1"/>
          <p:bldP spid="16" grpId="0"/>
          <p:bldP spid="16" grpId="1"/>
          <p:bldP spid="17" grpId="0"/>
          <p:bldP spid="18" grpId="0"/>
          <p:bldP spid="19" grpId="0"/>
          <p:bldP spid="19" grpId="1"/>
          <p:bldP spid="20" grpId="0"/>
          <p:bldP spid="21" grpId="0"/>
          <p:bldP spid="22" grpId="0"/>
          <p:bldP spid="22"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1"/>
                                            </p:tgtEl>
                                            <p:attrNameLst>
                                              <p:attrName>style.visibility</p:attrName>
                                            </p:attrNameLst>
                                          </p:cBhvr>
                                          <p:to>
                                            <p:strVal val="visible"/>
                                          </p:to>
                                        </p:set>
                                        <p:anim calcmode="lin" valueType="num">
                                          <p:cBhvr>
                                            <p:cTn id="7" dur="4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1"/>
                                            </p:tgtEl>
                                            <p:attrNameLst>
                                              <p:attrName>ppt_y</p:attrName>
                                            </p:attrNameLst>
                                          </p:cBhvr>
                                          <p:tavLst>
                                            <p:tav tm="0">
                                              <p:val>
                                                <p:strVal val="#ppt_y"/>
                                              </p:val>
                                            </p:tav>
                                            <p:tav tm="100000">
                                              <p:val>
                                                <p:strVal val="#ppt_y"/>
                                              </p:val>
                                            </p:tav>
                                          </p:tavLst>
                                        </p:anim>
                                        <p:anim calcmode="lin" valueType="num">
                                          <p:cBhvr>
                                            <p:cTn id="9" dur="4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1"/>
                                            </p:tgtEl>
                                          </p:cBhvr>
                                        </p:animEffect>
                                      </p:childTnLst>
                                    </p:cTn>
                                  </p:par>
                                </p:childTnLst>
                              </p:cTn>
                            </p:par>
                            <p:par>
                              <p:cTn id="12" fill="hold">
                                <p:stCondLst>
                                  <p:cond delay="720"/>
                                </p:stCondLst>
                                <p:childTnLst>
                                  <p:par>
                                    <p:cTn id="13" presetID="2" presetClass="entr" presetSubtype="12" accel="42000"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0-#ppt_w/2"/>
                                              </p:val>
                                            </p:tav>
                                            <p:tav tm="100000">
                                              <p:val>
                                                <p:strVal val="#ppt_x"/>
                                              </p:val>
                                            </p:tav>
                                          </p:tavLst>
                                        </p:anim>
                                        <p:anim calcmode="lin" valueType="num">
                                          <p:cBhvr additive="base">
                                            <p:cTn id="16" dur="500" fill="hold"/>
                                            <p:tgtEl>
                                              <p:spTgt spid="24"/>
                                            </p:tgtEl>
                                            <p:attrNameLst>
                                              <p:attrName>ppt_y</p:attrName>
                                            </p:attrNameLst>
                                          </p:cBhvr>
                                          <p:tavLst>
                                            <p:tav tm="0">
                                              <p:val>
                                                <p:strVal val="1+#ppt_h/2"/>
                                              </p:val>
                                            </p:tav>
                                            <p:tav tm="100000">
                                              <p:val>
                                                <p:strVal val="#ppt_y"/>
                                              </p:val>
                                            </p:tav>
                                          </p:tavLst>
                                        </p:anim>
                                      </p:childTnLst>
                                    </p:cTn>
                                  </p:par>
                                </p:childTnLst>
                              </p:cTn>
                            </p:par>
                            <p:par>
                              <p:cTn id="17" fill="hold">
                                <p:stCondLst>
                                  <p:cond delay="1220"/>
                                </p:stCondLst>
                                <p:childTnLst>
                                  <p:par>
                                    <p:cTn id="18" presetID="2" presetClass="entr" presetSubtype="1"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0-#ppt_h/2"/>
                                              </p:val>
                                            </p:tav>
                                            <p:tav tm="100000">
                                              <p:val>
                                                <p:strVal val="#ppt_y"/>
                                              </p:val>
                                            </p:tav>
                                          </p:tavLst>
                                        </p:anim>
                                      </p:childTnLst>
                                    </p:cTn>
                                  </p:par>
                                </p:childTnLst>
                              </p:cTn>
                            </p:par>
                            <p:par>
                              <p:cTn id="22" fill="hold">
                                <p:stCondLst>
                                  <p:cond delay="1720"/>
                                </p:stCondLst>
                                <p:childTnLst>
                                  <p:par>
                                    <p:cTn id="23" presetID="22" presetClass="entr" presetSubtype="2"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500"/>
                                            <p:tgtEl>
                                              <p:spTgt spid="10"/>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right)">
                                          <p:cBhvr>
                                            <p:cTn id="28" dur="500"/>
                                            <p:tgtEl>
                                              <p:spTgt spid="11"/>
                                            </p:tgtEl>
                                          </p:cBhvr>
                                        </p:animEffect>
                                      </p:childTnLst>
                                    </p:cTn>
                                  </p:par>
                                </p:childTnLst>
                              </p:cTn>
                            </p:par>
                            <p:par>
                              <p:cTn id="29" fill="hold">
                                <p:stCondLst>
                                  <p:cond delay="2220"/>
                                </p:stCondLst>
                                <p:childTnLst>
                                  <p:par>
                                    <p:cTn id="30" presetID="2" presetClass="entr" presetSubtype="12" accel="42000"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0-#ppt_w/2"/>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2720"/>
                                </p:stCondLst>
                                <p:childTnLst>
                                  <p:par>
                                    <p:cTn id="35" presetID="2" presetClass="entr" presetSubtype="1"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0-#ppt_h/2"/>
                                              </p:val>
                                            </p:tav>
                                            <p:tav tm="100000">
                                              <p:val>
                                                <p:strVal val="#ppt_y"/>
                                              </p:val>
                                            </p:tav>
                                          </p:tavLst>
                                        </p:anim>
                                      </p:childTnLst>
                                    </p:cTn>
                                  </p:par>
                                </p:childTnLst>
                              </p:cTn>
                            </p:par>
                            <p:par>
                              <p:cTn id="39" fill="hold">
                                <p:stCondLst>
                                  <p:cond delay="322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16"/>
                                            </p:tgtEl>
                                            <p:attrNameLst>
                                              <p:attrName>style.visibility</p:attrName>
                                            </p:attrNameLst>
                                          </p:cBhvr>
                                          <p:to>
                                            <p:strVal val="visible"/>
                                          </p:to>
                                        </p:set>
                                        <p:animEffect transition="in" filter="wipe(left)">
                                          <p:cBhvr>
                                            <p:cTn id="42" dur="100"/>
                                            <p:tgtEl>
                                              <p:spTgt spid="16"/>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16"/>
                                            </p:tgtEl>
                                          </p:cBhvr>
                                          <p:to x="80000" y="100000"/>
                                        </p:animScale>
                                        <p:anim by="(#ppt_w*0.10)" calcmode="lin" valueType="num">
                                          <p:cBhvr>
                                            <p:cTn id="45" dur="50" autoRev="1" fill="hold">
                                              <p:stCondLst>
                                                <p:cond delay="0"/>
                                              </p:stCondLst>
                                            </p:cTn>
                                            <p:tgtEl>
                                              <p:spTgt spid="16"/>
                                            </p:tgtEl>
                                            <p:attrNameLst>
                                              <p:attrName>ppt_x</p:attrName>
                                            </p:attrNameLst>
                                          </p:cBhvr>
                                        </p:anim>
                                        <p:anim by="(-#ppt_w*0.10)" calcmode="lin" valueType="num">
                                          <p:cBhvr>
                                            <p:cTn id="46" dur="50" autoRev="1" fill="hold">
                                              <p:stCondLst>
                                                <p:cond delay="0"/>
                                              </p:stCondLst>
                                            </p:cTn>
                                            <p:tgtEl>
                                              <p:spTgt spid="16"/>
                                            </p:tgtEl>
                                            <p:attrNameLst>
                                              <p:attrName>ppt_y</p:attrName>
                                            </p:attrNameLst>
                                          </p:cBhvr>
                                        </p:anim>
                                        <p:animRot by="-480000">
                                          <p:cBhvr>
                                            <p:cTn id="47" dur="50" autoRev="1" fill="hold">
                                              <p:stCondLst>
                                                <p:cond delay="0"/>
                                              </p:stCondLst>
                                            </p:cTn>
                                            <p:tgtEl>
                                              <p:spTgt spid="16"/>
                                            </p:tgtEl>
                                            <p:attrNameLst>
                                              <p:attrName>r</p:attrName>
                                            </p:attrNameLst>
                                          </p:cBhvr>
                                        </p:animRot>
                                      </p:childTnLst>
                                    </p:cTn>
                                  </p:par>
                                </p:childTnLst>
                              </p:cTn>
                            </p:par>
                            <p:par>
                              <p:cTn id="48" fill="hold">
                                <p:stCondLst>
                                  <p:cond delay="3770"/>
                                </p:stCondLst>
                                <p:childTnLst>
                                  <p:par>
                                    <p:cTn id="49" presetID="22" presetClass="entr" presetSubtype="1"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up)">
                                          <p:cBhvr>
                                            <p:cTn id="54" dur="500"/>
                                            <p:tgtEl>
                                              <p:spTgt spid="12"/>
                                            </p:tgtEl>
                                          </p:cBhvr>
                                        </p:animEffect>
                                      </p:childTnLst>
                                    </p:cTn>
                                  </p:par>
                                </p:childTnLst>
                              </p:cTn>
                            </p:par>
                            <p:par>
                              <p:cTn id="55" fill="hold">
                                <p:stCondLst>
                                  <p:cond delay="4270"/>
                                </p:stCondLst>
                                <p:childTnLst>
                                  <p:par>
                                    <p:cTn id="56" presetID="2" presetClass="entr" presetSubtype="12" accel="42000" fill="hold" nodeType="after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500" fill="hold"/>
                                            <p:tgtEl>
                                              <p:spTgt spid="30"/>
                                            </p:tgtEl>
                                            <p:attrNameLst>
                                              <p:attrName>ppt_x</p:attrName>
                                            </p:attrNameLst>
                                          </p:cBhvr>
                                          <p:tavLst>
                                            <p:tav tm="0">
                                              <p:val>
                                                <p:strVal val="0-#ppt_w/2"/>
                                              </p:val>
                                            </p:tav>
                                            <p:tav tm="100000">
                                              <p:val>
                                                <p:strVal val="#ppt_x"/>
                                              </p:val>
                                            </p:tav>
                                          </p:tavLst>
                                        </p:anim>
                                        <p:anim calcmode="lin" valueType="num">
                                          <p:cBhvr additive="base">
                                            <p:cTn id="59" dur="500" fill="hold"/>
                                            <p:tgtEl>
                                              <p:spTgt spid="30"/>
                                            </p:tgtEl>
                                            <p:attrNameLst>
                                              <p:attrName>ppt_y</p:attrName>
                                            </p:attrNameLst>
                                          </p:cBhvr>
                                          <p:tavLst>
                                            <p:tav tm="0">
                                              <p:val>
                                                <p:strVal val="1+#ppt_h/2"/>
                                              </p:val>
                                            </p:tav>
                                            <p:tav tm="100000">
                                              <p:val>
                                                <p:strVal val="#ppt_y"/>
                                              </p:val>
                                            </p:tav>
                                          </p:tavLst>
                                        </p:anim>
                                      </p:childTnLst>
                                    </p:cTn>
                                  </p:par>
                                </p:childTnLst>
                              </p:cTn>
                            </p:par>
                            <p:par>
                              <p:cTn id="60" fill="hold">
                                <p:stCondLst>
                                  <p:cond delay="4770"/>
                                </p:stCondLst>
                                <p:childTnLst>
                                  <p:par>
                                    <p:cTn id="61" presetID="2"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500" fill="hold"/>
                                            <p:tgtEl>
                                              <p:spTgt spid="18"/>
                                            </p:tgtEl>
                                            <p:attrNameLst>
                                              <p:attrName>ppt_x</p:attrName>
                                            </p:attrNameLst>
                                          </p:cBhvr>
                                          <p:tavLst>
                                            <p:tav tm="0">
                                              <p:val>
                                                <p:strVal val="#ppt_x"/>
                                              </p:val>
                                            </p:tav>
                                            <p:tav tm="100000">
                                              <p:val>
                                                <p:strVal val="#ppt_x"/>
                                              </p:val>
                                            </p:tav>
                                          </p:tavLst>
                                        </p:anim>
                                        <p:anim calcmode="lin" valueType="num">
                                          <p:cBhvr additive="base">
                                            <p:cTn id="64" dur="500" fill="hold"/>
                                            <p:tgtEl>
                                              <p:spTgt spid="18"/>
                                            </p:tgtEl>
                                            <p:attrNameLst>
                                              <p:attrName>ppt_y</p:attrName>
                                            </p:attrNameLst>
                                          </p:cBhvr>
                                          <p:tavLst>
                                            <p:tav tm="0">
                                              <p:val>
                                                <p:strVal val="0-#ppt_h/2"/>
                                              </p:val>
                                            </p:tav>
                                            <p:tav tm="100000">
                                              <p:val>
                                                <p:strVal val="#ppt_y"/>
                                              </p:val>
                                            </p:tav>
                                          </p:tavLst>
                                        </p:anim>
                                      </p:childTnLst>
                                    </p:cTn>
                                  </p:par>
                                </p:childTnLst>
                              </p:cTn>
                            </p:par>
                            <p:par>
                              <p:cTn id="65" fill="hold">
                                <p:stCondLst>
                                  <p:cond delay="5270"/>
                                </p:stCondLst>
                                <p:childTnLst>
                                  <p:par>
                                    <p:cTn id="66" presetID="22" presetClass="entr" presetSubtype="8" fill="hold" grpId="0" nodeType="after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wipe(left)">
                                          <p:cBhvr>
                                            <p:cTn id="68" dur="500"/>
                                            <p:tgtEl>
                                              <p:spTgt spid="6"/>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wipe(left)">
                                          <p:cBhvr>
                                            <p:cTn id="71" dur="500"/>
                                            <p:tgtEl>
                                              <p:spTgt spid="7"/>
                                            </p:tgtEl>
                                          </p:cBhvr>
                                        </p:animEffect>
                                      </p:childTnLst>
                                    </p:cTn>
                                  </p:par>
                                </p:childTnLst>
                              </p:cTn>
                            </p:par>
                            <p:par>
                              <p:cTn id="72" fill="hold">
                                <p:stCondLst>
                                  <p:cond delay="5770"/>
                                </p:stCondLst>
                                <p:childTnLst>
                                  <p:par>
                                    <p:cTn id="73" presetID="2" presetClass="entr" presetSubtype="12" accel="42000" fill="hold" nodeType="after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500" fill="hold"/>
                                            <p:tgtEl>
                                              <p:spTgt spid="33"/>
                                            </p:tgtEl>
                                            <p:attrNameLst>
                                              <p:attrName>ppt_x</p:attrName>
                                            </p:attrNameLst>
                                          </p:cBhvr>
                                          <p:tavLst>
                                            <p:tav tm="0">
                                              <p:val>
                                                <p:strVal val="0-#ppt_w/2"/>
                                              </p:val>
                                            </p:tav>
                                            <p:tav tm="100000">
                                              <p:val>
                                                <p:strVal val="#ppt_x"/>
                                              </p:val>
                                            </p:tav>
                                          </p:tavLst>
                                        </p:anim>
                                        <p:anim calcmode="lin" valueType="num">
                                          <p:cBhvr additive="base">
                                            <p:cTn id="76" dur="500" fill="hold"/>
                                            <p:tgtEl>
                                              <p:spTgt spid="33"/>
                                            </p:tgtEl>
                                            <p:attrNameLst>
                                              <p:attrName>ppt_y</p:attrName>
                                            </p:attrNameLst>
                                          </p:cBhvr>
                                          <p:tavLst>
                                            <p:tav tm="0">
                                              <p:val>
                                                <p:strVal val="1+#ppt_h/2"/>
                                              </p:val>
                                            </p:tav>
                                            <p:tav tm="100000">
                                              <p:val>
                                                <p:strVal val="#ppt_y"/>
                                              </p:val>
                                            </p:tav>
                                          </p:tavLst>
                                        </p:anim>
                                      </p:childTnLst>
                                    </p:cTn>
                                  </p:par>
                                </p:childTnLst>
                              </p:cTn>
                            </p:par>
                            <p:par>
                              <p:cTn id="77" fill="hold">
                                <p:stCondLst>
                                  <p:cond delay="6270"/>
                                </p:stCondLst>
                                <p:childTnLst>
                                  <p:par>
                                    <p:cTn id="78" presetID="2" presetClass="entr" presetSubtype="1"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additive="base">
                                            <p:cTn id="80" dur="500" fill="hold"/>
                                            <p:tgtEl>
                                              <p:spTgt spid="20"/>
                                            </p:tgtEl>
                                            <p:attrNameLst>
                                              <p:attrName>ppt_x</p:attrName>
                                            </p:attrNameLst>
                                          </p:cBhvr>
                                          <p:tavLst>
                                            <p:tav tm="0">
                                              <p:val>
                                                <p:strVal val="#ppt_x"/>
                                              </p:val>
                                            </p:tav>
                                            <p:tav tm="100000">
                                              <p:val>
                                                <p:strVal val="#ppt_x"/>
                                              </p:val>
                                            </p:tav>
                                          </p:tavLst>
                                        </p:anim>
                                        <p:anim calcmode="lin" valueType="num">
                                          <p:cBhvr additive="base">
                                            <p:cTn id="81" dur="500" fill="hold"/>
                                            <p:tgtEl>
                                              <p:spTgt spid="20"/>
                                            </p:tgtEl>
                                            <p:attrNameLst>
                                              <p:attrName>ppt_y</p:attrName>
                                            </p:attrNameLst>
                                          </p:cBhvr>
                                          <p:tavLst>
                                            <p:tav tm="0">
                                              <p:val>
                                                <p:strVal val="0-#ppt_h/2"/>
                                              </p:val>
                                            </p:tav>
                                            <p:tav tm="100000">
                                              <p:val>
                                                <p:strVal val="#ppt_y"/>
                                              </p:val>
                                            </p:tav>
                                          </p:tavLst>
                                        </p:anim>
                                      </p:childTnLst>
                                    </p:cTn>
                                  </p:par>
                                </p:childTnLst>
                              </p:cTn>
                            </p:par>
                            <p:par>
                              <p:cTn id="82" fill="hold">
                                <p:stCondLst>
                                  <p:cond delay="677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19"/>
                                            </p:tgtEl>
                                            <p:attrNameLst>
                                              <p:attrName>style.visibility</p:attrName>
                                            </p:attrNameLst>
                                          </p:cBhvr>
                                          <p:to>
                                            <p:strVal val="visible"/>
                                          </p:to>
                                        </p:set>
                                        <p:animEffect transition="in" filter="wipe(left)">
                                          <p:cBhvr>
                                            <p:cTn id="85" dur="100"/>
                                            <p:tgtEl>
                                              <p:spTgt spid="19"/>
                                            </p:tgtEl>
                                          </p:cBhvr>
                                        </p:animEffect>
                                      </p:childTnLst>
                                    </p:cTn>
                                  </p:par>
                                  <p:par>
                                    <p:cTn id="86" presetID="36" presetClass="emph" presetSubtype="0" fill="hold" grpId="1" nodeType="withEffect">
                                      <p:stCondLst>
                                        <p:cond delay="0"/>
                                      </p:stCondLst>
                                      <p:iterate type="lt">
                                        <p:tmPct val="30000"/>
                                      </p:iterate>
                                      <p:childTnLst>
                                        <p:animScale>
                                          <p:cBhvr>
                                            <p:cTn id="87" dur="50" autoRev="1" fill="hold">
                                              <p:stCondLst>
                                                <p:cond delay="0"/>
                                              </p:stCondLst>
                                            </p:cTn>
                                            <p:tgtEl>
                                              <p:spTgt spid="19"/>
                                            </p:tgtEl>
                                          </p:cBhvr>
                                          <p:to x="80000" y="100000"/>
                                        </p:animScale>
                                        <p:anim by="(#ppt_w*0.10)" calcmode="lin" valueType="num">
                                          <p:cBhvr>
                                            <p:cTn id="88" dur="50" autoRev="1" fill="hold">
                                              <p:stCondLst>
                                                <p:cond delay="0"/>
                                              </p:stCondLst>
                                            </p:cTn>
                                            <p:tgtEl>
                                              <p:spTgt spid="19"/>
                                            </p:tgtEl>
                                            <p:attrNameLst>
                                              <p:attrName>ppt_x</p:attrName>
                                            </p:attrNameLst>
                                          </p:cBhvr>
                                        </p:anim>
                                        <p:anim by="(-#ppt_w*0.10)" calcmode="lin" valueType="num">
                                          <p:cBhvr>
                                            <p:cTn id="89" dur="50" autoRev="1" fill="hold">
                                              <p:stCondLst>
                                                <p:cond delay="0"/>
                                              </p:stCondLst>
                                            </p:cTn>
                                            <p:tgtEl>
                                              <p:spTgt spid="19"/>
                                            </p:tgtEl>
                                            <p:attrNameLst>
                                              <p:attrName>ppt_y</p:attrName>
                                            </p:attrNameLst>
                                          </p:cBhvr>
                                        </p:anim>
                                        <p:animRot by="-480000">
                                          <p:cBhvr>
                                            <p:cTn id="90" dur="50" autoRev="1" fill="hold">
                                              <p:stCondLst>
                                                <p:cond delay="0"/>
                                              </p:stCondLst>
                                            </p:cTn>
                                            <p:tgtEl>
                                              <p:spTgt spid="19"/>
                                            </p:tgtEl>
                                            <p:attrNameLst>
                                              <p:attrName>r</p:attrName>
                                            </p:attrNameLst>
                                          </p:cBhvr>
                                        </p:animRot>
                                      </p:childTnLst>
                                    </p:cTn>
                                  </p:par>
                                </p:childTnLst>
                              </p:cTn>
                            </p:par>
                            <p:par>
                              <p:cTn id="91" fill="hold">
                                <p:stCondLst>
                                  <p:cond delay="7320"/>
                                </p:stCondLst>
                                <p:childTnLst>
                                  <p:par>
                                    <p:cTn id="92" presetID="22" presetClass="entr" presetSubtype="1" fill="hold" grpId="0" nodeType="afterEffect">
                                      <p:stCondLst>
                                        <p:cond delay="0"/>
                                      </p:stCondLst>
                                      <p:childTnLst>
                                        <p:set>
                                          <p:cBhvr>
                                            <p:cTn id="93" dur="1" fill="hold">
                                              <p:stCondLst>
                                                <p:cond delay="0"/>
                                              </p:stCondLst>
                                            </p:cTn>
                                            <p:tgtEl>
                                              <p:spTgt spid="9"/>
                                            </p:tgtEl>
                                            <p:attrNameLst>
                                              <p:attrName>style.visibility</p:attrName>
                                            </p:attrNameLst>
                                          </p:cBhvr>
                                          <p:to>
                                            <p:strVal val="visible"/>
                                          </p:to>
                                        </p:set>
                                        <p:animEffect transition="in" filter="wipe(up)">
                                          <p:cBhvr>
                                            <p:cTn id="94" dur="500"/>
                                            <p:tgtEl>
                                              <p:spTgt spid="9"/>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8"/>
                                            </p:tgtEl>
                                            <p:attrNameLst>
                                              <p:attrName>style.visibility</p:attrName>
                                            </p:attrNameLst>
                                          </p:cBhvr>
                                          <p:to>
                                            <p:strVal val="visible"/>
                                          </p:to>
                                        </p:set>
                                        <p:animEffect transition="in" filter="wipe(up)">
                                          <p:cBhvr>
                                            <p:cTn id="97" dur="500"/>
                                            <p:tgtEl>
                                              <p:spTgt spid="8"/>
                                            </p:tgtEl>
                                          </p:cBhvr>
                                        </p:animEffect>
                                      </p:childTnLst>
                                    </p:cTn>
                                  </p:par>
                                </p:childTnLst>
                              </p:cTn>
                            </p:par>
                            <p:par>
                              <p:cTn id="98" fill="hold">
                                <p:stCondLst>
                                  <p:cond delay="7820"/>
                                </p:stCondLst>
                                <p:childTnLst>
                                  <p:par>
                                    <p:cTn id="99" presetID="2" presetClass="entr" presetSubtype="12" accel="42000"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additive="base">
                                            <p:cTn id="101" dur="500" fill="hold"/>
                                            <p:tgtEl>
                                              <p:spTgt spid="36"/>
                                            </p:tgtEl>
                                            <p:attrNameLst>
                                              <p:attrName>ppt_x</p:attrName>
                                            </p:attrNameLst>
                                          </p:cBhvr>
                                          <p:tavLst>
                                            <p:tav tm="0">
                                              <p:val>
                                                <p:strVal val="0-#ppt_w/2"/>
                                              </p:val>
                                            </p:tav>
                                            <p:tav tm="100000">
                                              <p:val>
                                                <p:strVal val="#ppt_x"/>
                                              </p:val>
                                            </p:tav>
                                          </p:tavLst>
                                        </p:anim>
                                        <p:anim calcmode="lin" valueType="num">
                                          <p:cBhvr additive="base">
                                            <p:cTn id="102" dur="500" fill="hold"/>
                                            <p:tgtEl>
                                              <p:spTgt spid="36"/>
                                            </p:tgtEl>
                                            <p:attrNameLst>
                                              <p:attrName>ppt_y</p:attrName>
                                            </p:attrNameLst>
                                          </p:cBhvr>
                                          <p:tavLst>
                                            <p:tav tm="0">
                                              <p:val>
                                                <p:strVal val="1+#ppt_h/2"/>
                                              </p:val>
                                            </p:tav>
                                            <p:tav tm="100000">
                                              <p:val>
                                                <p:strVal val="#ppt_y"/>
                                              </p:val>
                                            </p:tav>
                                          </p:tavLst>
                                        </p:anim>
                                      </p:childTnLst>
                                    </p:cTn>
                                  </p:par>
                                </p:childTnLst>
                              </p:cTn>
                            </p:par>
                            <p:par>
                              <p:cTn id="103" fill="hold">
                                <p:stCondLst>
                                  <p:cond delay="8320"/>
                                </p:stCondLst>
                                <p:childTnLst>
                                  <p:par>
                                    <p:cTn id="104" presetID="2" presetClass="entr" presetSubtype="1" fill="hold" grpId="0" nodeType="afterEffect">
                                      <p:stCondLst>
                                        <p:cond delay="0"/>
                                      </p:stCondLst>
                                      <p:childTnLst>
                                        <p:set>
                                          <p:cBhvr>
                                            <p:cTn id="105" dur="1" fill="hold">
                                              <p:stCondLst>
                                                <p:cond delay="0"/>
                                              </p:stCondLst>
                                            </p:cTn>
                                            <p:tgtEl>
                                              <p:spTgt spid="21"/>
                                            </p:tgtEl>
                                            <p:attrNameLst>
                                              <p:attrName>style.visibility</p:attrName>
                                            </p:attrNameLst>
                                          </p:cBhvr>
                                          <p:to>
                                            <p:strVal val="visible"/>
                                          </p:to>
                                        </p:set>
                                        <p:anim calcmode="lin" valueType="num">
                                          <p:cBhvr additive="base">
                                            <p:cTn id="106" dur="500" fill="hold"/>
                                            <p:tgtEl>
                                              <p:spTgt spid="21"/>
                                            </p:tgtEl>
                                            <p:attrNameLst>
                                              <p:attrName>ppt_x</p:attrName>
                                            </p:attrNameLst>
                                          </p:cBhvr>
                                          <p:tavLst>
                                            <p:tav tm="0">
                                              <p:val>
                                                <p:strVal val="#ppt_x"/>
                                              </p:val>
                                            </p:tav>
                                            <p:tav tm="100000">
                                              <p:val>
                                                <p:strVal val="#ppt_x"/>
                                              </p:val>
                                            </p:tav>
                                          </p:tavLst>
                                        </p:anim>
                                        <p:anim calcmode="lin" valueType="num">
                                          <p:cBhvr additive="base">
                                            <p:cTn id="107" dur="500" fill="hold"/>
                                            <p:tgtEl>
                                              <p:spTgt spid="21"/>
                                            </p:tgtEl>
                                            <p:attrNameLst>
                                              <p:attrName>ppt_y</p:attrName>
                                            </p:attrNameLst>
                                          </p:cBhvr>
                                          <p:tavLst>
                                            <p:tav tm="0">
                                              <p:val>
                                                <p:strVal val="0-#ppt_h/2"/>
                                              </p:val>
                                            </p:tav>
                                            <p:tav tm="100000">
                                              <p:val>
                                                <p:strVal val="#ppt_y"/>
                                              </p:val>
                                            </p:tav>
                                          </p:tavLst>
                                        </p:anim>
                                      </p:childTnLst>
                                    </p:cTn>
                                  </p:par>
                                </p:childTnLst>
                              </p:cTn>
                            </p:par>
                            <p:par>
                              <p:cTn id="108" fill="hold">
                                <p:stCondLst>
                                  <p:cond delay="8820"/>
                                </p:stCondLst>
                                <p:childTnLst>
                                  <p:par>
                                    <p:cTn id="109" presetID="22" presetClass="entr" presetSubtype="2" fill="hold" grpId="0" nodeType="afterEffect">
                                      <p:stCondLst>
                                        <p:cond delay="0"/>
                                      </p:stCondLst>
                                      <p:childTnLst>
                                        <p:set>
                                          <p:cBhvr>
                                            <p:cTn id="110" dur="1" fill="hold">
                                              <p:stCondLst>
                                                <p:cond delay="0"/>
                                              </p:stCondLst>
                                            </p:cTn>
                                            <p:tgtEl>
                                              <p:spTgt spid="4"/>
                                            </p:tgtEl>
                                            <p:attrNameLst>
                                              <p:attrName>style.visibility</p:attrName>
                                            </p:attrNameLst>
                                          </p:cBhvr>
                                          <p:to>
                                            <p:strVal val="visible"/>
                                          </p:to>
                                        </p:set>
                                        <p:animEffect transition="in" filter="wipe(right)">
                                          <p:cBhvr>
                                            <p:cTn id="111" dur="500"/>
                                            <p:tgtEl>
                                              <p:spTgt spid="4"/>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5"/>
                                            </p:tgtEl>
                                            <p:attrNameLst>
                                              <p:attrName>style.visibility</p:attrName>
                                            </p:attrNameLst>
                                          </p:cBhvr>
                                          <p:to>
                                            <p:strVal val="visible"/>
                                          </p:to>
                                        </p:set>
                                        <p:animEffect transition="in" filter="wipe(right)">
                                          <p:cBhvr>
                                            <p:cTn id="114" dur="500"/>
                                            <p:tgtEl>
                                              <p:spTgt spid="5"/>
                                            </p:tgtEl>
                                          </p:cBhvr>
                                        </p:animEffect>
                                      </p:childTnLst>
                                    </p:cTn>
                                  </p:par>
                                </p:childTnLst>
                              </p:cTn>
                            </p:par>
                            <p:par>
                              <p:cTn id="115" fill="hold">
                                <p:stCondLst>
                                  <p:cond delay="9320"/>
                                </p:stCondLst>
                                <p:childTnLst>
                                  <p:par>
                                    <p:cTn id="116" presetID="22" presetClass="entr" presetSubtype="2" fill="hold" grpId="0" nodeType="afterEffect">
                                      <p:stCondLst>
                                        <p:cond delay="0"/>
                                      </p:stCondLst>
                                      <p:childTnLst>
                                        <p:set>
                                          <p:cBhvr>
                                            <p:cTn id="117" dur="1" fill="hold">
                                              <p:stCondLst>
                                                <p:cond delay="0"/>
                                              </p:stCondLst>
                                            </p:cTn>
                                            <p:tgtEl>
                                              <p:spTgt spid="15"/>
                                            </p:tgtEl>
                                            <p:attrNameLst>
                                              <p:attrName>style.visibility</p:attrName>
                                            </p:attrNameLst>
                                          </p:cBhvr>
                                          <p:to>
                                            <p:strVal val="visible"/>
                                          </p:to>
                                        </p:set>
                                        <p:animEffect transition="in" filter="wipe(right)">
                                          <p:cBhvr>
                                            <p:cTn id="118" dur="500"/>
                                            <p:tgtEl>
                                              <p:spTgt spid="15"/>
                                            </p:tgtEl>
                                          </p:cBhvr>
                                        </p:animEffect>
                                      </p:childTnLst>
                                    </p:cTn>
                                  </p:par>
                                </p:childTnLst>
                              </p:cTn>
                            </p:par>
                            <p:par>
                              <p:cTn id="119" fill="hold">
                                <p:stCondLst>
                                  <p:cond delay="9820"/>
                                </p:stCondLst>
                                <p:childTnLst>
                                  <p:par>
                                    <p:cTn id="120" presetID="22" presetClass="entr" presetSubtype="8" fill="hold" grpId="0" nodeType="afterEffect">
                                      <p:stCondLst>
                                        <p:cond delay="0"/>
                                      </p:stCondLst>
                                      <p:iterate type="lt">
                                        <p:tmPct val="30000"/>
                                      </p:iterate>
                                      <p:childTnLst>
                                        <p:set>
                                          <p:cBhvr>
                                            <p:cTn id="121" dur="1" fill="hold">
                                              <p:stCondLst>
                                                <p:cond delay="0"/>
                                              </p:stCondLst>
                                            </p:cTn>
                                            <p:tgtEl>
                                              <p:spTgt spid="22"/>
                                            </p:tgtEl>
                                            <p:attrNameLst>
                                              <p:attrName>style.visibility</p:attrName>
                                            </p:attrNameLst>
                                          </p:cBhvr>
                                          <p:to>
                                            <p:strVal val="visible"/>
                                          </p:to>
                                        </p:set>
                                        <p:animEffect transition="in" filter="wipe(left)">
                                          <p:cBhvr>
                                            <p:cTn id="122" dur="100"/>
                                            <p:tgtEl>
                                              <p:spTgt spid="22"/>
                                            </p:tgtEl>
                                          </p:cBhvr>
                                        </p:animEffect>
                                      </p:childTnLst>
                                    </p:cTn>
                                  </p:par>
                                  <p:par>
                                    <p:cTn id="123" presetID="36" presetClass="emph" presetSubtype="0" fill="hold" grpId="1" nodeType="withEffect">
                                      <p:stCondLst>
                                        <p:cond delay="0"/>
                                      </p:stCondLst>
                                      <p:iterate type="lt">
                                        <p:tmPct val="30000"/>
                                      </p:iterate>
                                      <p:childTnLst>
                                        <p:animScale>
                                          <p:cBhvr>
                                            <p:cTn id="124" dur="50" autoRev="1" fill="hold">
                                              <p:stCondLst>
                                                <p:cond delay="0"/>
                                              </p:stCondLst>
                                            </p:cTn>
                                            <p:tgtEl>
                                              <p:spTgt spid="22"/>
                                            </p:tgtEl>
                                          </p:cBhvr>
                                          <p:to x="80000" y="100000"/>
                                        </p:animScale>
                                        <p:anim by="(#ppt_w*0.10)" calcmode="lin" valueType="num">
                                          <p:cBhvr>
                                            <p:cTn id="125" dur="50" autoRev="1" fill="hold">
                                              <p:stCondLst>
                                                <p:cond delay="0"/>
                                              </p:stCondLst>
                                            </p:cTn>
                                            <p:tgtEl>
                                              <p:spTgt spid="22"/>
                                            </p:tgtEl>
                                            <p:attrNameLst>
                                              <p:attrName>ppt_x</p:attrName>
                                            </p:attrNameLst>
                                          </p:cBhvr>
                                        </p:anim>
                                        <p:anim by="(-#ppt_w*0.10)" calcmode="lin" valueType="num">
                                          <p:cBhvr>
                                            <p:cTn id="126" dur="50" autoRev="1" fill="hold">
                                              <p:stCondLst>
                                                <p:cond delay="0"/>
                                              </p:stCondLst>
                                            </p:cTn>
                                            <p:tgtEl>
                                              <p:spTgt spid="22"/>
                                            </p:tgtEl>
                                            <p:attrNameLst>
                                              <p:attrName>ppt_y</p:attrName>
                                            </p:attrNameLst>
                                          </p:cBhvr>
                                        </p:anim>
                                        <p:animRot by="-480000">
                                          <p:cBhvr>
                                            <p:cTn id="127"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0" grpId="0" animBg="1"/>
          <p:bldP spid="12" grpId="0" animBg="1"/>
          <p:bldP spid="51" grpId="0"/>
          <p:bldP spid="5" grpId="0" animBg="1"/>
          <p:bldP spid="7" grpId="0" animBg="1"/>
          <p:bldP spid="9" grpId="0" animBg="1"/>
          <p:bldP spid="11" grpId="0" animBg="1"/>
          <p:bldP spid="13" grpId="0" animBg="1"/>
          <p:bldP spid="14" grpId="0"/>
          <p:bldP spid="15" grpId="0" animBg="1"/>
          <p:bldP spid="16" grpId="0"/>
          <p:bldP spid="16" grpId="1"/>
          <p:bldP spid="17" grpId="0"/>
          <p:bldP spid="18" grpId="0"/>
          <p:bldP spid="19" grpId="0"/>
          <p:bldP spid="19" grpId="1"/>
          <p:bldP spid="20" grpId="0"/>
          <p:bldP spid="21" grpId="0"/>
          <p:bldP spid="22" grpId="0"/>
          <p:bldP spid="22" grpId="1"/>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1417861" y="6021288"/>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2" name="图片 1"/>
          <p:cNvPicPr>
            <a:picLocks noChangeAspect="1"/>
          </p:cNvPicPr>
          <p:nvPr/>
        </p:nvPicPr>
        <p:blipFill>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p:blipFill>
        <p:spPr>
          <a:xfrm>
            <a:off x="-22299" y="-915654"/>
            <a:ext cx="12219062" cy="12037305"/>
          </a:xfrm>
          <a:prstGeom prst="rect">
            <a:avLst/>
          </a:prstGeom>
        </p:spPr>
      </p:pic>
      <p:sp>
        <p:nvSpPr>
          <p:cNvPr id="84" name="TextBox 7"/>
          <p:cNvSpPr>
            <a:spLocks noChangeArrowheads="1"/>
          </p:cNvSpPr>
          <p:nvPr/>
        </p:nvSpPr>
        <p:spPr bwMode="auto">
          <a:xfrm>
            <a:off x="2858021" y="3501008"/>
            <a:ext cx="6916368" cy="307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2000" dirty="0" smtClean="0">
                <a:solidFill>
                  <a:schemeClr val="accent1">
                    <a:lumMod val="75000"/>
                  </a:schemeClr>
                </a:solidFill>
                <a:latin typeface="微软雅黑" pitchFamily="34" charset="-122"/>
                <a:ea typeface="微软雅黑" pitchFamily="34" charset="-122"/>
                <a:sym typeface="微软雅黑" pitchFamily="34" charset="-122"/>
              </a:rPr>
              <a:t>汇报人</a:t>
            </a:r>
            <a:r>
              <a:rPr lang="zh-CN" altLang="en-US" sz="2000" dirty="0" smtClean="0">
                <a:solidFill>
                  <a:schemeClr val="accent1">
                    <a:lumMod val="75000"/>
                  </a:schemeClr>
                </a:solidFill>
                <a:latin typeface="微软雅黑" pitchFamily="34" charset="-122"/>
                <a:ea typeface="微软雅黑" pitchFamily="34" charset="-122"/>
                <a:sym typeface="微软雅黑" pitchFamily="34" charset="-122"/>
              </a:rPr>
              <a:t>：第一</a:t>
            </a:r>
            <a:r>
              <a:rPr lang="en-US" altLang="zh-CN" sz="2000" dirty="0" smtClean="0">
                <a:solidFill>
                  <a:schemeClr val="accent1">
                    <a:lumMod val="75000"/>
                  </a:schemeClr>
                </a:solidFill>
                <a:latin typeface="微软雅黑" pitchFamily="34" charset="-122"/>
                <a:ea typeface="微软雅黑" pitchFamily="34" charset="-122"/>
                <a:sym typeface="微软雅黑" pitchFamily="34" charset="-122"/>
              </a:rPr>
              <a:t>PPT   </a:t>
            </a:r>
            <a:r>
              <a:rPr lang="zh-CN" altLang="en-US" sz="2000" dirty="0" smtClean="0">
                <a:solidFill>
                  <a:schemeClr val="accent1">
                    <a:lumMod val="75000"/>
                  </a:schemeClr>
                </a:solidFill>
                <a:latin typeface="微软雅黑" pitchFamily="34" charset="-122"/>
                <a:ea typeface="微软雅黑" pitchFamily="34" charset="-122"/>
                <a:sym typeface="微软雅黑" pitchFamily="34" charset="-122"/>
              </a:rPr>
              <a:t>汇报时间：</a:t>
            </a:r>
            <a:r>
              <a:rPr lang="en-US" altLang="zh-CN" sz="2000" dirty="0" smtClean="0">
                <a:solidFill>
                  <a:schemeClr val="accent1">
                    <a:lumMod val="75000"/>
                  </a:schemeClr>
                </a:solidFill>
                <a:latin typeface="微软雅黑" pitchFamily="34" charset="-122"/>
                <a:ea typeface="微软雅黑" pitchFamily="34" charset="-122"/>
                <a:sym typeface="微软雅黑" pitchFamily="34" charset="-122"/>
              </a:rPr>
              <a:t>2019</a:t>
            </a:r>
            <a:r>
              <a:rPr lang="zh-CN" altLang="en-US" sz="2000" dirty="0" smtClean="0">
                <a:solidFill>
                  <a:schemeClr val="accent1">
                    <a:lumMod val="75000"/>
                  </a:schemeClr>
                </a:solidFill>
                <a:latin typeface="微软雅黑" pitchFamily="34" charset="-122"/>
                <a:ea typeface="微软雅黑" pitchFamily="34" charset="-122"/>
                <a:sym typeface="微软雅黑" pitchFamily="34" charset="-122"/>
              </a:rPr>
              <a:t>年</a:t>
            </a:r>
            <a:r>
              <a:rPr lang="en-US" altLang="zh-CN" sz="2000" dirty="0" smtClean="0">
                <a:solidFill>
                  <a:schemeClr val="accent1">
                    <a:lumMod val="75000"/>
                  </a:schemeClr>
                </a:solidFill>
                <a:latin typeface="微软雅黑" pitchFamily="34" charset="-122"/>
                <a:ea typeface="微软雅黑" pitchFamily="34" charset="-122"/>
                <a:sym typeface="微软雅黑" pitchFamily="34" charset="-122"/>
              </a:rPr>
              <a:t>1</a:t>
            </a:r>
            <a:r>
              <a:rPr lang="zh-CN" altLang="en-US" sz="2000" dirty="0" smtClean="0">
                <a:solidFill>
                  <a:schemeClr val="accent1">
                    <a:lumMod val="75000"/>
                  </a:schemeClr>
                </a:solidFill>
                <a:latin typeface="微软雅黑" pitchFamily="34" charset="-122"/>
                <a:ea typeface="微软雅黑" pitchFamily="34" charset="-122"/>
                <a:sym typeface="微软雅黑" pitchFamily="34" charset="-122"/>
              </a:rPr>
              <a:t>月</a:t>
            </a:r>
            <a:endParaRPr lang="zh-CN" altLang="en-US" sz="2000" dirty="0">
              <a:solidFill>
                <a:schemeClr val="accent1">
                  <a:lumMod val="75000"/>
                </a:schemeClr>
              </a:solidFill>
              <a:latin typeface="微软雅黑" pitchFamily="34" charset="-122"/>
              <a:ea typeface="微软雅黑" pitchFamily="34" charset="-122"/>
              <a:sym typeface="微软雅黑" pitchFamily="34" charset="-122"/>
            </a:endParaRPr>
          </a:p>
        </p:txBody>
      </p:sp>
      <p:grpSp>
        <p:nvGrpSpPr>
          <p:cNvPr id="104" name="组合 103"/>
          <p:cNvGrpSpPr/>
          <p:nvPr/>
        </p:nvGrpSpPr>
        <p:grpSpPr>
          <a:xfrm>
            <a:off x="3081563" y="1700808"/>
            <a:ext cx="1432642" cy="1432228"/>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06" name="椭圆 105"/>
            <p:cNvSpPr/>
            <p:nvPr/>
          </p:nvSpPr>
          <p:spPr>
            <a:xfrm>
              <a:off x="392113" y="760413"/>
              <a:ext cx="3825874" cy="3825874"/>
            </a:xfrm>
            <a:prstGeom prst="rect">
              <a:avLst/>
            </a:prstGeom>
            <a:gradFill>
              <a:gsLst>
                <a:gs pos="0">
                  <a:srgbClr val="EA0000"/>
                </a:gs>
                <a:gs pos="51000">
                  <a:srgbClr val="DA0000"/>
                </a:gs>
                <a:gs pos="100000">
                  <a:srgbClr val="C00000"/>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107" name="组合 106"/>
          <p:cNvGrpSpPr/>
          <p:nvPr/>
        </p:nvGrpSpPr>
        <p:grpSpPr>
          <a:xfrm>
            <a:off x="4737747" y="1708740"/>
            <a:ext cx="1432642" cy="1432228"/>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09" name="椭圆 108"/>
            <p:cNvSpPr/>
            <p:nvPr/>
          </p:nvSpPr>
          <p:spPr>
            <a:xfrm>
              <a:off x="392113" y="760413"/>
              <a:ext cx="3825874" cy="3825874"/>
            </a:xfrm>
            <a:prstGeom prst="rect">
              <a:avLst/>
            </a:prstGeom>
            <a:gradFill>
              <a:gsLst>
                <a:gs pos="0">
                  <a:srgbClr val="EA0000"/>
                </a:gs>
                <a:gs pos="51000">
                  <a:srgbClr val="DA0000"/>
                </a:gs>
                <a:gs pos="100000">
                  <a:srgbClr val="C00000"/>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113" name="组合 112"/>
          <p:cNvGrpSpPr/>
          <p:nvPr/>
        </p:nvGrpSpPr>
        <p:grpSpPr>
          <a:xfrm>
            <a:off x="6329441" y="1708740"/>
            <a:ext cx="1432642" cy="1432228"/>
            <a:chOff x="304800" y="673100"/>
            <a:chExt cx="4000500" cy="4000500"/>
          </a:xfrm>
          <a:effectLst>
            <a:outerShdw blurRad="444500" dist="254000" dir="8100000" algn="tr" rotWithShape="0">
              <a:prstClr val="black">
                <a:alpha val="50000"/>
              </a:prstClr>
            </a:outerShdw>
          </a:effectLst>
        </p:grpSpPr>
        <p:sp>
          <p:nvSpPr>
            <p:cNvPr id="114" name="同心圆 113"/>
            <p:cNvSpPr/>
            <p:nvPr/>
          </p:nvSpPr>
          <p:spPr>
            <a:xfrm>
              <a:off x="304800" y="673100"/>
              <a:ext cx="4000500" cy="4000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15" name="椭圆 114"/>
            <p:cNvSpPr/>
            <p:nvPr/>
          </p:nvSpPr>
          <p:spPr>
            <a:xfrm>
              <a:off x="392113" y="760413"/>
              <a:ext cx="3825874" cy="3825874"/>
            </a:xfrm>
            <a:prstGeom prst="rect">
              <a:avLst/>
            </a:prstGeom>
            <a:gradFill>
              <a:gsLst>
                <a:gs pos="0">
                  <a:srgbClr val="EA0000"/>
                </a:gs>
                <a:gs pos="51000">
                  <a:srgbClr val="DA0000"/>
                </a:gs>
                <a:gs pos="100000">
                  <a:srgbClr val="C00000"/>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116" name="组合 115"/>
          <p:cNvGrpSpPr/>
          <p:nvPr/>
        </p:nvGrpSpPr>
        <p:grpSpPr>
          <a:xfrm>
            <a:off x="7978107" y="1708740"/>
            <a:ext cx="1432642" cy="1432228"/>
            <a:chOff x="304800" y="673100"/>
            <a:chExt cx="4000500" cy="4000500"/>
          </a:xfrm>
          <a:effectLst>
            <a:outerShdw blurRad="444500" dist="254000" dir="8100000" algn="tr" rotWithShape="0">
              <a:prstClr val="black">
                <a:alpha val="50000"/>
              </a:prstClr>
            </a:outerShdw>
          </a:effectLst>
        </p:grpSpPr>
        <p:sp>
          <p:nvSpPr>
            <p:cNvPr id="117" name="同心圆 116"/>
            <p:cNvSpPr/>
            <p:nvPr/>
          </p:nvSpPr>
          <p:spPr>
            <a:xfrm>
              <a:off x="304800" y="673100"/>
              <a:ext cx="4000500" cy="4000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18" name="椭圆 117"/>
            <p:cNvSpPr/>
            <p:nvPr/>
          </p:nvSpPr>
          <p:spPr>
            <a:xfrm>
              <a:off x="392113" y="760413"/>
              <a:ext cx="3825874" cy="3825874"/>
            </a:xfrm>
            <a:prstGeom prst="rect">
              <a:avLst/>
            </a:prstGeom>
            <a:gradFill>
              <a:gsLst>
                <a:gs pos="0">
                  <a:srgbClr val="EA0000"/>
                </a:gs>
                <a:gs pos="51000">
                  <a:srgbClr val="DA0000"/>
                </a:gs>
                <a:gs pos="100000">
                  <a:srgbClr val="C00000"/>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4" name="TextBox 3"/>
          <p:cNvSpPr txBox="1"/>
          <p:nvPr/>
        </p:nvSpPr>
        <p:spPr>
          <a:xfrm>
            <a:off x="3081563" y="1628800"/>
            <a:ext cx="1368152" cy="1569660"/>
          </a:xfrm>
          <a:prstGeom prst="rect">
            <a:avLst/>
          </a:prstGeom>
          <a:noFill/>
        </p:spPr>
        <p:txBody>
          <a:bodyPr wrap="square" rtlCol="0">
            <a:spAutoFit/>
          </a:bodyPr>
          <a:lstStyle/>
          <a:p>
            <a:r>
              <a:rPr lang="zh-CN" altLang="en-US" sz="9600" b="1" dirty="0">
                <a:solidFill>
                  <a:srgbClr val="FFFFFF"/>
                </a:solidFill>
                <a:latin typeface="+mn-ea"/>
                <a:ea typeface="+mn-ea"/>
              </a:rPr>
              <a:t>谢</a:t>
            </a:r>
          </a:p>
        </p:txBody>
      </p:sp>
      <p:sp>
        <p:nvSpPr>
          <p:cNvPr id="38" name="TextBox 37"/>
          <p:cNvSpPr txBox="1"/>
          <p:nvPr/>
        </p:nvSpPr>
        <p:spPr>
          <a:xfrm>
            <a:off x="4737747" y="1628800"/>
            <a:ext cx="1368152" cy="1569660"/>
          </a:xfrm>
          <a:prstGeom prst="rect">
            <a:avLst/>
          </a:prstGeom>
          <a:noFill/>
        </p:spPr>
        <p:txBody>
          <a:bodyPr wrap="square" rtlCol="0">
            <a:spAutoFit/>
          </a:bodyPr>
          <a:lstStyle/>
          <a:p>
            <a:r>
              <a:rPr lang="zh-CN" altLang="en-US" sz="9600" b="1" dirty="0">
                <a:solidFill>
                  <a:srgbClr val="FFFFFF"/>
                </a:solidFill>
                <a:latin typeface="+mn-ea"/>
                <a:ea typeface="+mn-ea"/>
              </a:rPr>
              <a:t>谢</a:t>
            </a:r>
          </a:p>
        </p:txBody>
      </p:sp>
      <p:sp>
        <p:nvSpPr>
          <p:cNvPr id="40" name="TextBox 39"/>
          <p:cNvSpPr txBox="1"/>
          <p:nvPr/>
        </p:nvSpPr>
        <p:spPr>
          <a:xfrm>
            <a:off x="6336959" y="1643316"/>
            <a:ext cx="1368152" cy="1569660"/>
          </a:xfrm>
          <a:prstGeom prst="rect">
            <a:avLst/>
          </a:prstGeom>
          <a:noFill/>
        </p:spPr>
        <p:txBody>
          <a:bodyPr wrap="square" rtlCol="0">
            <a:spAutoFit/>
          </a:bodyPr>
          <a:lstStyle/>
          <a:p>
            <a:r>
              <a:rPr lang="zh-CN" altLang="en-US" sz="9600" b="1" dirty="0" smtClean="0">
                <a:solidFill>
                  <a:srgbClr val="FFFFFF"/>
                </a:solidFill>
                <a:latin typeface="+mn-ea"/>
                <a:ea typeface="+mn-ea"/>
              </a:rPr>
              <a:t>观</a:t>
            </a:r>
            <a:endParaRPr lang="zh-CN" altLang="en-US" sz="9600" b="1" dirty="0">
              <a:solidFill>
                <a:srgbClr val="FFFFFF"/>
              </a:solidFill>
              <a:latin typeface="+mn-ea"/>
              <a:ea typeface="+mn-ea"/>
            </a:endParaRPr>
          </a:p>
        </p:txBody>
      </p:sp>
      <p:sp>
        <p:nvSpPr>
          <p:cNvPr id="41" name="TextBox 40"/>
          <p:cNvSpPr txBox="1"/>
          <p:nvPr/>
        </p:nvSpPr>
        <p:spPr>
          <a:xfrm>
            <a:off x="7993143" y="1628800"/>
            <a:ext cx="1368152" cy="1569660"/>
          </a:xfrm>
          <a:prstGeom prst="rect">
            <a:avLst/>
          </a:prstGeom>
          <a:noFill/>
        </p:spPr>
        <p:txBody>
          <a:bodyPr wrap="square" rtlCol="0">
            <a:spAutoFit/>
          </a:bodyPr>
          <a:lstStyle/>
          <a:p>
            <a:r>
              <a:rPr lang="zh-CN" altLang="en-US" sz="9600" b="1" dirty="0">
                <a:solidFill>
                  <a:srgbClr val="FFFFFF"/>
                </a:solidFill>
                <a:latin typeface="+mn-ea"/>
                <a:ea typeface="+mn-ea"/>
              </a:rPr>
              <a:t>看</a:t>
            </a:r>
          </a:p>
        </p:txBody>
      </p:sp>
      <p:pic>
        <p:nvPicPr>
          <p:cNvPr id="5" name="图片 4"/>
          <p:cNvPicPr>
            <a:picLocks noChangeAspect="1"/>
          </p:cNvPicPr>
          <p:nvPr/>
        </p:nvPicPr>
        <p:blipFill>
          <a:blip r:embed="rId5" cstate="email">
            <a:extLst>
              <a:ext uri="{BEBA8EAE-BF5A-486C-A8C5-ECC9F3942E4B}">
                <a14:imgProps xmlns:a14="http://schemas.microsoft.com/office/drawing/2010/main">
                  <a14:imgLayer r:embed="rId6">
                    <a14:imgEffect>
                      <a14:saturation sat="300000"/>
                    </a14:imgEffect>
                  </a14:imgLayer>
                </a14:imgProps>
              </a:ext>
              <a:ext uri="{28A0092B-C50C-407E-A947-70E740481C1C}">
                <a14:useLocalDpi xmlns:a14="http://schemas.microsoft.com/office/drawing/2010/main"/>
              </a:ext>
            </a:extLst>
          </a:blip>
          <a:stretch>
            <a:fillRect/>
          </a:stretch>
        </p:blipFill>
        <p:spPr>
          <a:xfrm>
            <a:off x="3245334" y="-27384"/>
            <a:ext cx="2498370" cy="1962356"/>
          </a:xfrm>
          <a:prstGeom prst="rect">
            <a:avLst/>
          </a:prstGeom>
        </p:spPr>
      </p:pic>
    </p:spTree>
    <p:extLst>
      <p:ext uri="{BB962C8B-B14F-4D97-AF65-F5344CB8AC3E}">
        <p14:creationId xmlns:p14="http://schemas.microsoft.com/office/powerpoint/2010/main" val="4111463860"/>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1" presetClass="entr" presetSubtype="0" fill="hold" nodeType="withEffect">
                                  <p:stCondLst>
                                    <p:cond delay="400"/>
                                  </p:stCondLst>
                                  <p:childTnLst>
                                    <p:set>
                                      <p:cBhvr>
                                        <p:cTn id="11" dur="1" fill="hold">
                                          <p:stCondLst>
                                            <p:cond delay="0"/>
                                          </p:stCondLst>
                                        </p:cTn>
                                        <p:tgtEl>
                                          <p:spTgt spid="104"/>
                                        </p:tgtEl>
                                        <p:attrNameLst>
                                          <p:attrName>style.visibility</p:attrName>
                                        </p:attrNameLst>
                                      </p:cBhvr>
                                      <p:to>
                                        <p:strVal val="visible"/>
                                      </p:to>
                                    </p:set>
                                  </p:childTnLst>
                                </p:cTn>
                              </p:par>
                              <p:par>
                                <p:cTn id="12" presetID="53" presetClass="entr" presetSubtype="16" fill="hold" nodeType="withEffect">
                                  <p:stCondLst>
                                    <p:cond delay="300"/>
                                  </p:stCondLst>
                                  <p:childTnLst>
                                    <p:set>
                                      <p:cBhvr>
                                        <p:cTn id="13" dur="1" fill="hold">
                                          <p:stCondLst>
                                            <p:cond delay="0"/>
                                          </p:stCondLst>
                                        </p:cTn>
                                        <p:tgtEl>
                                          <p:spTgt spid="104"/>
                                        </p:tgtEl>
                                        <p:attrNameLst>
                                          <p:attrName>style.visibility</p:attrName>
                                        </p:attrNameLst>
                                      </p:cBhvr>
                                      <p:to>
                                        <p:strVal val="visible"/>
                                      </p:to>
                                    </p:set>
                                    <p:anim calcmode="lin" valueType="num">
                                      <p:cBhvr>
                                        <p:cTn id="14" dur="1000" fill="hold"/>
                                        <p:tgtEl>
                                          <p:spTgt spid="104"/>
                                        </p:tgtEl>
                                        <p:attrNameLst>
                                          <p:attrName>ppt_w</p:attrName>
                                        </p:attrNameLst>
                                      </p:cBhvr>
                                      <p:tavLst>
                                        <p:tav tm="0">
                                          <p:val>
                                            <p:fltVal val="0"/>
                                          </p:val>
                                        </p:tav>
                                        <p:tav tm="100000">
                                          <p:val>
                                            <p:strVal val="#ppt_w"/>
                                          </p:val>
                                        </p:tav>
                                      </p:tavLst>
                                    </p:anim>
                                    <p:anim calcmode="lin" valueType="num">
                                      <p:cBhvr>
                                        <p:cTn id="15" dur="1000" fill="hold"/>
                                        <p:tgtEl>
                                          <p:spTgt spid="104"/>
                                        </p:tgtEl>
                                        <p:attrNameLst>
                                          <p:attrName>ppt_h</p:attrName>
                                        </p:attrNameLst>
                                      </p:cBhvr>
                                      <p:tavLst>
                                        <p:tav tm="0">
                                          <p:val>
                                            <p:fltVal val="0"/>
                                          </p:val>
                                        </p:tav>
                                        <p:tav tm="100000">
                                          <p:val>
                                            <p:strVal val="#ppt_h"/>
                                          </p:val>
                                        </p:tav>
                                      </p:tavLst>
                                    </p:anim>
                                    <p:animEffect transition="in" filter="fade">
                                      <p:cBhvr>
                                        <p:cTn id="16" dur="1000"/>
                                        <p:tgtEl>
                                          <p:spTgt spid="104"/>
                                        </p:tgtEl>
                                      </p:cBhvr>
                                    </p:animEffect>
                                  </p:childTnLst>
                                </p:cTn>
                              </p:par>
                              <p:par>
                                <p:cTn id="17" presetID="64" presetClass="path" presetSubtype="0" fill="hold" nodeType="withEffect">
                                  <p:stCondLst>
                                    <p:cond delay="300"/>
                                  </p:stCondLst>
                                  <p:childTnLst>
                                    <p:animMotion origin="layout" path="M 0.00087 -0.00679 L -0.58542 -0.34105 " pathEditMode="relative" rAng="0" ptsTypes="AA">
                                      <p:cBhvr>
                                        <p:cTn id="18" dur="1000" spd="-100000" fill="hold"/>
                                        <p:tgtEl>
                                          <p:spTgt spid="104"/>
                                        </p:tgtEl>
                                        <p:attrNameLst>
                                          <p:attrName>ppt_x</p:attrName>
                                          <p:attrName>ppt_y</p:attrName>
                                        </p:attrNameLst>
                                      </p:cBhvr>
                                      <p:rCtr x="-29323" y="-16728"/>
                                    </p:animMotion>
                                  </p:childTnLst>
                                </p:cTn>
                              </p:par>
                              <p:par>
                                <p:cTn id="19" presetID="1" presetClass="entr" presetSubtype="0" fill="hold" nodeType="withEffect">
                                  <p:stCondLst>
                                    <p:cond delay="200"/>
                                  </p:stCondLst>
                                  <p:childTnLst>
                                    <p:set>
                                      <p:cBhvr>
                                        <p:cTn id="20" dur="1" fill="hold">
                                          <p:stCondLst>
                                            <p:cond delay="0"/>
                                          </p:stCondLst>
                                        </p:cTn>
                                        <p:tgtEl>
                                          <p:spTgt spid="107"/>
                                        </p:tgtEl>
                                        <p:attrNameLst>
                                          <p:attrName>style.visibility</p:attrName>
                                        </p:attrNameLst>
                                      </p:cBhvr>
                                      <p:to>
                                        <p:strVal val="visible"/>
                                      </p:to>
                                    </p:set>
                                  </p:childTnLst>
                                </p:cTn>
                              </p:par>
                              <p:par>
                                <p:cTn id="21" presetID="53" presetClass="entr" presetSubtype="16" fill="hold" nodeType="withEffect">
                                  <p:stCondLst>
                                    <p:cond delay="200"/>
                                  </p:stCondLst>
                                  <p:childTnLst>
                                    <p:set>
                                      <p:cBhvr>
                                        <p:cTn id="22" dur="1" fill="hold">
                                          <p:stCondLst>
                                            <p:cond delay="0"/>
                                          </p:stCondLst>
                                        </p:cTn>
                                        <p:tgtEl>
                                          <p:spTgt spid="107"/>
                                        </p:tgtEl>
                                        <p:attrNameLst>
                                          <p:attrName>style.visibility</p:attrName>
                                        </p:attrNameLst>
                                      </p:cBhvr>
                                      <p:to>
                                        <p:strVal val="visible"/>
                                      </p:to>
                                    </p:set>
                                    <p:anim calcmode="lin" valueType="num">
                                      <p:cBhvr>
                                        <p:cTn id="23" dur="800" fill="hold"/>
                                        <p:tgtEl>
                                          <p:spTgt spid="107"/>
                                        </p:tgtEl>
                                        <p:attrNameLst>
                                          <p:attrName>ppt_w</p:attrName>
                                        </p:attrNameLst>
                                      </p:cBhvr>
                                      <p:tavLst>
                                        <p:tav tm="0">
                                          <p:val>
                                            <p:fltVal val="0"/>
                                          </p:val>
                                        </p:tav>
                                        <p:tav tm="100000">
                                          <p:val>
                                            <p:strVal val="#ppt_w"/>
                                          </p:val>
                                        </p:tav>
                                      </p:tavLst>
                                    </p:anim>
                                    <p:anim calcmode="lin" valueType="num">
                                      <p:cBhvr>
                                        <p:cTn id="24" dur="800" fill="hold"/>
                                        <p:tgtEl>
                                          <p:spTgt spid="107"/>
                                        </p:tgtEl>
                                        <p:attrNameLst>
                                          <p:attrName>ppt_h</p:attrName>
                                        </p:attrNameLst>
                                      </p:cBhvr>
                                      <p:tavLst>
                                        <p:tav tm="0">
                                          <p:val>
                                            <p:fltVal val="0"/>
                                          </p:val>
                                        </p:tav>
                                        <p:tav tm="100000">
                                          <p:val>
                                            <p:strVal val="#ppt_h"/>
                                          </p:val>
                                        </p:tav>
                                      </p:tavLst>
                                    </p:anim>
                                    <p:animEffect transition="in" filter="fade">
                                      <p:cBhvr>
                                        <p:cTn id="25" dur="800"/>
                                        <p:tgtEl>
                                          <p:spTgt spid="107"/>
                                        </p:tgtEl>
                                      </p:cBhvr>
                                    </p:animEffect>
                                  </p:childTnLst>
                                </p:cTn>
                              </p:par>
                              <p:par>
                                <p:cTn id="26" presetID="64" presetClass="path" presetSubtype="0" fill="hold" nodeType="withEffect">
                                  <p:stCondLst>
                                    <p:cond delay="200"/>
                                  </p:stCondLst>
                                  <p:childTnLst>
                                    <p:animMotion origin="layout" path="M 0.00087 -0.00679 L -0.58542 -0.34105 " pathEditMode="relative" rAng="0" ptsTypes="AA">
                                      <p:cBhvr>
                                        <p:cTn id="27" dur="800" spd="-100000" fill="hold"/>
                                        <p:tgtEl>
                                          <p:spTgt spid="107"/>
                                        </p:tgtEl>
                                        <p:attrNameLst>
                                          <p:attrName>ppt_x</p:attrName>
                                          <p:attrName>ppt_y</p:attrName>
                                        </p:attrNameLst>
                                      </p:cBhvr>
                                      <p:rCtr x="-29323" y="-16728"/>
                                    </p:animMotion>
                                  </p:childTnLst>
                                </p:cTn>
                              </p:par>
                              <p:par>
                                <p:cTn id="28" presetID="1" presetClass="entr" presetSubtype="0" fill="hold" nodeType="withEffect">
                                  <p:stCondLst>
                                    <p:cond delay="300"/>
                                  </p:stCondLst>
                                  <p:childTnLst>
                                    <p:set>
                                      <p:cBhvr>
                                        <p:cTn id="29" dur="1" fill="hold">
                                          <p:stCondLst>
                                            <p:cond delay="0"/>
                                          </p:stCondLst>
                                        </p:cTn>
                                        <p:tgtEl>
                                          <p:spTgt spid="113"/>
                                        </p:tgtEl>
                                        <p:attrNameLst>
                                          <p:attrName>style.visibility</p:attrName>
                                        </p:attrNameLst>
                                      </p:cBhvr>
                                      <p:to>
                                        <p:strVal val="visible"/>
                                      </p:to>
                                    </p:set>
                                  </p:childTnLst>
                                </p:cTn>
                              </p:par>
                              <p:par>
                                <p:cTn id="30" presetID="53" presetClass="entr" presetSubtype="16" fill="hold" nodeType="withEffect">
                                  <p:stCondLst>
                                    <p:cond delay="300"/>
                                  </p:stCondLst>
                                  <p:childTnLst>
                                    <p:set>
                                      <p:cBhvr>
                                        <p:cTn id="31" dur="1" fill="hold">
                                          <p:stCondLst>
                                            <p:cond delay="0"/>
                                          </p:stCondLst>
                                        </p:cTn>
                                        <p:tgtEl>
                                          <p:spTgt spid="113"/>
                                        </p:tgtEl>
                                        <p:attrNameLst>
                                          <p:attrName>style.visibility</p:attrName>
                                        </p:attrNameLst>
                                      </p:cBhvr>
                                      <p:to>
                                        <p:strVal val="visible"/>
                                      </p:to>
                                    </p:set>
                                    <p:anim calcmode="lin" valueType="num">
                                      <p:cBhvr>
                                        <p:cTn id="32" dur="600" fill="hold"/>
                                        <p:tgtEl>
                                          <p:spTgt spid="113"/>
                                        </p:tgtEl>
                                        <p:attrNameLst>
                                          <p:attrName>ppt_w</p:attrName>
                                        </p:attrNameLst>
                                      </p:cBhvr>
                                      <p:tavLst>
                                        <p:tav tm="0">
                                          <p:val>
                                            <p:fltVal val="0"/>
                                          </p:val>
                                        </p:tav>
                                        <p:tav tm="100000">
                                          <p:val>
                                            <p:strVal val="#ppt_w"/>
                                          </p:val>
                                        </p:tav>
                                      </p:tavLst>
                                    </p:anim>
                                    <p:anim calcmode="lin" valueType="num">
                                      <p:cBhvr>
                                        <p:cTn id="33" dur="600" fill="hold"/>
                                        <p:tgtEl>
                                          <p:spTgt spid="113"/>
                                        </p:tgtEl>
                                        <p:attrNameLst>
                                          <p:attrName>ppt_h</p:attrName>
                                        </p:attrNameLst>
                                      </p:cBhvr>
                                      <p:tavLst>
                                        <p:tav tm="0">
                                          <p:val>
                                            <p:fltVal val="0"/>
                                          </p:val>
                                        </p:tav>
                                        <p:tav tm="100000">
                                          <p:val>
                                            <p:strVal val="#ppt_h"/>
                                          </p:val>
                                        </p:tav>
                                      </p:tavLst>
                                    </p:anim>
                                    <p:animEffect transition="in" filter="fade">
                                      <p:cBhvr>
                                        <p:cTn id="34" dur="600"/>
                                        <p:tgtEl>
                                          <p:spTgt spid="113"/>
                                        </p:tgtEl>
                                      </p:cBhvr>
                                    </p:animEffect>
                                  </p:childTnLst>
                                </p:cTn>
                              </p:par>
                              <p:par>
                                <p:cTn id="35" presetID="64" presetClass="path" presetSubtype="0" fill="hold" nodeType="withEffect">
                                  <p:stCondLst>
                                    <p:cond delay="300"/>
                                  </p:stCondLst>
                                  <p:childTnLst>
                                    <p:animMotion origin="layout" path="M 0.00087 -0.00679 L -0.58542 -0.34105 " pathEditMode="relative" rAng="0" ptsTypes="AA">
                                      <p:cBhvr>
                                        <p:cTn id="36" dur="600" spd="-100000" fill="hold"/>
                                        <p:tgtEl>
                                          <p:spTgt spid="113"/>
                                        </p:tgtEl>
                                        <p:attrNameLst>
                                          <p:attrName>ppt_x</p:attrName>
                                          <p:attrName>ppt_y</p:attrName>
                                        </p:attrNameLst>
                                      </p:cBhvr>
                                      <p:rCtr x="-29323" y="-16728"/>
                                    </p:animMotion>
                                  </p:childTnLst>
                                </p:cTn>
                              </p:par>
                              <p:par>
                                <p:cTn id="37" presetID="1" presetClass="entr" presetSubtype="0" fill="hold" nodeType="withEffect">
                                  <p:stCondLst>
                                    <p:cond delay="1200"/>
                                  </p:stCondLst>
                                  <p:childTnLst>
                                    <p:set>
                                      <p:cBhvr>
                                        <p:cTn id="38" dur="1" fill="hold">
                                          <p:stCondLst>
                                            <p:cond delay="0"/>
                                          </p:stCondLst>
                                        </p:cTn>
                                        <p:tgtEl>
                                          <p:spTgt spid="116"/>
                                        </p:tgtEl>
                                        <p:attrNameLst>
                                          <p:attrName>style.visibility</p:attrName>
                                        </p:attrNameLst>
                                      </p:cBhvr>
                                      <p:to>
                                        <p:strVal val="visible"/>
                                      </p:to>
                                    </p:set>
                                  </p:childTnLst>
                                </p:cTn>
                              </p:par>
                              <p:par>
                                <p:cTn id="39" presetID="53" presetClass="entr" presetSubtype="16" fill="hold" nodeType="withEffect">
                                  <p:stCondLst>
                                    <p:cond delay="1200"/>
                                  </p:stCondLst>
                                  <p:childTnLst>
                                    <p:set>
                                      <p:cBhvr>
                                        <p:cTn id="40" dur="1" fill="hold">
                                          <p:stCondLst>
                                            <p:cond delay="0"/>
                                          </p:stCondLst>
                                        </p:cTn>
                                        <p:tgtEl>
                                          <p:spTgt spid="116"/>
                                        </p:tgtEl>
                                        <p:attrNameLst>
                                          <p:attrName>style.visibility</p:attrName>
                                        </p:attrNameLst>
                                      </p:cBhvr>
                                      <p:to>
                                        <p:strVal val="visible"/>
                                      </p:to>
                                    </p:set>
                                    <p:anim calcmode="lin" valueType="num">
                                      <p:cBhvr>
                                        <p:cTn id="41" dur="800" fill="hold"/>
                                        <p:tgtEl>
                                          <p:spTgt spid="116"/>
                                        </p:tgtEl>
                                        <p:attrNameLst>
                                          <p:attrName>ppt_w</p:attrName>
                                        </p:attrNameLst>
                                      </p:cBhvr>
                                      <p:tavLst>
                                        <p:tav tm="0">
                                          <p:val>
                                            <p:fltVal val="0"/>
                                          </p:val>
                                        </p:tav>
                                        <p:tav tm="100000">
                                          <p:val>
                                            <p:strVal val="#ppt_w"/>
                                          </p:val>
                                        </p:tav>
                                      </p:tavLst>
                                    </p:anim>
                                    <p:anim calcmode="lin" valueType="num">
                                      <p:cBhvr>
                                        <p:cTn id="42" dur="800" fill="hold"/>
                                        <p:tgtEl>
                                          <p:spTgt spid="116"/>
                                        </p:tgtEl>
                                        <p:attrNameLst>
                                          <p:attrName>ppt_h</p:attrName>
                                        </p:attrNameLst>
                                      </p:cBhvr>
                                      <p:tavLst>
                                        <p:tav tm="0">
                                          <p:val>
                                            <p:fltVal val="0"/>
                                          </p:val>
                                        </p:tav>
                                        <p:tav tm="100000">
                                          <p:val>
                                            <p:strVal val="#ppt_h"/>
                                          </p:val>
                                        </p:tav>
                                      </p:tavLst>
                                    </p:anim>
                                    <p:animEffect transition="in" filter="fade">
                                      <p:cBhvr>
                                        <p:cTn id="43" dur="800"/>
                                        <p:tgtEl>
                                          <p:spTgt spid="116"/>
                                        </p:tgtEl>
                                      </p:cBhvr>
                                    </p:animEffect>
                                  </p:childTnLst>
                                </p:cTn>
                              </p:par>
                              <p:par>
                                <p:cTn id="44" presetID="64" presetClass="path" presetSubtype="0" fill="hold" nodeType="withEffect">
                                  <p:stCondLst>
                                    <p:cond delay="1200"/>
                                  </p:stCondLst>
                                  <p:childTnLst>
                                    <p:animMotion origin="layout" path="M 0.00087 -0.00679 L -0.58542 -0.34105 " pathEditMode="relative" rAng="0" ptsTypes="AA">
                                      <p:cBhvr>
                                        <p:cTn id="45" dur="800" spd="-100000" fill="hold"/>
                                        <p:tgtEl>
                                          <p:spTgt spid="116"/>
                                        </p:tgtEl>
                                        <p:attrNameLst>
                                          <p:attrName>ppt_x</p:attrName>
                                          <p:attrName>ppt_y</p:attrName>
                                        </p:attrNameLst>
                                      </p:cBhvr>
                                      <p:rCtr x="-29323" y="-16728"/>
                                    </p:animMotion>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grpId="0" nodeType="click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1000"/>
                                        <p:tgtEl>
                                          <p:spTgt spid="4"/>
                                        </p:tgtEl>
                                      </p:cBhvr>
                                    </p:animEffect>
                                    <p:anim calcmode="lin" valueType="num">
                                      <p:cBhvr>
                                        <p:cTn id="51" dur="1000" fill="hold"/>
                                        <p:tgtEl>
                                          <p:spTgt spid="4"/>
                                        </p:tgtEl>
                                        <p:attrNameLst>
                                          <p:attrName>ppt_x</p:attrName>
                                        </p:attrNameLst>
                                      </p:cBhvr>
                                      <p:tavLst>
                                        <p:tav tm="0">
                                          <p:val>
                                            <p:strVal val="#ppt_x"/>
                                          </p:val>
                                        </p:tav>
                                        <p:tav tm="100000">
                                          <p:val>
                                            <p:strVal val="#ppt_x"/>
                                          </p:val>
                                        </p:tav>
                                      </p:tavLst>
                                    </p:anim>
                                    <p:anim calcmode="lin" valueType="num">
                                      <p:cBhvr>
                                        <p:cTn id="52" dur="1000" fill="hold"/>
                                        <p:tgtEl>
                                          <p:spTgt spid="4"/>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1000"/>
                                        <p:tgtEl>
                                          <p:spTgt spid="38"/>
                                        </p:tgtEl>
                                      </p:cBhvr>
                                    </p:animEffect>
                                    <p:anim calcmode="lin" valueType="num">
                                      <p:cBhvr>
                                        <p:cTn id="56" dur="1000" fill="hold"/>
                                        <p:tgtEl>
                                          <p:spTgt spid="38"/>
                                        </p:tgtEl>
                                        <p:attrNameLst>
                                          <p:attrName>ppt_x</p:attrName>
                                        </p:attrNameLst>
                                      </p:cBhvr>
                                      <p:tavLst>
                                        <p:tav tm="0">
                                          <p:val>
                                            <p:strVal val="#ppt_x"/>
                                          </p:val>
                                        </p:tav>
                                        <p:tav tm="100000">
                                          <p:val>
                                            <p:strVal val="#ppt_x"/>
                                          </p:val>
                                        </p:tav>
                                      </p:tavLst>
                                    </p:anim>
                                    <p:anim calcmode="lin" valueType="num">
                                      <p:cBhvr>
                                        <p:cTn id="57" dur="10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fade">
                                      <p:cBhvr>
                                        <p:cTn id="60" dur="1000"/>
                                        <p:tgtEl>
                                          <p:spTgt spid="40"/>
                                        </p:tgtEl>
                                      </p:cBhvr>
                                    </p:animEffect>
                                    <p:anim calcmode="lin" valueType="num">
                                      <p:cBhvr>
                                        <p:cTn id="61" dur="1000" fill="hold"/>
                                        <p:tgtEl>
                                          <p:spTgt spid="40"/>
                                        </p:tgtEl>
                                        <p:attrNameLst>
                                          <p:attrName>ppt_x</p:attrName>
                                        </p:attrNameLst>
                                      </p:cBhvr>
                                      <p:tavLst>
                                        <p:tav tm="0">
                                          <p:val>
                                            <p:strVal val="#ppt_x"/>
                                          </p:val>
                                        </p:tav>
                                        <p:tav tm="100000">
                                          <p:val>
                                            <p:strVal val="#ppt_x"/>
                                          </p:val>
                                        </p:tav>
                                      </p:tavLst>
                                    </p:anim>
                                    <p:anim calcmode="lin" valueType="num">
                                      <p:cBhvr>
                                        <p:cTn id="62" dur="1000" fill="hold"/>
                                        <p:tgtEl>
                                          <p:spTgt spid="40"/>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1000"/>
                                        <p:tgtEl>
                                          <p:spTgt spid="41"/>
                                        </p:tgtEl>
                                      </p:cBhvr>
                                    </p:animEffect>
                                    <p:anim calcmode="lin" valueType="num">
                                      <p:cBhvr>
                                        <p:cTn id="66" dur="1000" fill="hold"/>
                                        <p:tgtEl>
                                          <p:spTgt spid="41"/>
                                        </p:tgtEl>
                                        <p:attrNameLst>
                                          <p:attrName>ppt_x</p:attrName>
                                        </p:attrNameLst>
                                      </p:cBhvr>
                                      <p:tavLst>
                                        <p:tav tm="0">
                                          <p:val>
                                            <p:strVal val="#ppt_x"/>
                                          </p:val>
                                        </p:tav>
                                        <p:tav tm="100000">
                                          <p:val>
                                            <p:strVal val="#ppt_x"/>
                                          </p:val>
                                        </p:tav>
                                      </p:tavLst>
                                    </p:anim>
                                    <p:anim calcmode="lin" valueType="num">
                                      <p:cBhvr>
                                        <p:cTn id="67"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7" presetClass="entr" presetSubtype="0" fill="hold" nodeType="click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fade">
                                      <p:cBhvr>
                                        <p:cTn id="72" dur="1000"/>
                                        <p:tgtEl>
                                          <p:spTgt spid="5"/>
                                        </p:tgtEl>
                                      </p:cBhvr>
                                    </p:animEffect>
                                    <p:anim calcmode="lin" valueType="num">
                                      <p:cBhvr>
                                        <p:cTn id="73" dur="1000" fill="hold"/>
                                        <p:tgtEl>
                                          <p:spTgt spid="5"/>
                                        </p:tgtEl>
                                        <p:attrNameLst>
                                          <p:attrName>ppt_x</p:attrName>
                                        </p:attrNameLst>
                                      </p:cBhvr>
                                      <p:tavLst>
                                        <p:tav tm="0">
                                          <p:val>
                                            <p:strVal val="#ppt_x"/>
                                          </p:val>
                                        </p:tav>
                                        <p:tav tm="100000">
                                          <p:val>
                                            <p:strVal val="#ppt_x"/>
                                          </p:val>
                                        </p:tav>
                                      </p:tavLst>
                                    </p:anim>
                                    <p:anim calcmode="lin" valueType="num">
                                      <p:cBhvr>
                                        <p:cTn id="74" dur="1000" fill="hold"/>
                                        <p:tgtEl>
                                          <p:spTgt spid="5"/>
                                        </p:tgtEl>
                                        <p:attrNameLst>
                                          <p:attrName>ppt_y</p:attrName>
                                        </p:attrNameLst>
                                      </p:cBhvr>
                                      <p:tavLst>
                                        <p:tav tm="0">
                                          <p:val>
                                            <p:strVal val="#ppt_y-.1"/>
                                          </p:val>
                                        </p:tav>
                                        <p:tav tm="100000">
                                          <p:val>
                                            <p:strVal val="#ppt_y"/>
                                          </p:val>
                                        </p:tav>
                                      </p:tavLst>
                                    </p:anim>
                                  </p:childTnLst>
                                </p:cTn>
                              </p:par>
                            </p:childTnLst>
                          </p:cTn>
                        </p:par>
                        <p:par>
                          <p:cTn id="75" fill="hold">
                            <p:stCondLst>
                              <p:cond delay="1000"/>
                            </p:stCondLst>
                            <p:childTnLst>
                              <p:par>
                                <p:cTn id="76" presetID="52" presetClass="entr" presetSubtype="0" fill="hold" grpId="0" nodeType="afterEffect">
                                  <p:stCondLst>
                                    <p:cond delay="0"/>
                                  </p:stCondLst>
                                  <p:iterate type="lt">
                                    <p:tmPct val="10000"/>
                                  </p:iterate>
                                  <p:childTnLst>
                                    <p:set>
                                      <p:cBhvr>
                                        <p:cTn id="77" dur="1" fill="hold">
                                          <p:stCondLst>
                                            <p:cond delay="0"/>
                                          </p:stCondLst>
                                        </p:cTn>
                                        <p:tgtEl>
                                          <p:spTgt spid="84"/>
                                        </p:tgtEl>
                                        <p:attrNameLst>
                                          <p:attrName>style.visibility</p:attrName>
                                        </p:attrNameLst>
                                      </p:cBhvr>
                                      <p:to>
                                        <p:strVal val="visible"/>
                                      </p:to>
                                    </p:set>
                                    <p:animScale>
                                      <p:cBhvr>
                                        <p:cTn id="78" dur="500" decel="50000" fill="hold">
                                          <p:stCondLst>
                                            <p:cond delay="0"/>
                                          </p:stCondLst>
                                        </p:cTn>
                                        <p:tgtEl>
                                          <p:spTgt spid="8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500" decel="50000" fill="hold">
                                          <p:stCondLst>
                                            <p:cond delay="0"/>
                                          </p:stCondLst>
                                        </p:cTn>
                                        <p:tgtEl>
                                          <p:spTgt spid="84"/>
                                        </p:tgtEl>
                                        <p:attrNameLst>
                                          <p:attrName>ppt_x</p:attrName>
                                          <p:attrName>ppt_y</p:attrName>
                                        </p:attrNameLst>
                                      </p:cBhvr>
                                    </p:animMotion>
                                    <p:animEffect transition="in" filter="fade">
                                      <p:cBhvr>
                                        <p:cTn id="80"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4" grpId="0"/>
      <p:bldP spid="38" grpId="0"/>
      <p:bldP spid="40" grpId="0"/>
      <p:bldP spid="41" grpId="0"/>
    </p:bldLst>
  </p:timing>
  <p:extLst mod="1">
    <p:ext uri="{E180D4A7-C9FB-4DFB-919C-405C955672EB}">
      <p14:showEvtLst xmlns:p14="http://schemas.microsoft.com/office/powerpoint/2010/main">
        <p14:playEvt time="0" objId="12"/>
      </p14:showEvtLst>
    </p:ext>
  </p:extLs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360" y="4437115"/>
            <a:ext cx="8610801"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6763"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830" y="315180"/>
            <a:ext cx="10286201" cy="2681772"/>
          </a:xfrm>
          <a:prstGeom prst="rect">
            <a:avLst/>
          </a:prstGeom>
          <a:noFill/>
          <a:ln>
            <a:noFill/>
          </a:ln>
        </p:spPr>
      </p:pic>
      <p:sp>
        <p:nvSpPr>
          <p:cNvPr id="15" name="Rectangle 3"/>
          <p:cNvSpPr>
            <a:spLocks noChangeArrowheads="1"/>
          </p:cNvSpPr>
          <p:nvPr/>
        </p:nvSpPr>
        <p:spPr bwMode="auto">
          <a:xfrm>
            <a:off x="624662" y="3097348"/>
            <a:ext cx="547372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8381" y="3097348"/>
            <a:ext cx="547372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274"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9103"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20471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tx1">
                    <a:lumMod val="50000"/>
                  </a:schemeClr>
                </a:solidFill>
                <a:latin typeface="微软雅黑"/>
                <a:ea typeface="微软雅黑"/>
              </a:rPr>
              <a:t>1.1 </a:t>
            </a:r>
            <a:r>
              <a:rPr lang="zh-CN" altLang="en-US" sz="2800" dirty="0" smtClean="0">
                <a:solidFill>
                  <a:schemeClr val="tx1">
                    <a:lumMod val="50000"/>
                  </a:schemeClr>
                </a:solidFill>
                <a:latin typeface="微软雅黑"/>
                <a:ea typeface="微软雅黑"/>
              </a:rPr>
              <a:t>公司简介</a:t>
            </a:r>
            <a:endParaRPr lang="zh-CN" altLang="en-US" sz="2800" dirty="0">
              <a:solidFill>
                <a:schemeClr val="tx1">
                  <a:lumMod val="50000"/>
                </a:schemeClr>
              </a:solidFill>
              <a:latin typeface="微软雅黑"/>
              <a:ea typeface="微软雅黑"/>
            </a:endParaRPr>
          </a:p>
        </p:txBody>
      </p:sp>
      <p:sp>
        <p:nvSpPr>
          <p:cNvPr id="56" name="TextBox 55"/>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1</a:t>
            </a:r>
            <a:endParaRPr lang="zh-CN" altLang="en-US" dirty="0">
              <a:solidFill>
                <a:schemeClr val="tx1">
                  <a:lumMod val="50000"/>
                </a:schemeClr>
              </a:solidFill>
            </a:endParaRPr>
          </a:p>
        </p:txBody>
      </p:sp>
      <p:grpSp>
        <p:nvGrpSpPr>
          <p:cNvPr id="2" name="组合 1"/>
          <p:cNvGrpSpPr/>
          <p:nvPr/>
        </p:nvGrpSpPr>
        <p:grpSpPr>
          <a:xfrm>
            <a:off x="438553" y="1772816"/>
            <a:ext cx="4802465" cy="3931409"/>
            <a:chOff x="438552" y="1052736"/>
            <a:chExt cx="6333289" cy="5184576"/>
          </a:xfrm>
        </p:grpSpPr>
        <p:sp>
          <p:nvSpPr>
            <p:cNvPr id="29" name="矩形 28"/>
            <p:cNvSpPr/>
            <p:nvPr/>
          </p:nvSpPr>
          <p:spPr>
            <a:xfrm>
              <a:off x="438552" y="1052736"/>
              <a:ext cx="6333289" cy="5184576"/>
            </a:xfrm>
            <a:prstGeom prst="rect">
              <a:avLst/>
            </a:prstGeom>
            <a:gradFill flip="none" rotWithShape="1">
              <a:gsLst>
                <a:gs pos="0">
                  <a:schemeClr val="accent2">
                    <a:lumMod val="85000"/>
                  </a:schemeClr>
                </a:gs>
                <a:gs pos="100000">
                  <a:schemeClr val="accent2">
                    <a:shade val="100000"/>
                    <a:satMod val="115000"/>
                  </a:schemeClr>
                </a:gs>
              </a:gsLst>
              <a:lin ang="18900000" scaled="1"/>
              <a:tileRect/>
            </a:gradFill>
            <a:ln>
              <a:noFill/>
            </a:ln>
            <a:effectLst>
              <a:outerShdw blurRad="419100" dist="1397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4" name="图片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3765" y="1210188"/>
              <a:ext cx="6074059" cy="4920752"/>
            </a:xfrm>
            <a:prstGeom prst="rect">
              <a:avLst/>
            </a:prstGeom>
          </p:spPr>
        </p:pic>
      </p:grpSp>
      <p:sp>
        <p:nvSpPr>
          <p:cNvPr id="15" name="椭圆 14"/>
          <p:cNvSpPr/>
          <p:nvPr/>
        </p:nvSpPr>
        <p:spPr bwMode="auto">
          <a:xfrm>
            <a:off x="5594325" y="1196752"/>
            <a:ext cx="1667698" cy="1667698"/>
          </a:xfrm>
          <a:prstGeom prst="ellipse">
            <a:avLst/>
          </a:prstGeom>
          <a:blipFill>
            <a:blip r:embed="rId4"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rgbClr val="0070C0"/>
              </a:solidFill>
              <a:effectLst/>
              <a:latin typeface="Arial" pitchFamily="34" charset="0"/>
              <a:ea typeface="宋体" pitchFamily="2" charset="-122"/>
            </a:endParaRPr>
          </a:p>
        </p:txBody>
      </p:sp>
      <p:sp>
        <p:nvSpPr>
          <p:cNvPr id="16" name="TextBox 15"/>
          <p:cNvSpPr txBox="1"/>
          <p:nvPr/>
        </p:nvSpPr>
        <p:spPr>
          <a:xfrm>
            <a:off x="6018030" y="1538267"/>
            <a:ext cx="943936" cy="707886"/>
          </a:xfrm>
          <a:prstGeom prst="rect">
            <a:avLst/>
          </a:prstGeom>
          <a:noFill/>
        </p:spPr>
        <p:txBody>
          <a:bodyPr wrap="square" rtlCol="0">
            <a:spAutoFit/>
          </a:bodyPr>
          <a:lstStyle/>
          <a:p>
            <a:r>
              <a:rPr lang="en-US" altLang="zh-CN" sz="4000" b="1" dirty="0" smtClean="0">
                <a:solidFill>
                  <a:srgbClr val="C00000"/>
                </a:solidFill>
                <a:latin typeface="+mj-ea"/>
                <a:ea typeface="+mj-ea"/>
              </a:rPr>
              <a:t> 5</a:t>
            </a:r>
            <a:endParaRPr lang="zh-CN" altLang="en-US" sz="4000" b="1" dirty="0">
              <a:solidFill>
                <a:srgbClr val="C00000"/>
              </a:solidFill>
              <a:latin typeface="+mj-ea"/>
              <a:ea typeface="+mj-ea"/>
            </a:endParaRPr>
          </a:p>
        </p:txBody>
      </p:sp>
      <p:sp>
        <p:nvSpPr>
          <p:cNvPr id="17" name="TextBox 16"/>
          <p:cNvSpPr txBox="1"/>
          <p:nvPr/>
        </p:nvSpPr>
        <p:spPr>
          <a:xfrm>
            <a:off x="5891480" y="2102137"/>
            <a:ext cx="1082348" cy="307777"/>
          </a:xfrm>
          <a:prstGeom prst="rect">
            <a:avLst/>
          </a:prstGeom>
          <a:noFill/>
        </p:spPr>
        <p:txBody>
          <a:bodyPr wrap="none" rtlCol="0">
            <a:spAutoFit/>
          </a:bodyPr>
          <a:lstStyle/>
          <a:p>
            <a:r>
              <a:rPr lang="zh-CN" altLang="en-US" sz="1400" dirty="0" smtClean="0">
                <a:solidFill>
                  <a:srgbClr val="C00000"/>
                </a:solidFill>
                <a:latin typeface="+mn-ea"/>
                <a:ea typeface="+mn-ea"/>
              </a:rPr>
              <a:t>年风雨兼程</a:t>
            </a:r>
            <a:endParaRPr lang="zh-CN" altLang="en-US" sz="1400" dirty="0">
              <a:solidFill>
                <a:srgbClr val="C00000"/>
              </a:solidFill>
              <a:latin typeface="+mn-ea"/>
              <a:ea typeface="+mn-ea"/>
            </a:endParaRPr>
          </a:p>
        </p:txBody>
      </p:sp>
      <p:sp>
        <p:nvSpPr>
          <p:cNvPr id="18" name="椭圆 17"/>
          <p:cNvSpPr/>
          <p:nvPr/>
        </p:nvSpPr>
        <p:spPr bwMode="auto">
          <a:xfrm>
            <a:off x="7220199" y="1196752"/>
            <a:ext cx="1667698" cy="1667698"/>
          </a:xfrm>
          <a:prstGeom prst="ellipse">
            <a:avLst/>
          </a:prstGeom>
          <a:blipFill>
            <a:blip r:embed="rId4"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rgbClr val="0070C0"/>
              </a:solidFill>
              <a:effectLst/>
              <a:latin typeface="Arial" pitchFamily="34" charset="0"/>
              <a:ea typeface="宋体" pitchFamily="2" charset="-122"/>
            </a:endParaRPr>
          </a:p>
        </p:txBody>
      </p:sp>
      <p:sp>
        <p:nvSpPr>
          <p:cNvPr id="19" name="TextBox 18"/>
          <p:cNvSpPr txBox="1"/>
          <p:nvPr/>
        </p:nvSpPr>
        <p:spPr>
          <a:xfrm>
            <a:off x="7643904" y="1538267"/>
            <a:ext cx="943936" cy="707886"/>
          </a:xfrm>
          <a:prstGeom prst="rect">
            <a:avLst/>
          </a:prstGeom>
          <a:noFill/>
        </p:spPr>
        <p:txBody>
          <a:bodyPr wrap="square" rtlCol="0">
            <a:spAutoFit/>
          </a:bodyPr>
          <a:lstStyle/>
          <a:p>
            <a:r>
              <a:rPr lang="en-US" altLang="zh-CN" sz="4000" b="1" dirty="0" smtClean="0">
                <a:solidFill>
                  <a:srgbClr val="C00000"/>
                </a:solidFill>
                <a:latin typeface="+mj-ea"/>
                <a:ea typeface="+mj-ea"/>
              </a:rPr>
              <a:t>12</a:t>
            </a:r>
            <a:endParaRPr lang="zh-CN" altLang="en-US" sz="4000" b="1" dirty="0">
              <a:solidFill>
                <a:srgbClr val="C00000"/>
              </a:solidFill>
              <a:latin typeface="+mj-ea"/>
              <a:ea typeface="+mj-ea"/>
            </a:endParaRPr>
          </a:p>
        </p:txBody>
      </p:sp>
      <p:sp>
        <p:nvSpPr>
          <p:cNvPr id="20" name="TextBox 19"/>
          <p:cNvSpPr txBox="1"/>
          <p:nvPr/>
        </p:nvSpPr>
        <p:spPr>
          <a:xfrm>
            <a:off x="7602617" y="2030129"/>
            <a:ext cx="934871" cy="523220"/>
          </a:xfrm>
          <a:prstGeom prst="rect">
            <a:avLst/>
          </a:prstGeom>
          <a:noFill/>
        </p:spPr>
        <p:txBody>
          <a:bodyPr wrap="none" rtlCol="0">
            <a:spAutoFit/>
          </a:bodyPr>
          <a:lstStyle/>
          <a:p>
            <a:pPr algn="ctr"/>
            <a:r>
              <a:rPr lang="zh-CN" altLang="en-US" sz="1400" dirty="0" smtClean="0">
                <a:solidFill>
                  <a:srgbClr val="C00000"/>
                </a:solidFill>
                <a:latin typeface="+mn-ea"/>
                <a:ea typeface="+mn-ea"/>
              </a:rPr>
              <a:t>全国</a:t>
            </a:r>
            <a:r>
              <a:rPr lang="en-US" altLang="zh-CN" sz="1400" dirty="0" smtClean="0">
                <a:solidFill>
                  <a:srgbClr val="C00000"/>
                </a:solidFill>
                <a:latin typeface="+mn-ea"/>
                <a:ea typeface="+mn-ea"/>
              </a:rPr>
              <a:t>12</a:t>
            </a:r>
            <a:r>
              <a:rPr lang="zh-CN" altLang="en-US" sz="1400" dirty="0" smtClean="0">
                <a:solidFill>
                  <a:srgbClr val="C00000"/>
                </a:solidFill>
                <a:latin typeface="+mn-ea"/>
                <a:ea typeface="+mn-ea"/>
              </a:rPr>
              <a:t>家</a:t>
            </a:r>
            <a:endParaRPr lang="en-US" altLang="zh-CN" sz="1400" dirty="0" smtClean="0">
              <a:solidFill>
                <a:srgbClr val="C00000"/>
              </a:solidFill>
              <a:latin typeface="+mn-ea"/>
              <a:ea typeface="+mn-ea"/>
            </a:endParaRPr>
          </a:p>
          <a:p>
            <a:pPr algn="ctr"/>
            <a:r>
              <a:rPr lang="zh-CN" altLang="en-US" sz="1400" dirty="0" smtClean="0">
                <a:solidFill>
                  <a:srgbClr val="C00000"/>
                </a:solidFill>
                <a:latin typeface="+mn-ea"/>
                <a:ea typeface="+mn-ea"/>
              </a:rPr>
              <a:t>分公司</a:t>
            </a:r>
            <a:endParaRPr lang="zh-CN" altLang="en-US" sz="1400" dirty="0">
              <a:solidFill>
                <a:srgbClr val="C00000"/>
              </a:solidFill>
              <a:latin typeface="+mn-ea"/>
              <a:ea typeface="+mn-ea"/>
            </a:endParaRPr>
          </a:p>
        </p:txBody>
      </p:sp>
      <p:sp>
        <p:nvSpPr>
          <p:cNvPr id="21" name="椭圆 20"/>
          <p:cNvSpPr/>
          <p:nvPr/>
        </p:nvSpPr>
        <p:spPr bwMode="auto">
          <a:xfrm>
            <a:off x="8880545" y="1196752"/>
            <a:ext cx="1667698" cy="1667698"/>
          </a:xfrm>
          <a:prstGeom prst="ellipse">
            <a:avLst/>
          </a:prstGeom>
          <a:blipFill>
            <a:blip r:embed="rId4"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rgbClr val="0070C0"/>
              </a:solidFill>
              <a:effectLst/>
              <a:latin typeface="Arial" pitchFamily="34" charset="0"/>
              <a:ea typeface="宋体" pitchFamily="2" charset="-122"/>
            </a:endParaRPr>
          </a:p>
        </p:txBody>
      </p:sp>
      <p:sp>
        <p:nvSpPr>
          <p:cNvPr id="22" name="TextBox 21"/>
          <p:cNvSpPr txBox="1"/>
          <p:nvPr/>
        </p:nvSpPr>
        <p:spPr>
          <a:xfrm>
            <a:off x="9236010" y="1477086"/>
            <a:ext cx="1106680" cy="707886"/>
          </a:xfrm>
          <a:prstGeom prst="rect">
            <a:avLst/>
          </a:prstGeom>
          <a:noFill/>
        </p:spPr>
        <p:txBody>
          <a:bodyPr wrap="square" rtlCol="0">
            <a:spAutoFit/>
          </a:bodyPr>
          <a:lstStyle/>
          <a:p>
            <a:r>
              <a:rPr lang="en-US" altLang="zh-CN" sz="4000" b="1" dirty="0" smtClean="0">
                <a:solidFill>
                  <a:srgbClr val="C00000"/>
                </a:solidFill>
                <a:latin typeface="+mj-ea"/>
                <a:ea typeface="+mj-ea"/>
              </a:rPr>
              <a:t>3</a:t>
            </a:r>
            <a:r>
              <a:rPr lang="zh-CN" altLang="en-US" sz="4000" b="1" dirty="0" smtClean="0">
                <a:solidFill>
                  <a:srgbClr val="C00000"/>
                </a:solidFill>
                <a:latin typeface="+mj-ea"/>
                <a:ea typeface="+mj-ea"/>
              </a:rPr>
              <a:t>亿</a:t>
            </a:r>
            <a:endParaRPr lang="zh-CN" altLang="en-US" sz="4000" b="1" dirty="0">
              <a:solidFill>
                <a:srgbClr val="C00000"/>
              </a:solidFill>
              <a:latin typeface="+mj-ea"/>
              <a:ea typeface="+mj-ea"/>
            </a:endParaRPr>
          </a:p>
        </p:txBody>
      </p:sp>
      <p:sp>
        <p:nvSpPr>
          <p:cNvPr id="23" name="TextBox 22"/>
          <p:cNvSpPr txBox="1"/>
          <p:nvPr/>
        </p:nvSpPr>
        <p:spPr>
          <a:xfrm>
            <a:off x="9189227" y="2030129"/>
            <a:ext cx="1082348" cy="523220"/>
          </a:xfrm>
          <a:prstGeom prst="rect">
            <a:avLst/>
          </a:prstGeom>
          <a:noFill/>
        </p:spPr>
        <p:txBody>
          <a:bodyPr wrap="none" rtlCol="0">
            <a:spAutoFit/>
          </a:bodyPr>
          <a:lstStyle/>
          <a:p>
            <a:pPr algn="ctr"/>
            <a:r>
              <a:rPr lang="zh-CN" altLang="en-US" sz="1400" dirty="0" smtClean="0">
                <a:solidFill>
                  <a:srgbClr val="C00000"/>
                </a:solidFill>
                <a:latin typeface="+mn-ea"/>
                <a:ea typeface="+mn-ea"/>
              </a:rPr>
              <a:t>年营业额超</a:t>
            </a:r>
            <a:endParaRPr lang="en-US" altLang="zh-CN" sz="1400" dirty="0" smtClean="0">
              <a:solidFill>
                <a:srgbClr val="C00000"/>
              </a:solidFill>
              <a:latin typeface="+mn-ea"/>
              <a:ea typeface="+mn-ea"/>
            </a:endParaRPr>
          </a:p>
          <a:p>
            <a:pPr algn="ctr"/>
            <a:r>
              <a:rPr lang="zh-CN" altLang="en-US" sz="1400" dirty="0" smtClean="0">
                <a:solidFill>
                  <a:srgbClr val="C00000"/>
                </a:solidFill>
                <a:latin typeface="+mn-ea"/>
                <a:ea typeface="+mn-ea"/>
              </a:rPr>
              <a:t>过</a:t>
            </a:r>
            <a:r>
              <a:rPr lang="en-US" altLang="zh-CN" sz="1400" dirty="0" smtClean="0">
                <a:solidFill>
                  <a:srgbClr val="C00000"/>
                </a:solidFill>
                <a:latin typeface="+mn-ea"/>
                <a:ea typeface="+mn-ea"/>
              </a:rPr>
              <a:t>3</a:t>
            </a:r>
            <a:r>
              <a:rPr lang="zh-CN" altLang="en-US" sz="1400" dirty="0" smtClean="0">
                <a:solidFill>
                  <a:srgbClr val="C00000"/>
                </a:solidFill>
                <a:latin typeface="+mn-ea"/>
                <a:ea typeface="+mn-ea"/>
              </a:rPr>
              <a:t>亿</a:t>
            </a:r>
            <a:endParaRPr lang="zh-CN" altLang="en-US" sz="1400" dirty="0">
              <a:solidFill>
                <a:srgbClr val="C00000"/>
              </a:solidFill>
              <a:latin typeface="+mn-ea"/>
              <a:ea typeface="+mn-ea"/>
            </a:endParaRPr>
          </a:p>
        </p:txBody>
      </p:sp>
      <p:sp>
        <p:nvSpPr>
          <p:cNvPr id="24" name="椭圆 23"/>
          <p:cNvSpPr/>
          <p:nvPr/>
        </p:nvSpPr>
        <p:spPr bwMode="auto">
          <a:xfrm>
            <a:off x="10468884" y="1196752"/>
            <a:ext cx="1667698" cy="1667698"/>
          </a:xfrm>
          <a:prstGeom prst="ellipse">
            <a:avLst/>
          </a:prstGeom>
          <a:blipFill>
            <a:blip r:embed="rId4"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rgbClr val="0070C0"/>
              </a:solidFill>
              <a:effectLst/>
              <a:latin typeface="Arial" pitchFamily="34" charset="0"/>
              <a:ea typeface="宋体" pitchFamily="2" charset="-122"/>
            </a:endParaRPr>
          </a:p>
        </p:txBody>
      </p:sp>
      <p:sp>
        <p:nvSpPr>
          <p:cNvPr id="25" name="TextBox 24"/>
          <p:cNvSpPr txBox="1"/>
          <p:nvPr/>
        </p:nvSpPr>
        <p:spPr>
          <a:xfrm>
            <a:off x="10824349" y="1477086"/>
            <a:ext cx="1106680" cy="707886"/>
          </a:xfrm>
          <a:prstGeom prst="rect">
            <a:avLst/>
          </a:prstGeom>
          <a:noFill/>
        </p:spPr>
        <p:txBody>
          <a:bodyPr wrap="square" rtlCol="0">
            <a:spAutoFit/>
          </a:bodyPr>
          <a:lstStyle/>
          <a:p>
            <a:r>
              <a:rPr lang="en-US" altLang="zh-CN" sz="4000" b="1" dirty="0">
                <a:solidFill>
                  <a:srgbClr val="C00000"/>
                </a:solidFill>
                <a:latin typeface="+mj-ea"/>
                <a:ea typeface="+mj-ea"/>
              </a:rPr>
              <a:t>5</a:t>
            </a:r>
            <a:r>
              <a:rPr lang="en-US" altLang="zh-CN" sz="4000" b="1" dirty="0" smtClean="0">
                <a:solidFill>
                  <a:srgbClr val="C00000"/>
                </a:solidFill>
                <a:latin typeface="+mj-ea"/>
                <a:ea typeface="+mj-ea"/>
              </a:rPr>
              <a:t>0</a:t>
            </a:r>
            <a:r>
              <a:rPr lang="en-US" altLang="zh-CN" sz="1600" b="1" dirty="0" smtClean="0">
                <a:solidFill>
                  <a:srgbClr val="C00000"/>
                </a:solidFill>
                <a:latin typeface="+mj-ea"/>
                <a:ea typeface="+mj-ea"/>
              </a:rPr>
              <a:t>%</a:t>
            </a:r>
            <a:endParaRPr lang="zh-CN" altLang="en-US" sz="1600" b="1" dirty="0">
              <a:solidFill>
                <a:srgbClr val="C00000"/>
              </a:solidFill>
              <a:latin typeface="+mj-ea"/>
              <a:ea typeface="+mj-ea"/>
            </a:endParaRPr>
          </a:p>
        </p:txBody>
      </p:sp>
      <p:sp>
        <p:nvSpPr>
          <p:cNvPr id="26" name="TextBox 25"/>
          <p:cNvSpPr txBox="1"/>
          <p:nvPr/>
        </p:nvSpPr>
        <p:spPr>
          <a:xfrm>
            <a:off x="10724669" y="2030129"/>
            <a:ext cx="1188146" cy="523220"/>
          </a:xfrm>
          <a:prstGeom prst="rect">
            <a:avLst/>
          </a:prstGeom>
          <a:noFill/>
        </p:spPr>
        <p:txBody>
          <a:bodyPr wrap="none" rtlCol="0">
            <a:spAutoFit/>
          </a:bodyPr>
          <a:lstStyle/>
          <a:p>
            <a:pPr algn="ctr"/>
            <a:r>
              <a:rPr lang="zh-CN" altLang="en-US" sz="1400" dirty="0" smtClean="0">
                <a:solidFill>
                  <a:srgbClr val="C00000"/>
                </a:solidFill>
                <a:latin typeface="+mn-ea"/>
                <a:ea typeface="+mn-ea"/>
              </a:rPr>
              <a:t>连续</a:t>
            </a:r>
            <a:r>
              <a:rPr lang="en-US" altLang="zh-CN" sz="1400" dirty="0" smtClean="0">
                <a:solidFill>
                  <a:srgbClr val="C00000"/>
                </a:solidFill>
                <a:latin typeface="+mn-ea"/>
                <a:ea typeface="+mn-ea"/>
              </a:rPr>
              <a:t>5</a:t>
            </a:r>
            <a:r>
              <a:rPr lang="zh-CN" altLang="en-US" sz="1400" dirty="0" smtClean="0">
                <a:solidFill>
                  <a:srgbClr val="C00000"/>
                </a:solidFill>
                <a:latin typeface="+mn-ea"/>
                <a:ea typeface="+mn-ea"/>
              </a:rPr>
              <a:t>年增长</a:t>
            </a:r>
            <a:endParaRPr lang="en-US" altLang="zh-CN" sz="1400" dirty="0" smtClean="0">
              <a:solidFill>
                <a:srgbClr val="C00000"/>
              </a:solidFill>
              <a:latin typeface="+mn-ea"/>
              <a:ea typeface="+mn-ea"/>
            </a:endParaRPr>
          </a:p>
          <a:p>
            <a:pPr algn="ctr"/>
            <a:r>
              <a:rPr lang="zh-CN" altLang="en-US" sz="1400" dirty="0" smtClean="0">
                <a:solidFill>
                  <a:srgbClr val="C00000"/>
                </a:solidFill>
                <a:latin typeface="+mn-ea"/>
                <a:ea typeface="+mn-ea"/>
              </a:rPr>
              <a:t>超</a:t>
            </a:r>
            <a:r>
              <a:rPr lang="en-US" altLang="zh-CN" sz="1400" dirty="0">
                <a:solidFill>
                  <a:srgbClr val="C00000"/>
                </a:solidFill>
                <a:latin typeface="+mn-ea"/>
                <a:ea typeface="+mn-ea"/>
              </a:rPr>
              <a:t>5</a:t>
            </a:r>
            <a:r>
              <a:rPr lang="en-US" altLang="zh-CN" sz="1400" dirty="0" smtClean="0">
                <a:solidFill>
                  <a:srgbClr val="C00000"/>
                </a:solidFill>
                <a:latin typeface="+mn-ea"/>
                <a:ea typeface="+mn-ea"/>
              </a:rPr>
              <a:t>0%</a:t>
            </a:r>
            <a:endParaRPr lang="zh-CN" altLang="en-US" sz="1400" dirty="0">
              <a:solidFill>
                <a:srgbClr val="C00000"/>
              </a:solidFill>
              <a:latin typeface="+mn-ea"/>
              <a:ea typeface="+mn-ea"/>
            </a:endParaRPr>
          </a:p>
        </p:txBody>
      </p:sp>
      <p:sp>
        <p:nvSpPr>
          <p:cNvPr id="27" name="TextBox 26"/>
          <p:cNvSpPr txBox="1"/>
          <p:nvPr/>
        </p:nvSpPr>
        <p:spPr>
          <a:xfrm>
            <a:off x="5594325" y="3038241"/>
            <a:ext cx="6336704" cy="2585323"/>
          </a:xfrm>
          <a:prstGeom prst="rect">
            <a:avLst/>
          </a:prstGeom>
          <a:noFill/>
        </p:spPr>
        <p:txBody>
          <a:bodyPr wrap="square" rtlCol="0">
            <a:spAutoFit/>
          </a:bodyPr>
          <a:lstStyle/>
          <a:p>
            <a:r>
              <a:rPr lang="zh-CN" altLang="en-US" dirty="0">
                <a:solidFill>
                  <a:schemeClr val="accent1"/>
                </a:solidFill>
                <a:latin typeface="+mn-ea"/>
                <a:ea typeface="+mn-ea"/>
              </a:rPr>
              <a:t> </a:t>
            </a:r>
            <a:r>
              <a:rPr lang="zh-CN" altLang="en-US" dirty="0" smtClean="0">
                <a:solidFill>
                  <a:schemeClr val="accent1"/>
                </a:solidFill>
                <a:latin typeface="+mn-ea"/>
                <a:ea typeface="+mn-ea"/>
              </a:rPr>
              <a:t>      </a:t>
            </a:r>
            <a:r>
              <a:rPr lang="en-US" altLang="zh-CN" dirty="0" smtClean="0">
                <a:solidFill>
                  <a:schemeClr val="accent1"/>
                </a:solidFill>
                <a:latin typeface="+mn-ea"/>
                <a:ea typeface="+mn-ea"/>
              </a:rPr>
              <a:t>XX</a:t>
            </a:r>
            <a:r>
              <a:rPr lang="zh-CN" altLang="en-US" dirty="0" smtClean="0">
                <a:solidFill>
                  <a:schemeClr val="accent1"/>
                </a:solidFill>
                <a:latin typeface="+mn-ea"/>
                <a:ea typeface="+mn-ea"/>
              </a:rPr>
              <a:t>建筑工程</a:t>
            </a:r>
            <a:r>
              <a:rPr lang="zh-CN" altLang="en-US" dirty="0">
                <a:solidFill>
                  <a:schemeClr val="accent1"/>
                </a:solidFill>
                <a:latin typeface="+mn-ea"/>
                <a:ea typeface="+mn-ea"/>
              </a:rPr>
              <a:t>有限公司，是一家集工业与民用建筑、安装、装修装饰、地基与基础、大型土石方、市场开发为一体的施工总承包企业；属房屋建筑施工总承包二级资质；集建筑装修装饰、水电安装、大型土石方、地基与基础专业承包三级</a:t>
            </a:r>
            <a:r>
              <a:rPr lang="zh-CN" altLang="en-US" dirty="0" smtClean="0">
                <a:solidFill>
                  <a:schemeClr val="accent1"/>
                </a:solidFill>
                <a:latin typeface="+mn-ea"/>
                <a:ea typeface="+mn-ea"/>
              </a:rPr>
              <a:t>资质。</a:t>
            </a:r>
            <a:endParaRPr lang="en-US" altLang="zh-CN" dirty="0" smtClean="0">
              <a:solidFill>
                <a:schemeClr val="accent1"/>
              </a:solidFill>
              <a:latin typeface="+mn-ea"/>
              <a:ea typeface="+mn-ea"/>
            </a:endParaRPr>
          </a:p>
          <a:p>
            <a:r>
              <a:rPr lang="en-US" altLang="zh-CN" dirty="0">
                <a:solidFill>
                  <a:schemeClr val="accent1"/>
                </a:solidFill>
                <a:latin typeface="+mn-ea"/>
                <a:ea typeface="+mn-ea"/>
              </a:rPr>
              <a:t> </a:t>
            </a:r>
            <a:r>
              <a:rPr lang="en-US" altLang="zh-CN" dirty="0" smtClean="0">
                <a:solidFill>
                  <a:schemeClr val="accent1"/>
                </a:solidFill>
                <a:latin typeface="+mn-ea"/>
                <a:ea typeface="+mn-ea"/>
              </a:rPr>
              <a:t>     </a:t>
            </a:r>
            <a:r>
              <a:rPr lang="zh-CN" altLang="en-US" dirty="0" smtClean="0">
                <a:solidFill>
                  <a:schemeClr val="accent1"/>
                </a:solidFill>
                <a:latin typeface="+mn-ea"/>
                <a:ea typeface="+mn-ea"/>
              </a:rPr>
              <a:t>公司</a:t>
            </a:r>
            <a:r>
              <a:rPr lang="zh-CN" altLang="en-US" dirty="0">
                <a:solidFill>
                  <a:schemeClr val="accent1"/>
                </a:solidFill>
                <a:latin typeface="+mn-ea"/>
                <a:ea typeface="+mn-ea"/>
              </a:rPr>
              <a:t>先后多次</a:t>
            </a:r>
            <a:r>
              <a:rPr lang="zh-CN" altLang="en-US" dirty="0" smtClean="0">
                <a:solidFill>
                  <a:schemeClr val="accent1"/>
                </a:solidFill>
                <a:latin typeface="+mn-ea"/>
                <a:ea typeface="+mn-ea"/>
              </a:rPr>
              <a:t>被评为</a:t>
            </a:r>
            <a:r>
              <a:rPr lang="en-US" altLang="zh-CN" dirty="0" smtClean="0">
                <a:solidFill>
                  <a:schemeClr val="accent1"/>
                </a:solidFill>
                <a:latin typeface="+mn-ea"/>
                <a:ea typeface="+mn-ea"/>
              </a:rPr>
              <a:t>XX</a:t>
            </a:r>
            <a:r>
              <a:rPr lang="zh-CN" altLang="en-US" dirty="0" smtClean="0">
                <a:solidFill>
                  <a:schemeClr val="accent1"/>
                </a:solidFill>
                <a:latin typeface="+mn-ea"/>
                <a:ea typeface="+mn-ea"/>
              </a:rPr>
              <a:t>省</a:t>
            </a:r>
            <a:r>
              <a:rPr lang="zh-CN" altLang="en-US" dirty="0">
                <a:solidFill>
                  <a:schemeClr val="accent1"/>
                </a:solidFill>
                <a:latin typeface="+mn-ea"/>
                <a:ea typeface="+mn-ea"/>
              </a:rPr>
              <a:t>建筑业诚信企业</a:t>
            </a:r>
            <a:r>
              <a:rPr lang="zh-CN" altLang="en-US" dirty="0" smtClean="0">
                <a:solidFill>
                  <a:schemeClr val="accent1"/>
                </a:solidFill>
                <a:latin typeface="+mn-ea"/>
                <a:ea typeface="+mn-ea"/>
              </a:rPr>
              <a:t>、</a:t>
            </a:r>
            <a:r>
              <a:rPr lang="en-US" altLang="zh-CN" dirty="0" smtClean="0">
                <a:solidFill>
                  <a:schemeClr val="accent1"/>
                </a:solidFill>
                <a:latin typeface="+mn-ea"/>
                <a:ea typeface="+mn-ea"/>
              </a:rPr>
              <a:t>XX</a:t>
            </a:r>
            <a:r>
              <a:rPr lang="zh-CN" altLang="en-US" dirty="0" smtClean="0">
                <a:solidFill>
                  <a:schemeClr val="accent1"/>
                </a:solidFill>
                <a:latin typeface="+mn-ea"/>
                <a:ea typeface="+mn-ea"/>
              </a:rPr>
              <a:t>省</a:t>
            </a:r>
            <a:r>
              <a:rPr lang="zh-CN" altLang="en-US" dirty="0">
                <a:solidFill>
                  <a:schemeClr val="accent1"/>
                </a:solidFill>
                <a:latin typeface="+mn-ea"/>
                <a:ea typeface="+mn-ea"/>
              </a:rPr>
              <a:t>先进建筑业企业</a:t>
            </a:r>
            <a:r>
              <a:rPr lang="zh-CN" altLang="en-US" dirty="0" smtClean="0">
                <a:solidFill>
                  <a:schemeClr val="accent1"/>
                </a:solidFill>
                <a:latin typeface="+mn-ea"/>
                <a:ea typeface="+mn-ea"/>
              </a:rPr>
              <a:t>，</a:t>
            </a:r>
            <a:r>
              <a:rPr lang="en-US" altLang="zh-CN" dirty="0" smtClean="0">
                <a:solidFill>
                  <a:schemeClr val="accent1"/>
                </a:solidFill>
                <a:latin typeface="+mn-ea"/>
                <a:ea typeface="+mn-ea"/>
              </a:rPr>
              <a:t>XX</a:t>
            </a:r>
            <a:r>
              <a:rPr lang="zh-CN" altLang="en-US" dirty="0" smtClean="0">
                <a:solidFill>
                  <a:schemeClr val="accent1"/>
                </a:solidFill>
                <a:latin typeface="+mn-ea"/>
                <a:ea typeface="+mn-ea"/>
              </a:rPr>
              <a:t>市</a:t>
            </a:r>
            <a:r>
              <a:rPr lang="zh-CN" altLang="en-US" dirty="0">
                <a:solidFill>
                  <a:schemeClr val="accent1"/>
                </a:solidFill>
                <a:latin typeface="+mn-ea"/>
                <a:ea typeface="+mn-ea"/>
              </a:rPr>
              <a:t>“重合同，守信用”单位、文明单位、信用“</a:t>
            </a:r>
            <a:r>
              <a:rPr lang="en-US" altLang="zh-CN" dirty="0">
                <a:solidFill>
                  <a:schemeClr val="accent1"/>
                </a:solidFill>
                <a:latin typeface="+mn-ea"/>
                <a:ea typeface="+mn-ea"/>
              </a:rPr>
              <a:t>AAA”</a:t>
            </a:r>
            <a:r>
              <a:rPr lang="zh-CN" altLang="en-US" dirty="0">
                <a:solidFill>
                  <a:schemeClr val="accent1"/>
                </a:solidFill>
                <a:latin typeface="+mn-ea"/>
                <a:ea typeface="+mn-ea"/>
              </a:rPr>
              <a:t>级企业</a:t>
            </a:r>
            <a:r>
              <a:rPr lang="zh-CN" altLang="en-US" dirty="0" smtClean="0">
                <a:solidFill>
                  <a:schemeClr val="accent1"/>
                </a:solidFill>
                <a:latin typeface="+mn-ea"/>
                <a:ea typeface="+mn-ea"/>
              </a:rPr>
              <a:t>、</a:t>
            </a:r>
            <a:r>
              <a:rPr lang="en-US" altLang="zh-CN" dirty="0" smtClean="0">
                <a:solidFill>
                  <a:schemeClr val="accent1"/>
                </a:solidFill>
                <a:latin typeface="+mn-ea"/>
                <a:ea typeface="+mn-ea"/>
              </a:rPr>
              <a:t>XX</a:t>
            </a:r>
            <a:r>
              <a:rPr lang="zh-CN" altLang="en-US" dirty="0" smtClean="0">
                <a:solidFill>
                  <a:schemeClr val="accent1"/>
                </a:solidFill>
                <a:latin typeface="+mn-ea"/>
                <a:ea typeface="+mn-ea"/>
              </a:rPr>
              <a:t>市</a:t>
            </a:r>
            <a:r>
              <a:rPr lang="zh-CN" altLang="en-US" dirty="0">
                <a:solidFill>
                  <a:schemeClr val="accent1"/>
                </a:solidFill>
                <a:latin typeface="+mn-ea"/>
                <a:ea typeface="+mn-ea"/>
              </a:rPr>
              <a:t>先进建筑业企业</a:t>
            </a:r>
            <a:r>
              <a:rPr lang="zh-CN" altLang="en-US" dirty="0" smtClean="0">
                <a:solidFill>
                  <a:schemeClr val="accent1"/>
                </a:solidFill>
                <a:latin typeface="+mn-ea"/>
                <a:ea typeface="+mn-ea"/>
              </a:rPr>
              <a:t>、</a:t>
            </a:r>
            <a:r>
              <a:rPr lang="en-US" altLang="zh-CN" dirty="0" smtClean="0">
                <a:solidFill>
                  <a:schemeClr val="accent1"/>
                </a:solidFill>
                <a:latin typeface="+mn-ea"/>
                <a:ea typeface="+mn-ea"/>
              </a:rPr>
              <a:t>XX</a:t>
            </a:r>
            <a:r>
              <a:rPr lang="zh-CN" altLang="en-US" dirty="0" smtClean="0">
                <a:solidFill>
                  <a:schemeClr val="accent1"/>
                </a:solidFill>
                <a:latin typeface="+mn-ea"/>
                <a:ea typeface="+mn-ea"/>
              </a:rPr>
              <a:t>市</a:t>
            </a:r>
            <a:r>
              <a:rPr lang="zh-CN" altLang="en-US" dirty="0">
                <a:solidFill>
                  <a:schemeClr val="accent1"/>
                </a:solidFill>
                <a:latin typeface="+mn-ea"/>
                <a:ea typeface="+mn-ea"/>
              </a:rPr>
              <a:t>建筑业诚信企业等荣誉称号。</a:t>
            </a:r>
          </a:p>
        </p:txBody>
      </p:sp>
      <p:cxnSp>
        <p:nvCxnSpPr>
          <p:cNvPr id="4" name="直接连接符 3"/>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638969281"/>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40"/>
                            </p:stCondLst>
                            <p:childTnLst>
                              <p:par>
                                <p:cTn id="13" presetID="42"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par>
                          <p:cTn id="18" fill="hold">
                            <p:stCondLst>
                              <p:cond delay="1640"/>
                            </p:stCondLst>
                            <p:childTnLst>
                              <p:par>
                                <p:cTn id="19" presetID="52"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Scale>
                                      <p:cBhvr>
                                        <p:cTn id="21"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5"/>
                                        </p:tgtEl>
                                        <p:attrNameLst>
                                          <p:attrName>ppt_x</p:attrName>
                                          <p:attrName>ppt_y</p:attrName>
                                        </p:attrNameLst>
                                      </p:cBhvr>
                                    </p:animMotion>
                                    <p:animEffect transition="in" filter="fade">
                                      <p:cBhvr>
                                        <p:cTn id="23" dur="1000"/>
                                        <p:tgtEl>
                                          <p:spTgt spid="15"/>
                                        </p:tgtEl>
                                      </p:cBhvr>
                                    </p:animEffect>
                                  </p:childTnLst>
                                </p:cTn>
                              </p:par>
                              <p:par>
                                <p:cTn id="24" presetID="52" presetClass="entr" presetSubtype="0" fill="hold" grpId="0" nodeType="withEffect">
                                  <p:stCondLst>
                                    <p:cond delay="200"/>
                                  </p:stCondLst>
                                  <p:childTnLst>
                                    <p:set>
                                      <p:cBhvr>
                                        <p:cTn id="25" dur="1" fill="hold">
                                          <p:stCondLst>
                                            <p:cond delay="0"/>
                                          </p:stCondLst>
                                        </p:cTn>
                                        <p:tgtEl>
                                          <p:spTgt spid="18"/>
                                        </p:tgtEl>
                                        <p:attrNameLst>
                                          <p:attrName>style.visibility</p:attrName>
                                        </p:attrNameLst>
                                      </p:cBhvr>
                                      <p:to>
                                        <p:strVal val="visible"/>
                                      </p:to>
                                    </p:set>
                                    <p:animScale>
                                      <p:cBhvr>
                                        <p:cTn id="26"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8"/>
                                        </p:tgtEl>
                                        <p:attrNameLst>
                                          <p:attrName>ppt_x</p:attrName>
                                          <p:attrName>ppt_y</p:attrName>
                                        </p:attrNameLst>
                                      </p:cBhvr>
                                    </p:animMotion>
                                    <p:animEffect transition="in" filter="fade">
                                      <p:cBhvr>
                                        <p:cTn id="28" dur="1000"/>
                                        <p:tgtEl>
                                          <p:spTgt spid="18"/>
                                        </p:tgtEl>
                                      </p:cBhvr>
                                    </p:animEffect>
                                  </p:childTnLst>
                                </p:cTn>
                              </p:par>
                              <p:par>
                                <p:cTn id="29" presetID="52" presetClass="entr" presetSubtype="0" fill="hold" grpId="0" nodeType="withEffect">
                                  <p:stCondLst>
                                    <p:cond delay="400"/>
                                  </p:stCondLst>
                                  <p:childTnLst>
                                    <p:set>
                                      <p:cBhvr>
                                        <p:cTn id="30" dur="1" fill="hold">
                                          <p:stCondLst>
                                            <p:cond delay="0"/>
                                          </p:stCondLst>
                                        </p:cTn>
                                        <p:tgtEl>
                                          <p:spTgt spid="21"/>
                                        </p:tgtEl>
                                        <p:attrNameLst>
                                          <p:attrName>style.visibility</p:attrName>
                                        </p:attrNameLst>
                                      </p:cBhvr>
                                      <p:to>
                                        <p:strVal val="visible"/>
                                      </p:to>
                                    </p:set>
                                    <p:animScale>
                                      <p:cBhvr>
                                        <p:cTn id="31"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21"/>
                                        </p:tgtEl>
                                        <p:attrNameLst>
                                          <p:attrName>ppt_x</p:attrName>
                                          <p:attrName>ppt_y</p:attrName>
                                        </p:attrNameLst>
                                      </p:cBhvr>
                                    </p:animMotion>
                                    <p:animEffect transition="in" filter="fade">
                                      <p:cBhvr>
                                        <p:cTn id="33" dur="1000"/>
                                        <p:tgtEl>
                                          <p:spTgt spid="21"/>
                                        </p:tgtEl>
                                      </p:cBhvr>
                                    </p:animEffect>
                                  </p:childTnLst>
                                </p:cTn>
                              </p:par>
                              <p:par>
                                <p:cTn id="34" presetID="52" presetClass="entr" presetSubtype="0" fill="hold" grpId="0" nodeType="withEffect">
                                  <p:stCondLst>
                                    <p:cond delay="600"/>
                                  </p:stCondLst>
                                  <p:childTnLst>
                                    <p:set>
                                      <p:cBhvr>
                                        <p:cTn id="35" dur="1" fill="hold">
                                          <p:stCondLst>
                                            <p:cond delay="0"/>
                                          </p:stCondLst>
                                        </p:cTn>
                                        <p:tgtEl>
                                          <p:spTgt spid="24"/>
                                        </p:tgtEl>
                                        <p:attrNameLst>
                                          <p:attrName>style.visibility</p:attrName>
                                        </p:attrNameLst>
                                      </p:cBhvr>
                                      <p:to>
                                        <p:strVal val="visible"/>
                                      </p:to>
                                    </p:set>
                                    <p:animScale>
                                      <p:cBhvr>
                                        <p:cTn id="36"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24"/>
                                        </p:tgtEl>
                                        <p:attrNameLst>
                                          <p:attrName>ppt_x</p:attrName>
                                          <p:attrName>ppt_y</p:attrName>
                                        </p:attrNameLst>
                                      </p:cBhvr>
                                    </p:animMotion>
                                    <p:animEffect transition="in" filter="fade">
                                      <p:cBhvr>
                                        <p:cTn id="38" dur="1000"/>
                                        <p:tgtEl>
                                          <p:spTgt spid="24"/>
                                        </p:tgtEl>
                                      </p:cBhvr>
                                    </p:animEffect>
                                  </p:childTnLst>
                                </p:cTn>
                              </p:par>
                            </p:childTnLst>
                          </p:cTn>
                        </p:par>
                        <p:par>
                          <p:cTn id="39" fill="hold">
                            <p:stCondLst>
                              <p:cond delay="3240"/>
                            </p:stCondLst>
                            <p:childTnLst>
                              <p:par>
                                <p:cTn id="40" presetID="31" presetClass="entr" presetSubtype="0"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 calcmode="lin" valueType="num">
                                      <p:cBhvr>
                                        <p:cTn id="44" dur="500" fill="hold"/>
                                        <p:tgtEl>
                                          <p:spTgt spid="16"/>
                                        </p:tgtEl>
                                        <p:attrNameLst>
                                          <p:attrName>style.rotation</p:attrName>
                                        </p:attrNameLst>
                                      </p:cBhvr>
                                      <p:tavLst>
                                        <p:tav tm="0">
                                          <p:val>
                                            <p:fltVal val="90"/>
                                          </p:val>
                                        </p:tav>
                                        <p:tav tm="100000">
                                          <p:val>
                                            <p:fltVal val="0"/>
                                          </p:val>
                                        </p:tav>
                                      </p:tavLst>
                                    </p:anim>
                                    <p:animEffect transition="in" filter="fade">
                                      <p:cBhvr>
                                        <p:cTn id="45" dur="500"/>
                                        <p:tgtEl>
                                          <p:spTgt spid="16"/>
                                        </p:tgtEl>
                                      </p:cBhvr>
                                    </p:animEffect>
                                  </p:childTnLst>
                                </p:cTn>
                              </p:par>
                            </p:childTnLst>
                          </p:cTn>
                        </p:par>
                        <p:par>
                          <p:cTn id="46" fill="hold">
                            <p:stCondLst>
                              <p:cond delay="3740"/>
                            </p:stCondLst>
                            <p:childTnLst>
                              <p:par>
                                <p:cTn id="47" presetID="2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300"/>
                                        <p:tgtEl>
                                          <p:spTgt spid="17"/>
                                        </p:tgtEl>
                                      </p:cBhvr>
                                    </p:animEffect>
                                  </p:childTnLst>
                                </p:cTn>
                              </p:par>
                            </p:childTnLst>
                          </p:cTn>
                        </p:par>
                        <p:par>
                          <p:cTn id="50" fill="hold">
                            <p:stCondLst>
                              <p:cond delay="4040"/>
                            </p:stCondLst>
                            <p:childTnLst>
                              <p:par>
                                <p:cTn id="51" presetID="31" presetClass="entr" presetSubtype="0" fill="hold" grpId="0" nodeType="afterEffect">
                                  <p:stCondLst>
                                    <p:cond delay="500"/>
                                  </p:stCondLst>
                                  <p:childTnLst>
                                    <p:set>
                                      <p:cBhvr>
                                        <p:cTn id="52" dur="1" fill="hold">
                                          <p:stCondLst>
                                            <p:cond delay="0"/>
                                          </p:stCondLst>
                                        </p:cTn>
                                        <p:tgtEl>
                                          <p:spTgt spid="19"/>
                                        </p:tgtEl>
                                        <p:attrNameLst>
                                          <p:attrName>style.visibility</p:attrName>
                                        </p:attrNameLst>
                                      </p:cBhvr>
                                      <p:to>
                                        <p:strVal val="visible"/>
                                      </p:to>
                                    </p:set>
                                    <p:anim calcmode="lin" valueType="num">
                                      <p:cBhvr>
                                        <p:cTn id="53" dur="500" fill="hold"/>
                                        <p:tgtEl>
                                          <p:spTgt spid="19"/>
                                        </p:tgtEl>
                                        <p:attrNameLst>
                                          <p:attrName>ppt_w</p:attrName>
                                        </p:attrNameLst>
                                      </p:cBhvr>
                                      <p:tavLst>
                                        <p:tav tm="0">
                                          <p:val>
                                            <p:fltVal val="0"/>
                                          </p:val>
                                        </p:tav>
                                        <p:tav tm="100000">
                                          <p:val>
                                            <p:strVal val="#ppt_w"/>
                                          </p:val>
                                        </p:tav>
                                      </p:tavLst>
                                    </p:anim>
                                    <p:anim calcmode="lin" valueType="num">
                                      <p:cBhvr>
                                        <p:cTn id="54" dur="500" fill="hold"/>
                                        <p:tgtEl>
                                          <p:spTgt spid="19"/>
                                        </p:tgtEl>
                                        <p:attrNameLst>
                                          <p:attrName>ppt_h</p:attrName>
                                        </p:attrNameLst>
                                      </p:cBhvr>
                                      <p:tavLst>
                                        <p:tav tm="0">
                                          <p:val>
                                            <p:fltVal val="0"/>
                                          </p:val>
                                        </p:tav>
                                        <p:tav tm="100000">
                                          <p:val>
                                            <p:strVal val="#ppt_h"/>
                                          </p:val>
                                        </p:tav>
                                      </p:tavLst>
                                    </p:anim>
                                    <p:anim calcmode="lin" valueType="num">
                                      <p:cBhvr>
                                        <p:cTn id="55" dur="500" fill="hold"/>
                                        <p:tgtEl>
                                          <p:spTgt spid="19"/>
                                        </p:tgtEl>
                                        <p:attrNameLst>
                                          <p:attrName>style.rotation</p:attrName>
                                        </p:attrNameLst>
                                      </p:cBhvr>
                                      <p:tavLst>
                                        <p:tav tm="0">
                                          <p:val>
                                            <p:fltVal val="90"/>
                                          </p:val>
                                        </p:tav>
                                        <p:tav tm="100000">
                                          <p:val>
                                            <p:fltVal val="0"/>
                                          </p:val>
                                        </p:tav>
                                      </p:tavLst>
                                    </p:anim>
                                    <p:animEffect transition="in" filter="fade">
                                      <p:cBhvr>
                                        <p:cTn id="56" dur="500"/>
                                        <p:tgtEl>
                                          <p:spTgt spid="19"/>
                                        </p:tgtEl>
                                      </p:cBhvr>
                                    </p:animEffect>
                                  </p:childTnLst>
                                </p:cTn>
                              </p:par>
                            </p:childTnLst>
                          </p:cTn>
                        </p:par>
                        <p:par>
                          <p:cTn id="57" fill="hold">
                            <p:stCondLst>
                              <p:cond delay="5040"/>
                            </p:stCondLst>
                            <p:childTnLst>
                              <p:par>
                                <p:cTn id="58" presetID="22" presetClass="entr" presetSubtype="8"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left)">
                                      <p:cBhvr>
                                        <p:cTn id="60" dur="300"/>
                                        <p:tgtEl>
                                          <p:spTgt spid="20"/>
                                        </p:tgtEl>
                                      </p:cBhvr>
                                    </p:animEffect>
                                  </p:childTnLst>
                                </p:cTn>
                              </p:par>
                            </p:childTnLst>
                          </p:cTn>
                        </p:par>
                        <p:par>
                          <p:cTn id="61" fill="hold">
                            <p:stCondLst>
                              <p:cond delay="5340"/>
                            </p:stCondLst>
                            <p:childTnLst>
                              <p:par>
                                <p:cTn id="62" presetID="31" presetClass="entr" presetSubtype="0" fill="hold" grpId="0" nodeType="afterEffect">
                                  <p:stCondLst>
                                    <p:cond delay="50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 calcmode="lin" valueType="num">
                                      <p:cBhvr>
                                        <p:cTn id="66" dur="500" fill="hold"/>
                                        <p:tgtEl>
                                          <p:spTgt spid="22"/>
                                        </p:tgtEl>
                                        <p:attrNameLst>
                                          <p:attrName>style.rotation</p:attrName>
                                        </p:attrNameLst>
                                      </p:cBhvr>
                                      <p:tavLst>
                                        <p:tav tm="0">
                                          <p:val>
                                            <p:fltVal val="90"/>
                                          </p:val>
                                        </p:tav>
                                        <p:tav tm="100000">
                                          <p:val>
                                            <p:fltVal val="0"/>
                                          </p:val>
                                        </p:tav>
                                      </p:tavLst>
                                    </p:anim>
                                    <p:animEffect transition="in" filter="fade">
                                      <p:cBhvr>
                                        <p:cTn id="67" dur="500"/>
                                        <p:tgtEl>
                                          <p:spTgt spid="22"/>
                                        </p:tgtEl>
                                      </p:cBhvr>
                                    </p:animEffect>
                                  </p:childTnLst>
                                </p:cTn>
                              </p:par>
                            </p:childTnLst>
                          </p:cTn>
                        </p:par>
                        <p:par>
                          <p:cTn id="68" fill="hold">
                            <p:stCondLst>
                              <p:cond delay="6340"/>
                            </p:stCondLst>
                            <p:childTnLst>
                              <p:par>
                                <p:cTn id="69" presetID="22" presetClass="entr" presetSubtype="8"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left)">
                                      <p:cBhvr>
                                        <p:cTn id="71" dur="300"/>
                                        <p:tgtEl>
                                          <p:spTgt spid="23"/>
                                        </p:tgtEl>
                                      </p:cBhvr>
                                    </p:animEffect>
                                  </p:childTnLst>
                                </p:cTn>
                              </p:par>
                            </p:childTnLst>
                          </p:cTn>
                        </p:par>
                        <p:par>
                          <p:cTn id="72" fill="hold">
                            <p:stCondLst>
                              <p:cond delay="6640"/>
                            </p:stCondLst>
                            <p:childTnLst>
                              <p:par>
                                <p:cTn id="73" presetID="31" presetClass="entr" presetSubtype="0" fill="hold" grpId="0" nodeType="afterEffect">
                                  <p:stCondLst>
                                    <p:cond delay="500"/>
                                  </p:stCondLst>
                                  <p:childTnLst>
                                    <p:set>
                                      <p:cBhvr>
                                        <p:cTn id="74" dur="1" fill="hold">
                                          <p:stCondLst>
                                            <p:cond delay="0"/>
                                          </p:stCondLst>
                                        </p:cTn>
                                        <p:tgtEl>
                                          <p:spTgt spid="25"/>
                                        </p:tgtEl>
                                        <p:attrNameLst>
                                          <p:attrName>style.visibility</p:attrName>
                                        </p:attrNameLst>
                                      </p:cBhvr>
                                      <p:to>
                                        <p:strVal val="visible"/>
                                      </p:to>
                                    </p:set>
                                    <p:anim calcmode="lin" valueType="num">
                                      <p:cBhvr>
                                        <p:cTn id="75" dur="500" fill="hold"/>
                                        <p:tgtEl>
                                          <p:spTgt spid="25"/>
                                        </p:tgtEl>
                                        <p:attrNameLst>
                                          <p:attrName>ppt_w</p:attrName>
                                        </p:attrNameLst>
                                      </p:cBhvr>
                                      <p:tavLst>
                                        <p:tav tm="0">
                                          <p:val>
                                            <p:fltVal val="0"/>
                                          </p:val>
                                        </p:tav>
                                        <p:tav tm="100000">
                                          <p:val>
                                            <p:strVal val="#ppt_w"/>
                                          </p:val>
                                        </p:tav>
                                      </p:tavLst>
                                    </p:anim>
                                    <p:anim calcmode="lin" valueType="num">
                                      <p:cBhvr>
                                        <p:cTn id="76" dur="500" fill="hold"/>
                                        <p:tgtEl>
                                          <p:spTgt spid="25"/>
                                        </p:tgtEl>
                                        <p:attrNameLst>
                                          <p:attrName>ppt_h</p:attrName>
                                        </p:attrNameLst>
                                      </p:cBhvr>
                                      <p:tavLst>
                                        <p:tav tm="0">
                                          <p:val>
                                            <p:fltVal val="0"/>
                                          </p:val>
                                        </p:tav>
                                        <p:tav tm="100000">
                                          <p:val>
                                            <p:strVal val="#ppt_h"/>
                                          </p:val>
                                        </p:tav>
                                      </p:tavLst>
                                    </p:anim>
                                    <p:anim calcmode="lin" valueType="num">
                                      <p:cBhvr>
                                        <p:cTn id="77" dur="500" fill="hold"/>
                                        <p:tgtEl>
                                          <p:spTgt spid="25"/>
                                        </p:tgtEl>
                                        <p:attrNameLst>
                                          <p:attrName>style.rotation</p:attrName>
                                        </p:attrNameLst>
                                      </p:cBhvr>
                                      <p:tavLst>
                                        <p:tav tm="0">
                                          <p:val>
                                            <p:fltVal val="90"/>
                                          </p:val>
                                        </p:tav>
                                        <p:tav tm="100000">
                                          <p:val>
                                            <p:fltVal val="0"/>
                                          </p:val>
                                        </p:tav>
                                      </p:tavLst>
                                    </p:anim>
                                    <p:animEffect transition="in" filter="fade">
                                      <p:cBhvr>
                                        <p:cTn id="78" dur="500"/>
                                        <p:tgtEl>
                                          <p:spTgt spid="25"/>
                                        </p:tgtEl>
                                      </p:cBhvr>
                                    </p:animEffect>
                                  </p:childTnLst>
                                </p:cTn>
                              </p:par>
                            </p:childTnLst>
                          </p:cTn>
                        </p:par>
                        <p:par>
                          <p:cTn id="79" fill="hold">
                            <p:stCondLst>
                              <p:cond delay="7640"/>
                            </p:stCondLst>
                            <p:childTnLst>
                              <p:par>
                                <p:cTn id="80" presetID="22" presetClass="entr" presetSubtype="8"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wipe(left)">
                                      <p:cBhvr>
                                        <p:cTn id="82" dur="300"/>
                                        <p:tgtEl>
                                          <p:spTgt spid="26"/>
                                        </p:tgtEl>
                                      </p:cBhvr>
                                    </p:animEffect>
                                  </p:childTnLst>
                                </p:cTn>
                              </p:par>
                            </p:childTnLst>
                          </p:cTn>
                        </p:par>
                        <p:par>
                          <p:cTn id="83" fill="hold">
                            <p:stCondLst>
                              <p:cond delay="7940"/>
                            </p:stCondLst>
                            <p:childTnLst>
                              <p:par>
                                <p:cTn id="84" presetID="22" presetClass="entr" presetSubtype="1" fill="hold" grpId="0" nodeType="after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wipe(up)">
                                      <p:cBhvr>
                                        <p:cTn id="86" dur="216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15" grpId="0" animBg="1"/>
      <p:bldP spid="16" grpId="0"/>
      <p:bldP spid="17" grpId="0"/>
      <p:bldP spid="18" grpId="0" animBg="1"/>
      <p:bldP spid="19" grpId="0"/>
      <p:bldP spid="20" grpId="0"/>
      <p:bldP spid="21" grpId="0" animBg="1"/>
      <p:bldP spid="22" grpId="0"/>
      <p:bldP spid="23" grpId="0"/>
      <p:bldP spid="24" grpId="0" animBg="1"/>
      <p:bldP spid="25" grpId="0"/>
      <p:bldP spid="26"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tx1">
                    <a:lumMod val="50000"/>
                  </a:schemeClr>
                </a:solidFill>
                <a:latin typeface="微软雅黑"/>
                <a:ea typeface="微软雅黑"/>
              </a:rPr>
              <a:t>1.2 </a:t>
            </a:r>
            <a:r>
              <a:rPr lang="zh-CN" altLang="en-US" sz="2800" dirty="0" smtClean="0">
                <a:solidFill>
                  <a:schemeClr val="tx1">
                    <a:lumMod val="50000"/>
                  </a:schemeClr>
                </a:solidFill>
                <a:latin typeface="微软雅黑"/>
                <a:ea typeface="微软雅黑"/>
              </a:rPr>
              <a:t>团队介绍</a:t>
            </a:r>
            <a:endParaRPr lang="zh-CN" altLang="en-US" sz="2800" dirty="0">
              <a:solidFill>
                <a:schemeClr val="tx1">
                  <a:lumMod val="50000"/>
                </a:schemeClr>
              </a:solidFill>
              <a:latin typeface="微软雅黑"/>
              <a:ea typeface="微软雅黑"/>
            </a:endParaRPr>
          </a:p>
        </p:txBody>
      </p:sp>
      <p:sp>
        <p:nvSpPr>
          <p:cNvPr id="56" name="TextBox 55"/>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1</a:t>
            </a:r>
            <a:endParaRPr lang="zh-CN" altLang="en-US" dirty="0">
              <a:solidFill>
                <a:schemeClr val="tx1">
                  <a:lumMod val="50000"/>
                </a:schemeClr>
              </a:solidFill>
            </a:endParaRPr>
          </a:p>
        </p:txBody>
      </p:sp>
      <p:sp>
        <p:nvSpPr>
          <p:cNvPr id="6" name="Rectangle 5"/>
          <p:cNvSpPr>
            <a:spLocks/>
          </p:cNvSpPr>
          <p:nvPr/>
        </p:nvSpPr>
        <p:spPr bwMode="auto">
          <a:xfrm>
            <a:off x="5131579" y="2200422"/>
            <a:ext cx="6367402" cy="1154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r>
              <a:rPr lang="zh-CN" altLang="en-US" sz="1600" dirty="0" smtClean="0"/>
              <a:t>第一</a:t>
            </a:r>
            <a:r>
              <a:rPr lang="en-US" altLang="zh-CN" sz="1600" dirty="0" smtClean="0"/>
              <a:t>PPT</a:t>
            </a:r>
            <a:r>
              <a:rPr lang="zh-CN" altLang="en-US" sz="1600" dirty="0" smtClean="0"/>
              <a:t>签</a:t>
            </a:r>
            <a:r>
              <a:rPr lang="zh-CN" altLang="en-US" sz="1600" dirty="0"/>
              <a:t>约设计师原创作品，请勿盗卖！否则将被追究法律责任</a:t>
            </a:r>
            <a:r>
              <a:rPr lang="zh-CN" altLang="en-US" sz="1600" dirty="0" smtClean="0"/>
              <a:t>！第一</a:t>
            </a:r>
            <a:r>
              <a:rPr lang="en-US" altLang="zh-CN" sz="1600" dirty="0" smtClean="0"/>
              <a:t>PPT</a:t>
            </a:r>
            <a:r>
              <a:rPr lang="zh-CN" altLang="en-US" sz="1600" dirty="0" smtClean="0"/>
              <a:t>签</a:t>
            </a:r>
            <a:r>
              <a:rPr lang="zh-CN" altLang="en-US" sz="1600" dirty="0"/>
              <a:t>约设计师原创作品，请勿盗卖！否则将被追究法律责任！ </a:t>
            </a:r>
          </a:p>
          <a:p>
            <a:endParaRPr lang="zh-CN" altLang="en-US" sz="1600" dirty="0"/>
          </a:p>
        </p:txBody>
      </p:sp>
      <p:sp>
        <p:nvSpPr>
          <p:cNvPr id="10" name="矩形 9"/>
          <p:cNvSpPr/>
          <p:nvPr/>
        </p:nvSpPr>
        <p:spPr>
          <a:xfrm>
            <a:off x="4946253" y="1484784"/>
            <a:ext cx="4502472" cy="646331"/>
          </a:xfrm>
          <a:prstGeom prst="rect">
            <a:avLst/>
          </a:prstGeom>
        </p:spPr>
        <p:txBody>
          <a:bodyPr wrap="square">
            <a:spAutoFit/>
          </a:bodyPr>
          <a:lstStyle/>
          <a:p>
            <a:pPr algn="ctr" defTabSz="1176924"/>
            <a:r>
              <a:rPr lang="zh-CN" altLang="en-US" sz="3600" b="1" spc="100" dirty="0" smtClean="0">
                <a:solidFill>
                  <a:schemeClr val="accent1"/>
                </a:solidFill>
                <a:latin typeface="微软雅黑"/>
                <a:ea typeface="微软雅黑"/>
                <a:cs typeface="Bebas Neue" charset="0"/>
                <a:sym typeface="Bebas Neue" charset="0"/>
              </a:rPr>
              <a:t>我们的建筑团队</a:t>
            </a:r>
            <a:endParaRPr lang="en-US" altLang="zh-CN" sz="3600" b="1" spc="100" dirty="0">
              <a:solidFill>
                <a:srgbClr val="C00000"/>
              </a:solidFill>
              <a:latin typeface="微软雅黑" panose="020B0503020204020204" pitchFamily="34" charset="-122"/>
              <a:ea typeface="微软雅黑" panose="020B0503020204020204" pitchFamily="34" charset="-122"/>
              <a:cs typeface="Bebas Neue" charset="0"/>
              <a:sym typeface="Bebas Neue" charset="0"/>
            </a:endParaRPr>
          </a:p>
        </p:txBody>
      </p:sp>
      <p:cxnSp>
        <p:nvCxnSpPr>
          <p:cNvPr id="34" name="直接连接符 33"/>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Oval 9"/>
          <p:cNvSpPr/>
          <p:nvPr/>
        </p:nvSpPr>
        <p:spPr>
          <a:xfrm>
            <a:off x="6839285" y="3650985"/>
            <a:ext cx="2381614" cy="2381613"/>
          </a:xfrm>
          <a:prstGeom prst="ellipse">
            <a:avLst/>
          </a:prstGeom>
          <a:noFill/>
          <a:ln>
            <a:solidFill>
              <a:srgbClr val="59595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10"/>
          <p:cNvSpPr/>
          <p:nvPr/>
        </p:nvSpPr>
        <p:spPr>
          <a:xfrm>
            <a:off x="5655066" y="3499948"/>
            <a:ext cx="2381614" cy="2381613"/>
          </a:xfrm>
          <a:prstGeom prst="ellipse">
            <a:avLst/>
          </a:prstGeom>
          <a:noFill/>
          <a:ln>
            <a:solidFill>
              <a:srgbClr val="59595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 name="组合 79"/>
          <p:cNvGrpSpPr>
            <a:grpSpLocks/>
          </p:cNvGrpSpPr>
          <p:nvPr/>
        </p:nvGrpSpPr>
        <p:grpSpPr bwMode="auto">
          <a:xfrm>
            <a:off x="4675673" y="3204985"/>
            <a:ext cx="2340698" cy="2345431"/>
            <a:chOff x="6379729" y="2488774"/>
            <a:chExt cx="2513016" cy="2513016"/>
          </a:xfrm>
        </p:grpSpPr>
        <p:sp>
          <p:nvSpPr>
            <p:cNvPr id="4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2"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44" name="组合 79"/>
          <p:cNvGrpSpPr>
            <a:grpSpLocks/>
          </p:cNvGrpSpPr>
          <p:nvPr/>
        </p:nvGrpSpPr>
        <p:grpSpPr bwMode="auto">
          <a:xfrm>
            <a:off x="6717006" y="2995211"/>
            <a:ext cx="2180135" cy="2184543"/>
            <a:chOff x="6379729" y="2488774"/>
            <a:chExt cx="2513016" cy="2513016"/>
          </a:xfrm>
        </p:grpSpPr>
        <p:sp>
          <p:nvSpPr>
            <p:cNvPr id="4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070C0"/>
                </a:solidFill>
                <a:effectLst/>
                <a:uLnTx/>
                <a:uFillTx/>
                <a:latin typeface="Arial"/>
                <a:ea typeface="宋体"/>
              </a:endParaRPr>
            </a:p>
          </p:txBody>
        </p:sp>
        <p:sp>
          <p:nvSpPr>
            <p:cNvPr id="4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70C0"/>
                </a:solidFill>
                <a:effectLst/>
                <a:uLnTx/>
                <a:uFillTx/>
                <a:latin typeface="Arial" panose="020B0604020202020204" pitchFamily="34" charset="0"/>
                <a:ea typeface="宋体" panose="02010600030101010101" pitchFamily="2" charset="-122"/>
              </a:endParaRPr>
            </a:p>
          </p:txBody>
        </p:sp>
      </p:grpSp>
      <p:grpSp>
        <p:nvGrpSpPr>
          <p:cNvPr id="48" name="组合 79"/>
          <p:cNvGrpSpPr>
            <a:grpSpLocks/>
          </p:cNvGrpSpPr>
          <p:nvPr/>
        </p:nvGrpSpPr>
        <p:grpSpPr bwMode="auto">
          <a:xfrm>
            <a:off x="9595389" y="3190861"/>
            <a:ext cx="2354638" cy="2359399"/>
            <a:chOff x="6379729" y="2488774"/>
            <a:chExt cx="2513016" cy="2513016"/>
          </a:xfrm>
        </p:grpSpPr>
        <p:sp>
          <p:nvSpPr>
            <p:cNvPr id="4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0"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52" name="组合 79"/>
          <p:cNvGrpSpPr>
            <a:grpSpLocks/>
          </p:cNvGrpSpPr>
          <p:nvPr/>
        </p:nvGrpSpPr>
        <p:grpSpPr bwMode="auto">
          <a:xfrm>
            <a:off x="8105983" y="4339831"/>
            <a:ext cx="1920483" cy="1924366"/>
            <a:chOff x="6379729" y="2488774"/>
            <a:chExt cx="2513016" cy="2513016"/>
          </a:xfrm>
        </p:grpSpPr>
        <p:sp>
          <p:nvSpPr>
            <p:cNvPr id="5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6" name="TextBox 33"/>
          <p:cNvSpPr>
            <a:spLocks noChangeArrowheads="1"/>
          </p:cNvSpPr>
          <p:nvPr/>
        </p:nvSpPr>
        <p:spPr bwMode="auto">
          <a:xfrm>
            <a:off x="4757487" y="4124336"/>
            <a:ext cx="184463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3200" b="1" dirty="0" smtClean="0">
                <a:solidFill>
                  <a:srgbClr val="C00000"/>
                </a:solidFill>
                <a:latin typeface="微软雅黑" pitchFamily="34" charset="-122"/>
                <a:ea typeface="微软雅黑" pitchFamily="34" charset="-122"/>
              </a:rPr>
              <a:t>专业</a:t>
            </a:r>
            <a:endParaRPr lang="zh-CN" altLang="en-US" sz="3200" b="1" dirty="0">
              <a:solidFill>
                <a:srgbClr val="C00000"/>
              </a:solidFill>
              <a:latin typeface="微软雅黑" pitchFamily="34" charset="-122"/>
              <a:ea typeface="微软雅黑" pitchFamily="34" charset="-122"/>
            </a:endParaRPr>
          </a:p>
        </p:txBody>
      </p:sp>
      <p:sp>
        <p:nvSpPr>
          <p:cNvPr id="21" name="TextBox 33"/>
          <p:cNvSpPr>
            <a:spLocks noChangeArrowheads="1"/>
          </p:cNvSpPr>
          <p:nvPr/>
        </p:nvSpPr>
        <p:spPr bwMode="auto">
          <a:xfrm>
            <a:off x="6903577" y="3807164"/>
            <a:ext cx="184463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3200" b="1" dirty="0" smtClean="0">
                <a:solidFill>
                  <a:srgbClr val="C00000"/>
                </a:solidFill>
                <a:latin typeface="微软雅黑" pitchFamily="34" charset="-122"/>
                <a:ea typeface="微软雅黑" pitchFamily="34" charset="-122"/>
              </a:rPr>
              <a:t>年轻</a:t>
            </a:r>
            <a:endParaRPr lang="zh-CN" altLang="en-US" sz="3200" b="1" dirty="0">
              <a:solidFill>
                <a:srgbClr val="C00000"/>
              </a:solidFill>
              <a:latin typeface="微软雅黑" pitchFamily="34" charset="-122"/>
              <a:ea typeface="微软雅黑" pitchFamily="34" charset="-122"/>
            </a:endParaRPr>
          </a:p>
        </p:txBody>
      </p:sp>
      <p:sp>
        <p:nvSpPr>
          <p:cNvPr id="26" name="TextBox 33"/>
          <p:cNvSpPr>
            <a:spLocks noChangeArrowheads="1"/>
          </p:cNvSpPr>
          <p:nvPr/>
        </p:nvSpPr>
        <p:spPr bwMode="auto">
          <a:xfrm>
            <a:off x="7911689" y="5019137"/>
            <a:ext cx="228940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b="1" dirty="0">
                <a:solidFill>
                  <a:srgbClr val="C00000"/>
                </a:solidFill>
                <a:latin typeface="微软雅黑" pitchFamily="34" charset="-122"/>
                <a:ea typeface="微软雅黑" pitchFamily="34" charset="-122"/>
              </a:rPr>
              <a:t>胆大</a:t>
            </a:r>
          </a:p>
        </p:txBody>
      </p:sp>
      <p:sp>
        <p:nvSpPr>
          <p:cNvPr id="31" name="TextBox 33"/>
          <p:cNvSpPr>
            <a:spLocks noChangeArrowheads="1"/>
          </p:cNvSpPr>
          <p:nvPr/>
        </p:nvSpPr>
        <p:spPr bwMode="auto">
          <a:xfrm>
            <a:off x="9855905" y="4156202"/>
            <a:ext cx="184463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b="1" dirty="0">
                <a:solidFill>
                  <a:srgbClr val="C00000"/>
                </a:solidFill>
                <a:latin typeface="微软雅黑" pitchFamily="34" charset="-122"/>
                <a:ea typeface="微软雅黑" pitchFamily="34" charset="-122"/>
              </a:rPr>
              <a:t>心细</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4818" y="1731541"/>
            <a:ext cx="3749996" cy="4278269"/>
          </a:xfrm>
          <a:prstGeom prst="rect">
            <a:avLst/>
          </a:prstGeom>
        </p:spPr>
      </p:pic>
    </p:spTree>
    <p:extLst>
      <p:ext uri="{BB962C8B-B14F-4D97-AF65-F5344CB8AC3E}">
        <p14:creationId xmlns:p14="http://schemas.microsoft.com/office/powerpoint/2010/main" val="2851093572"/>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10"/>
                                            </p:tgtEl>
                                            <p:attrNameLst>
                                              <p:attrName>style.visibility</p:attrName>
                                            </p:attrNameLst>
                                          </p:cBhvr>
                                          <p:to>
                                            <p:strVal val="visible"/>
                                          </p:to>
                                        </p:set>
                                        <p:anim by="(-#ppt_w*2)" calcmode="lin" valueType="num">
                                          <p:cBhvr rctx="PPT">
                                            <p:cTn id="14" dur="500" autoRev="1" fill="hold">
                                              <p:stCondLst>
                                                <p:cond delay="0"/>
                                              </p:stCondLst>
                                            </p:cTn>
                                            <p:tgtEl>
                                              <p:spTgt spid="10"/>
                                            </p:tgtEl>
                                            <p:attrNameLst>
                                              <p:attrName>ppt_w</p:attrName>
                                            </p:attrNameLst>
                                          </p:cBhvr>
                                        </p:anim>
                                        <p:anim by="(#ppt_w*0.50)" calcmode="lin" valueType="num">
                                          <p:cBhvr>
                                            <p:cTn id="15" dur="500" decel="50000" autoRev="1" fill="hold">
                                              <p:stCondLst>
                                                <p:cond delay="0"/>
                                              </p:stCondLst>
                                            </p:cTn>
                                            <p:tgtEl>
                                              <p:spTgt spid="10"/>
                                            </p:tgtEl>
                                            <p:attrNameLst>
                                              <p:attrName>ppt_x</p:attrName>
                                            </p:attrNameLst>
                                          </p:cBhvr>
                                        </p:anim>
                                        <p:anim from="(-#ppt_h/2)" to="(#ppt_y)" calcmode="lin" valueType="num">
                                          <p:cBhvr>
                                            <p:cTn id="16" dur="1000" fill="hold">
                                              <p:stCondLst>
                                                <p:cond delay="0"/>
                                              </p:stCondLst>
                                            </p:cTn>
                                            <p:tgtEl>
                                              <p:spTgt spid="10"/>
                                            </p:tgtEl>
                                            <p:attrNameLst>
                                              <p:attrName>ppt_y</p:attrName>
                                            </p:attrNameLst>
                                          </p:cBhvr>
                                        </p:anim>
                                        <p:animRot by="21600000">
                                          <p:cBhvr>
                                            <p:cTn id="17" dur="1000" fill="hold">
                                              <p:stCondLst>
                                                <p:cond delay="0"/>
                                              </p:stCondLst>
                                            </p:cTn>
                                            <p:tgtEl>
                                              <p:spTgt spid="10"/>
                                            </p:tgtEl>
                                            <p:attrNameLst>
                                              <p:attrName>r</p:attrName>
                                            </p:attrNameLst>
                                          </p:cBhvr>
                                        </p:animRot>
                                      </p:childTnLst>
                                    </p:cTn>
                                  </p:par>
                                </p:childTnLst>
                              </p:cTn>
                            </p:par>
                            <p:par>
                              <p:cTn id="18" fill="hold">
                                <p:stCondLst>
                                  <p:cond delay="1600"/>
                                </p:stCondLst>
                                <p:childTnLst>
                                  <p:par>
                                    <p:cTn id="19" presetID="2" presetClass="entr" presetSubtype="2"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2100"/>
                                </p:stCondLst>
                                <p:childTnLst>
                                  <p:par>
                                    <p:cTn id="24" presetID="2" presetClass="entr" presetSubtype="4" accel="52000" fill="hold" nodeType="afterEffect" p14:presetBounceEnd="64000">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14:bounceEnd="64000">
                                          <p:cBhvr additive="base">
                                            <p:cTn id="26" dur="500" fill="hold"/>
                                            <p:tgtEl>
                                              <p:spTgt spid="40"/>
                                            </p:tgtEl>
                                            <p:attrNameLst>
                                              <p:attrName>ppt_x</p:attrName>
                                            </p:attrNameLst>
                                          </p:cBhvr>
                                          <p:tavLst>
                                            <p:tav tm="0">
                                              <p:val>
                                                <p:strVal val="#ppt_x"/>
                                              </p:val>
                                            </p:tav>
                                            <p:tav tm="100000">
                                              <p:val>
                                                <p:strVal val="#ppt_x"/>
                                              </p:val>
                                            </p:tav>
                                          </p:tavLst>
                                        </p:anim>
                                        <p:anim calcmode="lin" valueType="num" p14:bounceEnd="64000">
                                          <p:cBhvr additive="base">
                                            <p:cTn id="27" dur="500" fill="hold"/>
                                            <p:tgtEl>
                                              <p:spTgt spid="40"/>
                                            </p:tgtEl>
                                            <p:attrNameLst>
                                              <p:attrName>ppt_y</p:attrName>
                                            </p:attrNameLst>
                                          </p:cBhvr>
                                          <p:tavLst>
                                            <p:tav tm="0">
                                              <p:val>
                                                <p:strVal val="1+#ppt_h/2"/>
                                              </p:val>
                                            </p:tav>
                                            <p:tav tm="100000">
                                              <p:val>
                                                <p:strVal val="#ppt_y"/>
                                              </p:val>
                                            </p:tav>
                                          </p:tavLst>
                                        </p:anim>
                                      </p:childTnLst>
                                    </p:cTn>
                                  </p:par>
                                  <p:par>
                                    <p:cTn id="28" presetID="2" presetClass="entr" presetSubtype="4" accel="52000" fill="hold" nodeType="withEffect" p14:presetBounceEnd="64000">
                                      <p:stCondLst>
                                        <p:cond delay="200"/>
                                      </p:stCondLst>
                                      <p:childTnLst>
                                        <p:set>
                                          <p:cBhvr>
                                            <p:cTn id="29" dur="1" fill="hold">
                                              <p:stCondLst>
                                                <p:cond delay="0"/>
                                              </p:stCondLst>
                                            </p:cTn>
                                            <p:tgtEl>
                                              <p:spTgt spid="44"/>
                                            </p:tgtEl>
                                            <p:attrNameLst>
                                              <p:attrName>style.visibility</p:attrName>
                                            </p:attrNameLst>
                                          </p:cBhvr>
                                          <p:to>
                                            <p:strVal val="visible"/>
                                          </p:to>
                                        </p:set>
                                        <p:anim calcmode="lin" valueType="num" p14:bounceEnd="64000">
                                          <p:cBhvr additive="base">
                                            <p:cTn id="30" dur="500" fill="hold"/>
                                            <p:tgtEl>
                                              <p:spTgt spid="44"/>
                                            </p:tgtEl>
                                            <p:attrNameLst>
                                              <p:attrName>ppt_x</p:attrName>
                                            </p:attrNameLst>
                                          </p:cBhvr>
                                          <p:tavLst>
                                            <p:tav tm="0">
                                              <p:val>
                                                <p:strVal val="#ppt_x"/>
                                              </p:val>
                                            </p:tav>
                                            <p:tav tm="100000">
                                              <p:val>
                                                <p:strVal val="#ppt_x"/>
                                              </p:val>
                                            </p:tav>
                                          </p:tavLst>
                                        </p:anim>
                                        <p:anim calcmode="lin" valueType="num" p14:bounceEnd="64000">
                                          <p:cBhvr additive="base">
                                            <p:cTn id="31" dur="500" fill="hold"/>
                                            <p:tgtEl>
                                              <p:spTgt spid="44"/>
                                            </p:tgtEl>
                                            <p:attrNameLst>
                                              <p:attrName>ppt_y</p:attrName>
                                            </p:attrNameLst>
                                          </p:cBhvr>
                                          <p:tavLst>
                                            <p:tav tm="0">
                                              <p:val>
                                                <p:strVal val="1+#ppt_h/2"/>
                                              </p:val>
                                            </p:tav>
                                            <p:tav tm="100000">
                                              <p:val>
                                                <p:strVal val="#ppt_y"/>
                                              </p:val>
                                            </p:tav>
                                          </p:tavLst>
                                        </p:anim>
                                      </p:childTnLst>
                                    </p:cTn>
                                  </p:par>
                                  <p:par>
                                    <p:cTn id="32" presetID="2" presetClass="entr" presetSubtype="4" accel="52000" fill="hold" nodeType="withEffect" p14:presetBounceEnd="64000">
                                      <p:stCondLst>
                                        <p:cond delay="400"/>
                                      </p:stCondLst>
                                      <p:childTnLst>
                                        <p:set>
                                          <p:cBhvr>
                                            <p:cTn id="33" dur="1" fill="hold">
                                              <p:stCondLst>
                                                <p:cond delay="0"/>
                                              </p:stCondLst>
                                            </p:cTn>
                                            <p:tgtEl>
                                              <p:spTgt spid="52"/>
                                            </p:tgtEl>
                                            <p:attrNameLst>
                                              <p:attrName>style.visibility</p:attrName>
                                            </p:attrNameLst>
                                          </p:cBhvr>
                                          <p:to>
                                            <p:strVal val="visible"/>
                                          </p:to>
                                        </p:set>
                                        <p:anim calcmode="lin" valueType="num" p14:bounceEnd="64000">
                                          <p:cBhvr additive="base">
                                            <p:cTn id="34" dur="500" fill="hold"/>
                                            <p:tgtEl>
                                              <p:spTgt spid="52"/>
                                            </p:tgtEl>
                                            <p:attrNameLst>
                                              <p:attrName>ppt_x</p:attrName>
                                            </p:attrNameLst>
                                          </p:cBhvr>
                                          <p:tavLst>
                                            <p:tav tm="0">
                                              <p:val>
                                                <p:strVal val="#ppt_x"/>
                                              </p:val>
                                            </p:tav>
                                            <p:tav tm="100000">
                                              <p:val>
                                                <p:strVal val="#ppt_x"/>
                                              </p:val>
                                            </p:tav>
                                          </p:tavLst>
                                        </p:anim>
                                        <p:anim calcmode="lin" valueType="num" p14:bounceEnd="64000">
                                          <p:cBhvr additive="base">
                                            <p:cTn id="35" dur="500" fill="hold"/>
                                            <p:tgtEl>
                                              <p:spTgt spid="52"/>
                                            </p:tgtEl>
                                            <p:attrNameLst>
                                              <p:attrName>ppt_y</p:attrName>
                                            </p:attrNameLst>
                                          </p:cBhvr>
                                          <p:tavLst>
                                            <p:tav tm="0">
                                              <p:val>
                                                <p:strVal val="1+#ppt_h/2"/>
                                              </p:val>
                                            </p:tav>
                                            <p:tav tm="100000">
                                              <p:val>
                                                <p:strVal val="#ppt_y"/>
                                              </p:val>
                                            </p:tav>
                                          </p:tavLst>
                                        </p:anim>
                                      </p:childTnLst>
                                    </p:cTn>
                                  </p:par>
                                  <p:par>
                                    <p:cTn id="36" presetID="2" presetClass="entr" presetSubtype="4" accel="52000" fill="hold" nodeType="withEffect" p14:presetBounceEnd="64000">
                                      <p:stCondLst>
                                        <p:cond delay="600"/>
                                      </p:stCondLst>
                                      <p:childTnLst>
                                        <p:set>
                                          <p:cBhvr>
                                            <p:cTn id="37" dur="1" fill="hold">
                                              <p:stCondLst>
                                                <p:cond delay="0"/>
                                              </p:stCondLst>
                                            </p:cTn>
                                            <p:tgtEl>
                                              <p:spTgt spid="48"/>
                                            </p:tgtEl>
                                            <p:attrNameLst>
                                              <p:attrName>style.visibility</p:attrName>
                                            </p:attrNameLst>
                                          </p:cBhvr>
                                          <p:to>
                                            <p:strVal val="visible"/>
                                          </p:to>
                                        </p:set>
                                        <p:anim calcmode="lin" valueType="num" p14:bounceEnd="64000">
                                          <p:cBhvr additive="base">
                                            <p:cTn id="38" dur="500" fill="hold"/>
                                            <p:tgtEl>
                                              <p:spTgt spid="48"/>
                                            </p:tgtEl>
                                            <p:attrNameLst>
                                              <p:attrName>ppt_x</p:attrName>
                                            </p:attrNameLst>
                                          </p:cBhvr>
                                          <p:tavLst>
                                            <p:tav tm="0">
                                              <p:val>
                                                <p:strVal val="#ppt_x"/>
                                              </p:val>
                                            </p:tav>
                                            <p:tav tm="100000">
                                              <p:val>
                                                <p:strVal val="#ppt_x"/>
                                              </p:val>
                                            </p:tav>
                                          </p:tavLst>
                                        </p:anim>
                                        <p:anim calcmode="lin" valueType="num" p14:bounceEnd="64000">
                                          <p:cBhvr additive="base">
                                            <p:cTn id="39" dur="500" fill="hold"/>
                                            <p:tgtEl>
                                              <p:spTgt spid="48"/>
                                            </p:tgtEl>
                                            <p:attrNameLst>
                                              <p:attrName>ppt_y</p:attrName>
                                            </p:attrNameLst>
                                          </p:cBhvr>
                                          <p:tavLst>
                                            <p:tav tm="0">
                                              <p:val>
                                                <p:strVal val="1+#ppt_h/2"/>
                                              </p:val>
                                            </p:tav>
                                            <p:tav tm="100000">
                                              <p:val>
                                                <p:strVal val="#ppt_y"/>
                                              </p:val>
                                            </p:tav>
                                          </p:tavLst>
                                        </p:anim>
                                      </p:childTnLst>
                                    </p:cTn>
                                  </p:par>
                                </p:childTnLst>
                              </p:cTn>
                            </p:par>
                            <p:par>
                              <p:cTn id="40" fill="hold">
                                <p:stCondLst>
                                  <p:cond delay="3200"/>
                                </p:stCondLst>
                                <p:childTnLst>
                                  <p:par>
                                    <p:cTn id="41" presetID="22" presetClass="entr" presetSubtype="1"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up)">
                                          <p:cBhvr>
                                            <p:cTn id="43" dur="500"/>
                                            <p:tgtEl>
                                              <p:spTgt spid="39"/>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wipe(down)">
                                          <p:cBhvr>
                                            <p:cTn id="46" dur="500"/>
                                            <p:tgtEl>
                                              <p:spTgt spid="38"/>
                                            </p:tgtEl>
                                          </p:cBhvr>
                                        </p:animEffect>
                                      </p:childTnLst>
                                    </p:cTn>
                                  </p:par>
                                </p:childTnLst>
                              </p:cTn>
                            </p:par>
                            <p:par>
                              <p:cTn id="47" fill="hold">
                                <p:stCondLst>
                                  <p:cond delay="3700"/>
                                </p:stCondLst>
                                <p:childTnLst>
                                  <p:par>
                                    <p:cTn id="48" presetID="10" presetClass="entr" presetSubtype="0"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par>
                                    <p:cTn id="51" presetID="10" presetClass="entr" presetSubtype="0" fill="hold" grpId="0" nodeType="withEffect">
                                      <p:stCondLst>
                                        <p:cond delay="3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childTnLst>
                                    </p:cTn>
                                  </p:par>
                                  <p:par>
                                    <p:cTn id="57" presetID="10" presetClass="entr" presetSubtype="0" fill="hold" grpId="0" nodeType="withEffect">
                                      <p:stCondLst>
                                        <p:cond delay="7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6" grpId="0"/>
          <p:bldP spid="10" grpId="0"/>
          <p:bldP spid="38" grpId="0" animBg="1"/>
          <p:bldP spid="39" grpId="0" animBg="1"/>
          <p:bldP spid="16" grpId="0"/>
          <p:bldP spid="21" grpId="0"/>
          <p:bldP spid="26" grpId="0"/>
          <p:bldP spid="3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10"/>
                                            </p:tgtEl>
                                            <p:attrNameLst>
                                              <p:attrName>style.visibility</p:attrName>
                                            </p:attrNameLst>
                                          </p:cBhvr>
                                          <p:to>
                                            <p:strVal val="visible"/>
                                          </p:to>
                                        </p:set>
                                        <p:anim by="(-#ppt_w*2)" calcmode="lin" valueType="num">
                                          <p:cBhvr rctx="PPT">
                                            <p:cTn id="14" dur="500" autoRev="1" fill="hold">
                                              <p:stCondLst>
                                                <p:cond delay="0"/>
                                              </p:stCondLst>
                                            </p:cTn>
                                            <p:tgtEl>
                                              <p:spTgt spid="10"/>
                                            </p:tgtEl>
                                            <p:attrNameLst>
                                              <p:attrName>ppt_w</p:attrName>
                                            </p:attrNameLst>
                                          </p:cBhvr>
                                        </p:anim>
                                        <p:anim by="(#ppt_w*0.50)" calcmode="lin" valueType="num">
                                          <p:cBhvr>
                                            <p:cTn id="15" dur="500" decel="50000" autoRev="1" fill="hold">
                                              <p:stCondLst>
                                                <p:cond delay="0"/>
                                              </p:stCondLst>
                                            </p:cTn>
                                            <p:tgtEl>
                                              <p:spTgt spid="10"/>
                                            </p:tgtEl>
                                            <p:attrNameLst>
                                              <p:attrName>ppt_x</p:attrName>
                                            </p:attrNameLst>
                                          </p:cBhvr>
                                        </p:anim>
                                        <p:anim from="(-#ppt_h/2)" to="(#ppt_y)" calcmode="lin" valueType="num">
                                          <p:cBhvr>
                                            <p:cTn id="16" dur="1000" fill="hold">
                                              <p:stCondLst>
                                                <p:cond delay="0"/>
                                              </p:stCondLst>
                                            </p:cTn>
                                            <p:tgtEl>
                                              <p:spTgt spid="10"/>
                                            </p:tgtEl>
                                            <p:attrNameLst>
                                              <p:attrName>ppt_y</p:attrName>
                                            </p:attrNameLst>
                                          </p:cBhvr>
                                        </p:anim>
                                        <p:animRot by="21600000">
                                          <p:cBhvr>
                                            <p:cTn id="17" dur="1000" fill="hold">
                                              <p:stCondLst>
                                                <p:cond delay="0"/>
                                              </p:stCondLst>
                                            </p:cTn>
                                            <p:tgtEl>
                                              <p:spTgt spid="10"/>
                                            </p:tgtEl>
                                            <p:attrNameLst>
                                              <p:attrName>r</p:attrName>
                                            </p:attrNameLst>
                                          </p:cBhvr>
                                        </p:animRot>
                                      </p:childTnLst>
                                    </p:cTn>
                                  </p:par>
                                </p:childTnLst>
                              </p:cTn>
                            </p:par>
                            <p:par>
                              <p:cTn id="18" fill="hold">
                                <p:stCondLst>
                                  <p:cond delay="1600"/>
                                </p:stCondLst>
                                <p:childTnLst>
                                  <p:par>
                                    <p:cTn id="19" presetID="2" presetClass="entr" presetSubtype="2"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2100"/>
                                </p:stCondLst>
                                <p:childTnLst>
                                  <p:par>
                                    <p:cTn id="24" presetID="2" presetClass="entr" presetSubtype="4" accel="52000"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500" fill="hold"/>
                                            <p:tgtEl>
                                              <p:spTgt spid="40"/>
                                            </p:tgtEl>
                                            <p:attrNameLst>
                                              <p:attrName>ppt_x</p:attrName>
                                            </p:attrNameLst>
                                          </p:cBhvr>
                                          <p:tavLst>
                                            <p:tav tm="0">
                                              <p:val>
                                                <p:strVal val="#ppt_x"/>
                                              </p:val>
                                            </p:tav>
                                            <p:tav tm="100000">
                                              <p:val>
                                                <p:strVal val="#ppt_x"/>
                                              </p:val>
                                            </p:tav>
                                          </p:tavLst>
                                        </p:anim>
                                        <p:anim calcmode="lin" valueType="num">
                                          <p:cBhvr additive="base">
                                            <p:cTn id="27" dur="500" fill="hold"/>
                                            <p:tgtEl>
                                              <p:spTgt spid="40"/>
                                            </p:tgtEl>
                                            <p:attrNameLst>
                                              <p:attrName>ppt_y</p:attrName>
                                            </p:attrNameLst>
                                          </p:cBhvr>
                                          <p:tavLst>
                                            <p:tav tm="0">
                                              <p:val>
                                                <p:strVal val="1+#ppt_h/2"/>
                                              </p:val>
                                            </p:tav>
                                            <p:tav tm="100000">
                                              <p:val>
                                                <p:strVal val="#ppt_y"/>
                                              </p:val>
                                            </p:tav>
                                          </p:tavLst>
                                        </p:anim>
                                      </p:childTnLst>
                                    </p:cTn>
                                  </p:par>
                                  <p:par>
                                    <p:cTn id="28" presetID="2" presetClass="entr" presetSubtype="4" accel="52000" fill="hold" nodeType="withEffect">
                                      <p:stCondLst>
                                        <p:cond delay="200"/>
                                      </p:stCondLst>
                                      <p:childTnLst>
                                        <p:set>
                                          <p:cBhvr>
                                            <p:cTn id="29" dur="1" fill="hold">
                                              <p:stCondLst>
                                                <p:cond delay="0"/>
                                              </p:stCondLst>
                                            </p:cTn>
                                            <p:tgtEl>
                                              <p:spTgt spid="44"/>
                                            </p:tgtEl>
                                            <p:attrNameLst>
                                              <p:attrName>style.visibility</p:attrName>
                                            </p:attrNameLst>
                                          </p:cBhvr>
                                          <p:to>
                                            <p:strVal val="visible"/>
                                          </p:to>
                                        </p:set>
                                        <p:anim calcmode="lin" valueType="num">
                                          <p:cBhvr additive="base">
                                            <p:cTn id="30" dur="500" fill="hold"/>
                                            <p:tgtEl>
                                              <p:spTgt spid="44"/>
                                            </p:tgtEl>
                                            <p:attrNameLst>
                                              <p:attrName>ppt_x</p:attrName>
                                            </p:attrNameLst>
                                          </p:cBhvr>
                                          <p:tavLst>
                                            <p:tav tm="0">
                                              <p:val>
                                                <p:strVal val="#ppt_x"/>
                                              </p:val>
                                            </p:tav>
                                            <p:tav tm="100000">
                                              <p:val>
                                                <p:strVal val="#ppt_x"/>
                                              </p:val>
                                            </p:tav>
                                          </p:tavLst>
                                        </p:anim>
                                        <p:anim calcmode="lin" valueType="num">
                                          <p:cBhvr additive="base">
                                            <p:cTn id="31" dur="500" fill="hold"/>
                                            <p:tgtEl>
                                              <p:spTgt spid="44"/>
                                            </p:tgtEl>
                                            <p:attrNameLst>
                                              <p:attrName>ppt_y</p:attrName>
                                            </p:attrNameLst>
                                          </p:cBhvr>
                                          <p:tavLst>
                                            <p:tav tm="0">
                                              <p:val>
                                                <p:strVal val="1+#ppt_h/2"/>
                                              </p:val>
                                            </p:tav>
                                            <p:tav tm="100000">
                                              <p:val>
                                                <p:strVal val="#ppt_y"/>
                                              </p:val>
                                            </p:tav>
                                          </p:tavLst>
                                        </p:anim>
                                      </p:childTnLst>
                                    </p:cTn>
                                  </p:par>
                                  <p:par>
                                    <p:cTn id="32" presetID="2" presetClass="entr" presetSubtype="4" accel="52000" fill="hold" nodeType="withEffect">
                                      <p:stCondLst>
                                        <p:cond delay="400"/>
                                      </p:stCondLst>
                                      <p:childTnLst>
                                        <p:set>
                                          <p:cBhvr>
                                            <p:cTn id="33" dur="1" fill="hold">
                                              <p:stCondLst>
                                                <p:cond delay="0"/>
                                              </p:stCondLst>
                                            </p:cTn>
                                            <p:tgtEl>
                                              <p:spTgt spid="52"/>
                                            </p:tgtEl>
                                            <p:attrNameLst>
                                              <p:attrName>style.visibility</p:attrName>
                                            </p:attrNameLst>
                                          </p:cBhvr>
                                          <p:to>
                                            <p:strVal val="visible"/>
                                          </p:to>
                                        </p:set>
                                        <p:anim calcmode="lin" valueType="num">
                                          <p:cBhvr additive="base">
                                            <p:cTn id="34" dur="500" fill="hold"/>
                                            <p:tgtEl>
                                              <p:spTgt spid="52"/>
                                            </p:tgtEl>
                                            <p:attrNameLst>
                                              <p:attrName>ppt_x</p:attrName>
                                            </p:attrNameLst>
                                          </p:cBhvr>
                                          <p:tavLst>
                                            <p:tav tm="0">
                                              <p:val>
                                                <p:strVal val="#ppt_x"/>
                                              </p:val>
                                            </p:tav>
                                            <p:tav tm="100000">
                                              <p:val>
                                                <p:strVal val="#ppt_x"/>
                                              </p:val>
                                            </p:tav>
                                          </p:tavLst>
                                        </p:anim>
                                        <p:anim calcmode="lin" valueType="num">
                                          <p:cBhvr additive="base">
                                            <p:cTn id="35" dur="500" fill="hold"/>
                                            <p:tgtEl>
                                              <p:spTgt spid="52"/>
                                            </p:tgtEl>
                                            <p:attrNameLst>
                                              <p:attrName>ppt_y</p:attrName>
                                            </p:attrNameLst>
                                          </p:cBhvr>
                                          <p:tavLst>
                                            <p:tav tm="0">
                                              <p:val>
                                                <p:strVal val="1+#ppt_h/2"/>
                                              </p:val>
                                            </p:tav>
                                            <p:tav tm="100000">
                                              <p:val>
                                                <p:strVal val="#ppt_y"/>
                                              </p:val>
                                            </p:tav>
                                          </p:tavLst>
                                        </p:anim>
                                      </p:childTnLst>
                                    </p:cTn>
                                  </p:par>
                                  <p:par>
                                    <p:cTn id="36" presetID="2" presetClass="entr" presetSubtype="4" accel="52000" fill="hold" nodeType="withEffect">
                                      <p:stCondLst>
                                        <p:cond delay="600"/>
                                      </p:stCondLst>
                                      <p:childTnLst>
                                        <p:set>
                                          <p:cBhvr>
                                            <p:cTn id="37" dur="1" fill="hold">
                                              <p:stCondLst>
                                                <p:cond delay="0"/>
                                              </p:stCondLst>
                                            </p:cTn>
                                            <p:tgtEl>
                                              <p:spTgt spid="48"/>
                                            </p:tgtEl>
                                            <p:attrNameLst>
                                              <p:attrName>style.visibility</p:attrName>
                                            </p:attrNameLst>
                                          </p:cBhvr>
                                          <p:to>
                                            <p:strVal val="visible"/>
                                          </p:to>
                                        </p:set>
                                        <p:anim calcmode="lin" valueType="num">
                                          <p:cBhvr additive="base">
                                            <p:cTn id="38" dur="500" fill="hold"/>
                                            <p:tgtEl>
                                              <p:spTgt spid="48"/>
                                            </p:tgtEl>
                                            <p:attrNameLst>
                                              <p:attrName>ppt_x</p:attrName>
                                            </p:attrNameLst>
                                          </p:cBhvr>
                                          <p:tavLst>
                                            <p:tav tm="0">
                                              <p:val>
                                                <p:strVal val="#ppt_x"/>
                                              </p:val>
                                            </p:tav>
                                            <p:tav tm="100000">
                                              <p:val>
                                                <p:strVal val="#ppt_x"/>
                                              </p:val>
                                            </p:tav>
                                          </p:tavLst>
                                        </p:anim>
                                        <p:anim calcmode="lin" valueType="num">
                                          <p:cBhvr additive="base">
                                            <p:cTn id="39" dur="500" fill="hold"/>
                                            <p:tgtEl>
                                              <p:spTgt spid="48"/>
                                            </p:tgtEl>
                                            <p:attrNameLst>
                                              <p:attrName>ppt_y</p:attrName>
                                            </p:attrNameLst>
                                          </p:cBhvr>
                                          <p:tavLst>
                                            <p:tav tm="0">
                                              <p:val>
                                                <p:strVal val="1+#ppt_h/2"/>
                                              </p:val>
                                            </p:tav>
                                            <p:tav tm="100000">
                                              <p:val>
                                                <p:strVal val="#ppt_y"/>
                                              </p:val>
                                            </p:tav>
                                          </p:tavLst>
                                        </p:anim>
                                      </p:childTnLst>
                                    </p:cTn>
                                  </p:par>
                                </p:childTnLst>
                              </p:cTn>
                            </p:par>
                            <p:par>
                              <p:cTn id="40" fill="hold">
                                <p:stCondLst>
                                  <p:cond delay="3200"/>
                                </p:stCondLst>
                                <p:childTnLst>
                                  <p:par>
                                    <p:cTn id="41" presetID="22" presetClass="entr" presetSubtype="1"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up)">
                                          <p:cBhvr>
                                            <p:cTn id="43" dur="500"/>
                                            <p:tgtEl>
                                              <p:spTgt spid="39"/>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wipe(down)">
                                          <p:cBhvr>
                                            <p:cTn id="46" dur="500"/>
                                            <p:tgtEl>
                                              <p:spTgt spid="38"/>
                                            </p:tgtEl>
                                          </p:cBhvr>
                                        </p:animEffect>
                                      </p:childTnLst>
                                    </p:cTn>
                                  </p:par>
                                </p:childTnLst>
                              </p:cTn>
                            </p:par>
                            <p:par>
                              <p:cTn id="47" fill="hold">
                                <p:stCondLst>
                                  <p:cond delay="3700"/>
                                </p:stCondLst>
                                <p:childTnLst>
                                  <p:par>
                                    <p:cTn id="48" presetID="10" presetClass="entr" presetSubtype="0"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par>
                                    <p:cTn id="51" presetID="10" presetClass="entr" presetSubtype="0" fill="hold" grpId="0" nodeType="withEffect">
                                      <p:stCondLst>
                                        <p:cond delay="3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childTnLst>
                                    </p:cTn>
                                  </p:par>
                                  <p:par>
                                    <p:cTn id="57" presetID="10" presetClass="entr" presetSubtype="0" fill="hold" grpId="0" nodeType="withEffect">
                                      <p:stCondLst>
                                        <p:cond delay="7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6" grpId="0"/>
          <p:bldP spid="10" grpId="0"/>
          <p:bldP spid="38" grpId="0" animBg="1"/>
          <p:bldP spid="39" grpId="0" animBg="1"/>
          <p:bldP spid="16" grpId="0"/>
          <p:bldP spid="21" grpId="0"/>
          <p:bldP spid="26" grpId="0"/>
          <p:bldP spid="31"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tx1">
                    <a:lumMod val="50000"/>
                  </a:schemeClr>
                </a:solidFill>
                <a:latin typeface="微软雅黑"/>
                <a:ea typeface="微软雅黑"/>
              </a:rPr>
              <a:t>1.3 </a:t>
            </a:r>
            <a:r>
              <a:rPr lang="zh-CN" altLang="en-US" sz="2800" dirty="0">
                <a:solidFill>
                  <a:schemeClr val="tx1">
                    <a:lumMod val="50000"/>
                  </a:schemeClr>
                </a:solidFill>
                <a:latin typeface="微软雅黑"/>
                <a:ea typeface="微软雅黑"/>
              </a:rPr>
              <a:t>核心成员介绍</a:t>
            </a:r>
          </a:p>
        </p:txBody>
      </p:sp>
      <p:sp>
        <p:nvSpPr>
          <p:cNvPr id="25" name="TextBox 24"/>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1</a:t>
            </a:r>
            <a:endParaRPr lang="zh-CN" altLang="en-US" dirty="0">
              <a:solidFill>
                <a:schemeClr val="tx1">
                  <a:lumMod val="50000"/>
                </a:schemeClr>
              </a:solidFill>
            </a:endParaRPr>
          </a:p>
        </p:txBody>
      </p:sp>
      <p:cxnSp>
        <p:nvCxnSpPr>
          <p:cNvPr id="13" name="直接连接符 12"/>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9" name="Group 12"/>
          <p:cNvGrpSpPr/>
          <p:nvPr/>
        </p:nvGrpSpPr>
        <p:grpSpPr>
          <a:xfrm>
            <a:off x="4678521" y="2817431"/>
            <a:ext cx="3076794" cy="3075904"/>
            <a:chOff x="4583803" y="3067129"/>
            <a:chExt cx="1790163" cy="1790163"/>
          </a:xfrm>
        </p:grpSpPr>
        <p:sp>
          <p:nvSpPr>
            <p:cNvPr id="40" name="Oval 13"/>
            <p:cNvSpPr/>
            <p:nvPr/>
          </p:nvSpPr>
          <p:spPr>
            <a:xfrm>
              <a:off x="4583803" y="3067129"/>
              <a:ext cx="1790163" cy="1790163"/>
            </a:xfrm>
            <a:prstGeom prst="ellips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0">
                <a:latin typeface="+mj-lt"/>
              </a:endParaRPr>
            </a:p>
          </p:txBody>
        </p:sp>
        <p:pic>
          <p:nvPicPr>
            <p:cNvPr id="41" name="Picture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07503" y="3413931"/>
              <a:ext cx="548279" cy="548279"/>
            </a:xfrm>
            <a:prstGeom prst="rect">
              <a:avLst/>
            </a:prstGeom>
          </p:spPr>
        </p:pic>
        <p:sp>
          <p:nvSpPr>
            <p:cNvPr id="42" name="Rectangle 15"/>
            <p:cNvSpPr/>
            <p:nvPr/>
          </p:nvSpPr>
          <p:spPr>
            <a:xfrm>
              <a:off x="5009822" y="4057461"/>
              <a:ext cx="972925" cy="311677"/>
            </a:xfrm>
            <a:prstGeom prst="rect">
              <a:avLst/>
            </a:prstGeom>
          </p:spPr>
          <p:txBody>
            <a:bodyPr wrap="none">
              <a:spAutoFit/>
            </a:bodyPr>
            <a:lstStyle/>
            <a:p>
              <a:pPr algn="ctr">
                <a:lnSpc>
                  <a:spcPct val="120000"/>
                </a:lnSpc>
              </a:pPr>
              <a:r>
                <a:rPr lang="en-US">
                  <a:solidFill>
                    <a:schemeClr val="bg1"/>
                  </a:solidFill>
                  <a:latin typeface="+mj-lt"/>
                  <a:cs typeface="Oswald Regular"/>
                </a:rPr>
                <a:t>Web Design</a:t>
              </a:r>
              <a:endParaRPr lang="en-US" dirty="0">
                <a:solidFill>
                  <a:schemeClr val="bg1"/>
                </a:solidFill>
                <a:latin typeface="+mj-lt"/>
                <a:cs typeface="Oswald Regular"/>
              </a:endParaRPr>
            </a:p>
          </p:txBody>
        </p:sp>
      </p:grpSp>
      <p:grpSp>
        <p:nvGrpSpPr>
          <p:cNvPr id="43" name="Group 20"/>
          <p:cNvGrpSpPr/>
          <p:nvPr/>
        </p:nvGrpSpPr>
        <p:grpSpPr>
          <a:xfrm>
            <a:off x="2673124" y="1684868"/>
            <a:ext cx="2589819" cy="2589070"/>
            <a:chOff x="3606084" y="2331076"/>
            <a:chExt cx="1506828" cy="1506828"/>
          </a:xfrm>
        </p:grpSpPr>
        <p:sp>
          <p:nvSpPr>
            <p:cNvPr id="44" name="Oval 21"/>
            <p:cNvSpPr/>
            <p:nvPr/>
          </p:nvSpPr>
          <p:spPr>
            <a:xfrm>
              <a:off x="3606084" y="2331076"/>
              <a:ext cx="1506828" cy="150682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2700">
                <a:latin typeface="+mj-lt"/>
              </a:endParaRPr>
            </a:p>
          </p:txBody>
        </p:sp>
        <p:pic>
          <p:nvPicPr>
            <p:cNvPr id="45" name="Picture 2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92360" y="2589523"/>
              <a:ext cx="548279" cy="548279"/>
            </a:xfrm>
            <a:prstGeom prst="rect">
              <a:avLst/>
            </a:prstGeom>
          </p:spPr>
        </p:pic>
        <p:sp>
          <p:nvSpPr>
            <p:cNvPr id="46" name="Rectangle 23"/>
            <p:cNvSpPr/>
            <p:nvPr/>
          </p:nvSpPr>
          <p:spPr>
            <a:xfrm>
              <a:off x="3915877" y="3218221"/>
              <a:ext cx="917002" cy="279434"/>
            </a:xfrm>
            <a:prstGeom prst="rect">
              <a:avLst/>
            </a:prstGeom>
          </p:spPr>
          <p:txBody>
            <a:bodyPr wrap="none">
              <a:spAutoFit/>
            </a:bodyPr>
            <a:lstStyle/>
            <a:p>
              <a:pPr algn="ctr">
                <a:lnSpc>
                  <a:spcPct val="120000"/>
                </a:lnSpc>
              </a:pPr>
              <a:r>
                <a:rPr lang="en-US" sz="2100">
                  <a:solidFill>
                    <a:schemeClr val="bg1"/>
                  </a:solidFill>
                  <a:latin typeface="+mj-lt"/>
                  <a:cs typeface="Oswald Regular"/>
                </a:rPr>
                <a:t>Social Media</a:t>
              </a:r>
              <a:endParaRPr lang="en-US" sz="2100" dirty="0">
                <a:solidFill>
                  <a:schemeClr val="bg1"/>
                </a:solidFill>
                <a:latin typeface="+mj-lt"/>
                <a:cs typeface="Oswald Regular"/>
              </a:endParaRPr>
            </a:p>
          </p:txBody>
        </p:sp>
      </p:grpSp>
      <p:grpSp>
        <p:nvGrpSpPr>
          <p:cNvPr id="47" name="Group 37"/>
          <p:cNvGrpSpPr/>
          <p:nvPr/>
        </p:nvGrpSpPr>
        <p:grpSpPr>
          <a:xfrm>
            <a:off x="4660510" y="2811180"/>
            <a:ext cx="3166062" cy="3189590"/>
            <a:chOff x="3692576" y="1742634"/>
            <a:chExt cx="2791536" cy="2813095"/>
          </a:xfrm>
        </p:grpSpPr>
        <p:grpSp>
          <p:nvGrpSpPr>
            <p:cNvPr id="48" name="组合 79"/>
            <p:cNvGrpSpPr>
              <a:grpSpLocks/>
            </p:cNvGrpSpPr>
            <p:nvPr/>
          </p:nvGrpSpPr>
          <p:grpSpPr bwMode="auto">
            <a:xfrm>
              <a:off x="3692576" y="1742634"/>
              <a:ext cx="2790379" cy="2796023"/>
              <a:chOff x="6379729" y="2488774"/>
              <a:chExt cx="2513016" cy="2513016"/>
            </a:xfrm>
          </p:grpSpPr>
          <p:sp>
            <p:nvSpPr>
              <p:cNvPr id="5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5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49" name="椭圆 80"/>
            <p:cNvSpPr/>
            <p:nvPr/>
          </p:nvSpPr>
          <p:spPr bwMode="auto">
            <a:xfrm>
              <a:off x="3718057" y="1784069"/>
              <a:ext cx="2766055" cy="2771660"/>
            </a:xfrm>
            <a:prstGeom prst="ellipse">
              <a:avLst/>
            </a:prstGeom>
            <a:blipFill>
              <a:blip r:embed="rId5" cstate="email">
                <a:extLst>
                  <a:ext uri="{28A0092B-C50C-407E-A947-70E740481C1C}">
                    <a14:useLocalDpi xmlns:a14="http://schemas.microsoft.com/office/drawing/2010/main"/>
                  </a:ext>
                </a:extLst>
              </a:blip>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52" name="Group 42"/>
          <p:cNvGrpSpPr/>
          <p:nvPr/>
        </p:nvGrpSpPr>
        <p:grpSpPr>
          <a:xfrm>
            <a:off x="1137133" y="2851242"/>
            <a:ext cx="2205473" cy="2269740"/>
            <a:chOff x="3692576" y="1742634"/>
            <a:chExt cx="2790379" cy="2872522"/>
          </a:xfrm>
        </p:grpSpPr>
        <p:grpSp>
          <p:nvGrpSpPr>
            <p:cNvPr id="53" name="组合 79"/>
            <p:cNvGrpSpPr>
              <a:grpSpLocks/>
            </p:cNvGrpSpPr>
            <p:nvPr/>
          </p:nvGrpSpPr>
          <p:grpSpPr bwMode="auto">
            <a:xfrm>
              <a:off x="3692576" y="1742634"/>
              <a:ext cx="2790379" cy="2796023"/>
              <a:chOff x="6379729" y="2488774"/>
              <a:chExt cx="2513016" cy="2513016"/>
            </a:xfrm>
          </p:grpSpPr>
          <p:sp>
            <p:nvSpPr>
              <p:cNvPr id="5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5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54" name="椭圆 80"/>
            <p:cNvSpPr/>
            <p:nvPr/>
          </p:nvSpPr>
          <p:spPr bwMode="auto">
            <a:xfrm>
              <a:off x="3733650" y="2018172"/>
              <a:ext cx="2591730" cy="2596984"/>
            </a:xfrm>
            <a:prstGeom prst="ellipse">
              <a:avLst/>
            </a:prstGeom>
            <a:blipFill dpi="0" rotWithShape="1">
              <a:blip r:embed="rId6" cstate="email">
                <a:extLst>
                  <a:ext uri="{28A0092B-C50C-407E-A947-70E740481C1C}">
                    <a14:useLocalDpi xmlns:a14="http://schemas.microsoft.com/office/drawing/2010/main"/>
                  </a:ext>
                </a:extLst>
              </a:blip>
              <a:srcRect/>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57" name="Group 32"/>
          <p:cNvGrpSpPr/>
          <p:nvPr/>
        </p:nvGrpSpPr>
        <p:grpSpPr>
          <a:xfrm>
            <a:off x="2611395" y="1654187"/>
            <a:ext cx="2703070" cy="2700227"/>
            <a:chOff x="3657960" y="1742634"/>
            <a:chExt cx="2824995" cy="2822841"/>
          </a:xfrm>
        </p:grpSpPr>
        <p:grpSp>
          <p:nvGrpSpPr>
            <p:cNvPr id="58" name="组合 79"/>
            <p:cNvGrpSpPr>
              <a:grpSpLocks/>
            </p:cNvGrpSpPr>
            <p:nvPr/>
          </p:nvGrpSpPr>
          <p:grpSpPr bwMode="auto">
            <a:xfrm>
              <a:off x="3692576" y="1742634"/>
              <a:ext cx="2790379" cy="2796023"/>
              <a:chOff x="6379729" y="2488774"/>
              <a:chExt cx="2513016" cy="2513016"/>
            </a:xfrm>
          </p:grpSpPr>
          <p:sp>
            <p:nvSpPr>
              <p:cNvPr id="6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6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59" name="椭圆 80"/>
            <p:cNvSpPr/>
            <p:nvPr/>
          </p:nvSpPr>
          <p:spPr bwMode="auto">
            <a:xfrm>
              <a:off x="3657960" y="2017206"/>
              <a:ext cx="2653616" cy="2548269"/>
            </a:xfrm>
            <a:prstGeom prst="ellipse">
              <a:avLst/>
            </a:prstGeom>
            <a:blipFill dpi="0" rotWithShape="1">
              <a:blip r:embed="rId7" cstate="email">
                <a:extLst>
                  <a:ext uri="{28A0092B-C50C-407E-A947-70E740481C1C}">
                    <a14:useLocalDpi xmlns:a14="http://schemas.microsoft.com/office/drawing/2010/main"/>
                  </a:ext>
                </a:extLst>
              </a:blip>
              <a:srcRect/>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62" name="TextBox 61"/>
          <p:cNvSpPr txBox="1"/>
          <p:nvPr/>
        </p:nvSpPr>
        <p:spPr>
          <a:xfrm>
            <a:off x="8186613" y="2858160"/>
            <a:ext cx="3211795" cy="1938992"/>
          </a:xfrm>
          <a:prstGeom prst="rect">
            <a:avLst/>
          </a:prstGeom>
          <a:noFill/>
        </p:spPr>
        <p:txBody>
          <a:bodyPr wrap="square" rtlCol="0">
            <a:spAutoFit/>
          </a:bodyPr>
          <a:lstStyle/>
          <a:p>
            <a:r>
              <a:rPr lang="zh-CN" altLang="en-US" sz="2000" dirty="0">
                <a:solidFill>
                  <a:schemeClr val="tx1">
                    <a:lumMod val="50000"/>
                  </a:schemeClr>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2000" dirty="0" smtClean="0">
                <a:solidFill>
                  <a:schemeClr val="tx1">
                    <a:lumMod val="50000"/>
                  </a:schemeClr>
                </a:solidFill>
                <a:latin typeface="微软雅黑" pitchFamily="34" charset="-122"/>
                <a:ea typeface="微软雅黑" pitchFamily="34" charset="-122"/>
              </a:rPr>
              <a:t>。</a:t>
            </a:r>
            <a:endParaRPr lang="en-US" altLang="zh-CN" sz="2000" dirty="0">
              <a:solidFill>
                <a:schemeClr val="tx1">
                  <a:lumMod val="50000"/>
                </a:schemeClr>
              </a:solidFill>
              <a:latin typeface="微软雅黑" pitchFamily="34" charset="-122"/>
              <a:ea typeface="微软雅黑" pitchFamily="34" charset="-122"/>
            </a:endParaRPr>
          </a:p>
        </p:txBody>
      </p:sp>
      <p:grpSp>
        <p:nvGrpSpPr>
          <p:cNvPr id="63" name="组合 62"/>
          <p:cNvGrpSpPr/>
          <p:nvPr/>
        </p:nvGrpSpPr>
        <p:grpSpPr>
          <a:xfrm>
            <a:off x="8258620" y="1634024"/>
            <a:ext cx="2519007" cy="803279"/>
            <a:chOff x="814328" y="3219334"/>
            <a:chExt cx="1356392" cy="432536"/>
          </a:xfrm>
        </p:grpSpPr>
        <p:grpSp>
          <p:nvGrpSpPr>
            <p:cNvPr id="64" name="组合 63"/>
            <p:cNvGrpSpPr/>
            <p:nvPr/>
          </p:nvGrpSpPr>
          <p:grpSpPr>
            <a:xfrm>
              <a:off x="814328" y="3219334"/>
              <a:ext cx="1356392" cy="432536"/>
              <a:chOff x="2173927" y="3285519"/>
              <a:chExt cx="1721136" cy="548848"/>
            </a:xfrm>
          </p:grpSpPr>
          <p:grpSp>
            <p:nvGrpSpPr>
              <p:cNvPr id="66" name="组合 65"/>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68" name="圆角矩形 67"/>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圆角矩形 68"/>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7" name="椭圆 66"/>
              <p:cNvSpPr/>
              <p:nvPr/>
            </p:nvSpPr>
            <p:spPr>
              <a:xfrm>
                <a:off x="2307128" y="3420211"/>
                <a:ext cx="279463" cy="279463"/>
              </a:xfrm>
              <a:prstGeom prst="ellipse">
                <a:avLst/>
              </a:prstGeom>
              <a:solidFill>
                <a:schemeClr val="tx1">
                  <a:lumMod val="50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5" name="TextBox 64"/>
            <p:cNvSpPr txBox="1"/>
            <p:nvPr/>
          </p:nvSpPr>
          <p:spPr>
            <a:xfrm>
              <a:off x="1202065" y="3336280"/>
              <a:ext cx="787838" cy="23201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800" dirty="0" smtClean="0">
                  <a:solidFill>
                    <a:srgbClr val="C00000"/>
                  </a:solidFill>
                </a:rPr>
                <a:t>小组名称</a:t>
              </a:r>
              <a:endParaRPr lang="zh-CN" altLang="en-US" sz="2800" dirty="0">
                <a:solidFill>
                  <a:srgbClr val="C00000"/>
                </a:solidFill>
              </a:endParaRPr>
            </a:p>
          </p:txBody>
        </p:sp>
      </p:grpSp>
    </p:spTree>
    <p:extLst>
      <p:ext uri="{BB962C8B-B14F-4D97-AF65-F5344CB8AC3E}">
        <p14:creationId xmlns:p14="http://schemas.microsoft.com/office/powerpoint/2010/main" val="870380179"/>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4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4"/>
                                        </p:tgtEl>
                                        <p:attrNameLst>
                                          <p:attrName>ppt_y</p:attrName>
                                        </p:attrNameLst>
                                      </p:cBhvr>
                                      <p:tavLst>
                                        <p:tav tm="0">
                                          <p:val>
                                            <p:strVal val="#ppt_y"/>
                                          </p:val>
                                        </p:tav>
                                        <p:tav tm="100000">
                                          <p:val>
                                            <p:strVal val="#ppt_y"/>
                                          </p:val>
                                        </p:tav>
                                      </p:tavLst>
                                    </p:anim>
                                    <p:anim calcmode="lin" valueType="num">
                                      <p:cBhvr>
                                        <p:cTn id="9" dur="4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4"/>
                                        </p:tgtEl>
                                      </p:cBhvr>
                                    </p:animEffect>
                                  </p:childTnLst>
                                </p:cTn>
                              </p:par>
                            </p:childTnLst>
                          </p:cTn>
                        </p:par>
                        <p:par>
                          <p:cTn id="12" fill="hold">
                            <p:stCondLst>
                              <p:cond delay="720"/>
                            </p:stCondLst>
                            <p:childTnLst>
                              <p:par>
                                <p:cTn id="13" presetID="31" presetClass="entr" presetSubtype="0"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1000" fill="hold"/>
                                        <p:tgtEl>
                                          <p:spTgt spid="52"/>
                                        </p:tgtEl>
                                        <p:attrNameLst>
                                          <p:attrName>ppt_w</p:attrName>
                                        </p:attrNameLst>
                                      </p:cBhvr>
                                      <p:tavLst>
                                        <p:tav tm="0">
                                          <p:val>
                                            <p:fltVal val="0"/>
                                          </p:val>
                                        </p:tav>
                                        <p:tav tm="100000">
                                          <p:val>
                                            <p:strVal val="#ppt_w"/>
                                          </p:val>
                                        </p:tav>
                                      </p:tavLst>
                                    </p:anim>
                                    <p:anim calcmode="lin" valueType="num">
                                      <p:cBhvr>
                                        <p:cTn id="16" dur="1000" fill="hold"/>
                                        <p:tgtEl>
                                          <p:spTgt spid="52"/>
                                        </p:tgtEl>
                                        <p:attrNameLst>
                                          <p:attrName>ppt_h</p:attrName>
                                        </p:attrNameLst>
                                      </p:cBhvr>
                                      <p:tavLst>
                                        <p:tav tm="0">
                                          <p:val>
                                            <p:fltVal val="0"/>
                                          </p:val>
                                        </p:tav>
                                        <p:tav tm="100000">
                                          <p:val>
                                            <p:strVal val="#ppt_h"/>
                                          </p:val>
                                        </p:tav>
                                      </p:tavLst>
                                    </p:anim>
                                    <p:anim calcmode="lin" valueType="num">
                                      <p:cBhvr>
                                        <p:cTn id="17" dur="1000" fill="hold"/>
                                        <p:tgtEl>
                                          <p:spTgt spid="52"/>
                                        </p:tgtEl>
                                        <p:attrNameLst>
                                          <p:attrName>style.rotation</p:attrName>
                                        </p:attrNameLst>
                                      </p:cBhvr>
                                      <p:tavLst>
                                        <p:tav tm="0">
                                          <p:val>
                                            <p:fltVal val="90"/>
                                          </p:val>
                                        </p:tav>
                                        <p:tav tm="100000">
                                          <p:val>
                                            <p:fltVal val="0"/>
                                          </p:val>
                                        </p:tav>
                                      </p:tavLst>
                                    </p:anim>
                                    <p:animEffect transition="in" filter="fade">
                                      <p:cBhvr>
                                        <p:cTn id="18" dur="1000"/>
                                        <p:tgtEl>
                                          <p:spTgt spid="52"/>
                                        </p:tgtEl>
                                      </p:cBhvr>
                                    </p:animEffect>
                                  </p:childTnLst>
                                </p:cTn>
                              </p:par>
                              <p:par>
                                <p:cTn id="19" presetID="31" presetClass="entr" presetSubtype="0"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p:cTn id="21" dur="1000" fill="hold"/>
                                        <p:tgtEl>
                                          <p:spTgt spid="57"/>
                                        </p:tgtEl>
                                        <p:attrNameLst>
                                          <p:attrName>ppt_w</p:attrName>
                                        </p:attrNameLst>
                                      </p:cBhvr>
                                      <p:tavLst>
                                        <p:tav tm="0">
                                          <p:val>
                                            <p:fltVal val="0"/>
                                          </p:val>
                                        </p:tav>
                                        <p:tav tm="100000">
                                          <p:val>
                                            <p:strVal val="#ppt_w"/>
                                          </p:val>
                                        </p:tav>
                                      </p:tavLst>
                                    </p:anim>
                                    <p:anim calcmode="lin" valueType="num">
                                      <p:cBhvr>
                                        <p:cTn id="22" dur="1000" fill="hold"/>
                                        <p:tgtEl>
                                          <p:spTgt spid="57"/>
                                        </p:tgtEl>
                                        <p:attrNameLst>
                                          <p:attrName>ppt_h</p:attrName>
                                        </p:attrNameLst>
                                      </p:cBhvr>
                                      <p:tavLst>
                                        <p:tav tm="0">
                                          <p:val>
                                            <p:fltVal val="0"/>
                                          </p:val>
                                        </p:tav>
                                        <p:tav tm="100000">
                                          <p:val>
                                            <p:strVal val="#ppt_h"/>
                                          </p:val>
                                        </p:tav>
                                      </p:tavLst>
                                    </p:anim>
                                    <p:anim calcmode="lin" valueType="num">
                                      <p:cBhvr>
                                        <p:cTn id="23" dur="1000" fill="hold"/>
                                        <p:tgtEl>
                                          <p:spTgt spid="57"/>
                                        </p:tgtEl>
                                        <p:attrNameLst>
                                          <p:attrName>style.rotation</p:attrName>
                                        </p:attrNameLst>
                                      </p:cBhvr>
                                      <p:tavLst>
                                        <p:tav tm="0">
                                          <p:val>
                                            <p:fltVal val="90"/>
                                          </p:val>
                                        </p:tav>
                                        <p:tav tm="100000">
                                          <p:val>
                                            <p:fltVal val="0"/>
                                          </p:val>
                                        </p:tav>
                                      </p:tavLst>
                                    </p:anim>
                                    <p:animEffect transition="in" filter="fade">
                                      <p:cBhvr>
                                        <p:cTn id="24" dur="1000"/>
                                        <p:tgtEl>
                                          <p:spTgt spid="57"/>
                                        </p:tgtEl>
                                      </p:cBhvr>
                                    </p:animEffect>
                                  </p:childTnLst>
                                </p:cTn>
                              </p:par>
                              <p:par>
                                <p:cTn id="25" presetID="31" presetClass="entr" presetSubtype="0" fill="hold" nodeType="with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p:cTn id="27" dur="1000" fill="hold"/>
                                        <p:tgtEl>
                                          <p:spTgt spid="47"/>
                                        </p:tgtEl>
                                        <p:attrNameLst>
                                          <p:attrName>ppt_w</p:attrName>
                                        </p:attrNameLst>
                                      </p:cBhvr>
                                      <p:tavLst>
                                        <p:tav tm="0">
                                          <p:val>
                                            <p:fltVal val="0"/>
                                          </p:val>
                                        </p:tav>
                                        <p:tav tm="100000">
                                          <p:val>
                                            <p:strVal val="#ppt_w"/>
                                          </p:val>
                                        </p:tav>
                                      </p:tavLst>
                                    </p:anim>
                                    <p:anim calcmode="lin" valueType="num">
                                      <p:cBhvr>
                                        <p:cTn id="28" dur="1000" fill="hold"/>
                                        <p:tgtEl>
                                          <p:spTgt spid="47"/>
                                        </p:tgtEl>
                                        <p:attrNameLst>
                                          <p:attrName>ppt_h</p:attrName>
                                        </p:attrNameLst>
                                      </p:cBhvr>
                                      <p:tavLst>
                                        <p:tav tm="0">
                                          <p:val>
                                            <p:fltVal val="0"/>
                                          </p:val>
                                        </p:tav>
                                        <p:tav tm="100000">
                                          <p:val>
                                            <p:strVal val="#ppt_h"/>
                                          </p:val>
                                        </p:tav>
                                      </p:tavLst>
                                    </p:anim>
                                    <p:anim calcmode="lin" valueType="num">
                                      <p:cBhvr>
                                        <p:cTn id="29" dur="1000" fill="hold"/>
                                        <p:tgtEl>
                                          <p:spTgt spid="47"/>
                                        </p:tgtEl>
                                        <p:attrNameLst>
                                          <p:attrName>style.rotation</p:attrName>
                                        </p:attrNameLst>
                                      </p:cBhvr>
                                      <p:tavLst>
                                        <p:tav tm="0">
                                          <p:val>
                                            <p:fltVal val="90"/>
                                          </p:val>
                                        </p:tav>
                                        <p:tav tm="100000">
                                          <p:val>
                                            <p:fltVal val="0"/>
                                          </p:val>
                                        </p:tav>
                                      </p:tavLst>
                                    </p:anim>
                                    <p:animEffect transition="in" filter="fade">
                                      <p:cBhvr>
                                        <p:cTn id="30" dur="1000"/>
                                        <p:tgtEl>
                                          <p:spTgt spid="47"/>
                                        </p:tgtEl>
                                      </p:cBhvr>
                                    </p:animEffect>
                                  </p:childTnLst>
                                </p:cTn>
                              </p:par>
                            </p:childTnLst>
                          </p:cTn>
                        </p:par>
                        <p:par>
                          <p:cTn id="31" fill="hold">
                            <p:stCondLst>
                              <p:cond delay="1720"/>
                            </p:stCondLst>
                            <p:childTnLst>
                              <p:par>
                                <p:cTn id="32" presetID="53" presetClass="entr" presetSubtype="16"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500" fill="hold"/>
                                        <p:tgtEl>
                                          <p:spTgt spid="43"/>
                                        </p:tgtEl>
                                        <p:attrNameLst>
                                          <p:attrName>ppt_w</p:attrName>
                                        </p:attrNameLst>
                                      </p:cBhvr>
                                      <p:tavLst>
                                        <p:tav tm="0">
                                          <p:val>
                                            <p:fltVal val="0"/>
                                          </p:val>
                                        </p:tav>
                                        <p:tav tm="100000">
                                          <p:val>
                                            <p:strVal val="#ppt_w"/>
                                          </p:val>
                                        </p:tav>
                                      </p:tavLst>
                                    </p:anim>
                                    <p:anim calcmode="lin" valueType="num">
                                      <p:cBhvr>
                                        <p:cTn id="35" dur="500" fill="hold"/>
                                        <p:tgtEl>
                                          <p:spTgt spid="43"/>
                                        </p:tgtEl>
                                        <p:attrNameLst>
                                          <p:attrName>ppt_h</p:attrName>
                                        </p:attrNameLst>
                                      </p:cBhvr>
                                      <p:tavLst>
                                        <p:tav tm="0">
                                          <p:val>
                                            <p:fltVal val="0"/>
                                          </p:val>
                                        </p:tav>
                                        <p:tav tm="100000">
                                          <p:val>
                                            <p:strVal val="#ppt_h"/>
                                          </p:val>
                                        </p:tav>
                                      </p:tavLst>
                                    </p:anim>
                                    <p:animEffect transition="in" filter="fade">
                                      <p:cBhvr>
                                        <p:cTn id="36" dur="500"/>
                                        <p:tgtEl>
                                          <p:spTgt spid="43"/>
                                        </p:tgtEl>
                                      </p:cBhvr>
                                    </p:animEffect>
                                  </p:childTnLst>
                                </p:cTn>
                              </p:par>
                            </p:childTnLst>
                          </p:cTn>
                        </p:par>
                        <p:par>
                          <p:cTn id="37" fill="hold">
                            <p:stCondLst>
                              <p:cond delay="2220"/>
                            </p:stCondLst>
                            <p:childTnLst>
                              <p:par>
                                <p:cTn id="38" presetID="53" presetClass="entr" presetSubtype="16" fill="hold" nodeType="after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Effect transition="in" filter="fade">
                                      <p:cBhvr>
                                        <p:cTn id="42" dur="500"/>
                                        <p:tgtEl>
                                          <p:spTgt spid="39"/>
                                        </p:tgtEl>
                                      </p:cBhvr>
                                    </p:animEffect>
                                  </p:childTnLst>
                                </p:cTn>
                              </p:par>
                            </p:childTnLst>
                          </p:cTn>
                        </p:par>
                        <p:par>
                          <p:cTn id="43" fill="hold">
                            <p:stCondLst>
                              <p:cond delay="2720"/>
                            </p:stCondLst>
                            <p:childTnLst>
                              <p:par>
                                <p:cTn id="44" presetID="12" presetClass="entr" presetSubtype="8" fill="hold" grpId="0" nodeType="afterEffect">
                                  <p:stCondLst>
                                    <p:cond delay="0"/>
                                  </p:stCondLst>
                                  <p:childTnLst>
                                    <p:set>
                                      <p:cBhvr>
                                        <p:cTn id="45" dur="1" fill="hold">
                                          <p:stCondLst>
                                            <p:cond delay="0"/>
                                          </p:stCondLst>
                                        </p:cTn>
                                        <p:tgtEl>
                                          <p:spTgt spid="62"/>
                                        </p:tgtEl>
                                        <p:attrNameLst>
                                          <p:attrName>style.visibility</p:attrName>
                                        </p:attrNameLst>
                                      </p:cBhvr>
                                      <p:to>
                                        <p:strVal val="visible"/>
                                      </p:to>
                                    </p:set>
                                    <p:anim calcmode="lin" valueType="num">
                                      <p:cBhvr additive="base">
                                        <p:cTn id="46" dur="500"/>
                                        <p:tgtEl>
                                          <p:spTgt spid="62"/>
                                        </p:tgtEl>
                                        <p:attrNameLst>
                                          <p:attrName>ppt_x</p:attrName>
                                        </p:attrNameLst>
                                      </p:cBhvr>
                                      <p:tavLst>
                                        <p:tav tm="0">
                                          <p:val>
                                            <p:strVal val="#ppt_x-#ppt_w*1.125000"/>
                                          </p:val>
                                        </p:tav>
                                        <p:tav tm="100000">
                                          <p:val>
                                            <p:strVal val="#ppt_x"/>
                                          </p:val>
                                        </p:tav>
                                      </p:tavLst>
                                    </p:anim>
                                    <p:animEffect transition="in" filter="wipe(right)">
                                      <p:cBhvr>
                                        <p:cTn id="47" dur="500"/>
                                        <p:tgtEl>
                                          <p:spTgt spid="62"/>
                                        </p:tgtEl>
                                      </p:cBhvr>
                                    </p:animEffect>
                                  </p:childTnLst>
                                </p:cTn>
                              </p:par>
                            </p:childTnLst>
                          </p:cTn>
                        </p:par>
                        <p:par>
                          <p:cTn id="48" fill="hold">
                            <p:stCondLst>
                              <p:cond delay="3220"/>
                            </p:stCondLst>
                            <p:childTnLst>
                              <p:par>
                                <p:cTn id="49" presetID="22" presetClass="entr" presetSubtype="8" fill="hold" nodeType="after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wipe(left)">
                                      <p:cBhvr>
                                        <p:cTn id="5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6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tx1">
                    <a:lumMod val="50000"/>
                  </a:schemeClr>
                </a:solidFill>
                <a:latin typeface="微软雅黑"/>
                <a:ea typeface="微软雅黑"/>
              </a:rPr>
              <a:t>1.3 </a:t>
            </a:r>
            <a:r>
              <a:rPr lang="zh-CN" altLang="en-US" sz="2800" dirty="0">
                <a:solidFill>
                  <a:schemeClr val="tx1">
                    <a:lumMod val="50000"/>
                  </a:schemeClr>
                </a:solidFill>
                <a:latin typeface="微软雅黑"/>
                <a:ea typeface="微软雅黑"/>
              </a:rPr>
              <a:t>核心成员介绍</a:t>
            </a:r>
          </a:p>
        </p:txBody>
      </p:sp>
      <p:sp>
        <p:nvSpPr>
          <p:cNvPr id="16" name="TextBox 15"/>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1</a:t>
            </a:r>
            <a:endParaRPr lang="zh-CN" altLang="en-US" dirty="0">
              <a:solidFill>
                <a:schemeClr val="tx1">
                  <a:lumMod val="50000"/>
                </a:schemeClr>
              </a:solidFill>
            </a:endParaRPr>
          </a:p>
        </p:txBody>
      </p:sp>
      <p:cxnSp>
        <p:nvCxnSpPr>
          <p:cNvPr id="34" name="直接连接符 33"/>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Straight Connector 31"/>
          <p:cNvCxnSpPr/>
          <p:nvPr/>
        </p:nvCxnSpPr>
        <p:spPr>
          <a:xfrm>
            <a:off x="1406365" y="2923741"/>
            <a:ext cx="9516552" cy="0"/>
          </a:xfrm>
          <a:prstGeom prst="line">
            <a:avLst/>
          </a:prstGeom>
          <a:ln>
            <a:solidFill>
              <a:schemeClr val="tx1">
                <a:lumMod val="5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grpSp>
        <p:nvGrpSpPr>
          <p:cNvPr id="37" name="Group 10"/>
          <p:cNvGrpSpPr/>
          <p:nvPr/>
        </p:nvGrpSpPr>
        <p:grpSpPr>
          <a:xfrm>
            <a:off x="2174662" y="2014156"/>
            <a:ext cx="1867174" cy="1918901"/>
            <a:chOff x="3692576" y="1742634"/>
            <a:chExt cx="2790379" cy="2867683"/>
          </a:xfrm>
        </p:grpSpPr>
        <p:grpSp>
          <p:nvGrpSpPr>
            <p:cNvPr id="40" name="组合 79"/>
            <p:cNvGrpSpPr>
              <a:grpSpLocks/>
            </p:cNvGrpSpPr>
            <p:nvPr/>
          </p:nvGrpSpPr>
          <p:grpSpPr bwMode="auto">
            <a:xfrm>
              <a:off x="3692576" y="1742634"/>
              <a:ext cx="2790379" cy="2796023"/>
              <a:chOff x="6379729" y="2488774"/>
              <a:chExt cx="2513016" cy="2513016"/>
            </a:xfrm>
          </p:grpSpPr>
          <p:sp>
            <p:nvSpPr>
              <p:cNvPr id="4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3"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1" name="椭圆 80"/>
            <p:cNvSpPr/>
            <p:nvPr/>
          </p:nvSpPr>
          <p:spPr bwMode="auto">
            <a:xfrm>
              <a:off x="3960534" y="2289873"/>
              <a:ext cx="2315751" cy="2320444"/>
            </a:xfrm>
            <a:prstGeom prst="ellipse">
              <a:avLst/>
            </a:prstGeom>
            <a:blipFill>
              <a:blip r:embed="rId3" cstate="email">
                <a:extLst>
                  <a:ext uri="{28A0092B-C50C-407E-A947-70E740481C1C}">
                    <a14:useLocalDpi xmlns:a14="http://schemas.microsoft.com/office/drawing/2010/main"/>
                  </a:ext>
                </a:extLst>
              </a:blip>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45" name="Group 15"/>
          <p:cNvGrpSpPr/>
          <p:nvPr/>
        </p:nvGrpSpPr>
        <p:grpSpPr>
          <a:xfrm>
            <a:off x="4923233" y="1653473"/>
            <a:ext cx="2418708" cy="2495608"/>
            <a:chOff x="3692576" y="1742634"/>
            <a:chExt cx="2790379" cy="2879097"/>
          </a:xfrm>
        </p:grpSpPr>
        <p:grpSp>
          <p:nvGrpSpPr>
            <p:cNvPr id="48" name="组合 79"/>
            <p:cNvGrpSpPr>
              <a:grpSpLocks/>
            </p:cNvGrpSpPr>
            <p:nvPr/>
          </p:nvGrpSpPr>
          <p:grpSpPr bwMode="auto">
            <a:xfrm>
              <a:off x="3692576" y="1742634"/>
              <a:ext cx="2790379" cy="2796023"/>
              <a:chOff x="6379729" y="2488774"/>
              <a:chExt cx="2513016" cy="2513016"/>
            </a:xfrm>
          </p:grpSpPr>
          <p:sp>
            <p:nvSpPr>
              <p:cNvPr id="5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9" name="椭圆 80"/>
            <p:cNvSpPr/>
            <p:nvPr/>
          </p:nvSpPr>
          <p:spPr bwMode="auto">
            <a:xfrm>
              <a:off x="3885280" y="2124485"/>
              <a:ext cx="2492193" cy="2497246"/>
            </a:xfrm>
            <a:prstGeom prst="ellipse">
              <a:avLst/>
            </a:prstGeom>
            <a:blipFill>
              <a:blip r:embed="rId4" cstate="email">
                <a:extLst>
                  <a:ext uri="{28A0092B-C50C-407E-A947-70E740481C1C}">
                    <a14:useLocalDpi xmlns:a14="http://schemas.microsoft.com/office/drawing/2010/main"/>
                  </a:ext>
                </a:extLst>
              </a:blip>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53" name="Group 20"/>
          <p:cNvGrpSpPr/>
          <p:nvPr/>
        </p:nvGrpSpPr>
        <p:grpSpPr>
          <a:xfrm>
            <a:off x="8307542" y="2009243"/>
            <a:ext cx="1867174" cy="1923813"/>
            <a:chOff x="3692576" y="1742634"/>
            <a:chExt cx="2790379" cy="2875023"/>
          </a:xfrm>
        </p:grpSpPr>
        <p:grpSp>
          <p:nvGrpSpPr>
            <p:cNvPr id="56" name="组合 79"/>
            <p:cNvGrpSpPr>
              <a:grpSpLocks/>
            </p:cNvGrpSpPr>
            <p:nvPr/>
          </p:nvGrpSpPr>
          <p:grpSpPr bwMode="auto">
            <a:xfrm>
              <a:off x="3692576" y="1742634"/>
              <a:ext cx="2790379" cy="2796023"/>
              <a:chOff x="6379729" y="2488774"/>
              <a:chExt cx="2513016" cy="2513016"/>
            </a:xfrm>
          </p:grpSpPr>
          <p:sp>
            <p:nvSpPr>
              <p:cNvPr id="5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57" name="椭圆 80"/>
            <p:cNvSpPr/>
            <p:nvPr/>
          </p:nvSpPr>
          <p:spPr bwMode="auto">
            <a:xfrm>
              <a:off x="3994006" y="2297213"/>
              <a:ext cx="2315751" cy="2320444"/>
            </a:xfrm>
            <a:prstGeom prst="ellipse">
              <a:avLst/>
            </a:prstGeom>
            <a:blipFill>
              <a:blip r:embed="rId3" cstate="email">
                <a:extLst>
                  <a:ext uri="{28A0092B-C50C-407E-A947-70E740481C1C}">
                    <a14:useLocalDpi xmlns:a14="http://schemas.microsoft.com/office/drawing/2010/main"/>
                  </a:ext>
                </a:extLst>
              </a:blip>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60" name="TextBox 59"/>
          <p:cNvSpPr txBox="1"/>
          <p:nvPr/>
        </p:nvSpPr>
        <p:spPr>
          <a:xfrm>
            <a:off x="2763045" y="4269642"/>
            <a:ext cx="1095172" cy="369332"/>
          </a:xfrm>
          <a:prstGeom prst="rect">
            <a:avLst/>
          </a:prstGeom>
          <a:noFill/>
        </p:spPr>
        <p:txBody>
          <a:bodyPr wrap="none" rtlCol="0">
            <a:spAutoFit/>
          </a:bodyPr>
          <a:lstStyle/>
          <a:p>
            <a:r>
              <a:rPr lang="zh-CN" altLang="en-US" b="1" dirty="0" smtClean="0">
                <a:solidFill>
                  <a:schemeClr val="accent1"/>
                </a:solidFill>
                <a:latin typeface="+mj-ea"/>
                <a:ea typeface="+mj-ea"/>
              </a:rPr>
              <a:t>第一</a:t>
            </a:r>
            <a:r>
              <a:rPr lang="en-US" altLang="zh-CN" b="1" dirty="0" smtClean="0">
                <a:solidFill>
                  <a:schemeClr val="accent1"/>
                </a:solidFill>
                <a:latin typeface="+mj-ea"/>
                <a:ea typeface="+mj-ea"/>
              </a:rPr>
              <a:t>PPT</a:t>
            </a:r>
            <a:endParaRPr lang="zh-CN" altLang="en-US" b="1" dirty="0">
              <a:solidFill>
                <a:schemeClr val="accent1"/>
              </a:solidFill>
              <a:latin typeface="+mj-ea"/>
              <a:ea typeface="+mj-ea"/>
            </a:endParaRPr>
          </a:p>
        </p:txBody>
      </p:sp>
      <p:sp>
        <p:nvSpPr>
          <p:cNvPr id="61" name="TextBox 60"/>
          <p:cNvSpPr txBox="1"/>
          <p:nvPr/>
        </p:nvSpPr>
        <p:spPr>
          <a:xfrm>
            <a:off x="2206582" y="4647973"/>
            <a:ext cx="2016224" cy="1061829"/>
          </a:xfrm>
          <a:prstGeom prst="rect">
            <a:avLst/>
          </a:prstGeom>
          <a:noFill/>
        </p:spPr>
        <p:txBody>
          <a:bodyPr wrap="square" rtlCol="0">
            <a:spAutoFit/>
          </a:bodyPr>
          <a:lstStyle/>
          <a:p>
            <a:pPr>
              <a:lnSpc>
                <a:spcPct val="150000"/>
              </a:lnSpc>
            </a:pPr>
            <a:r>
              <a:rPr lang="zh-CN" altLang="en-US" sz="1400" dirty="0" smtClean="0">
                <a:solidFill>
                  <a:schemeClr val="accent1"/>
                </a:solidFill>
                <a:latin typeface="+mj-ea"/>
                <a:ea typeface="+mj-ea"/>
              </a:rPr>
              <a:t>这里输入简单的文字概述里</a:t>
            </a:r>
            <a:r>
              <a:rPr lang="zh-CN" altLang="en-US" sz="1400" dirty="0">
                <a:solidFill>
                  <a:schemeClr val="accent1"/>
                </a:solidFill>
                <a:latin typeface="+mj-ea"/>
                <a:ea typeface="+mj-ea"/>
              </a:rPr>
              <a:t>输入</a:t>
            </a:r>
            <a:r>
              <a:rPr lang="zh-CN" altLang="en-US" sz="1400" dirty="0" smtClean="0">
                <a:solidFill>
                  <a:schemeClr val="accent1"/>
                </a:solidFill>
                <a:latin typeface="+mj-ea"/>
                <a:ea typeface="+mj-ea"/>
              </a:rPr>
              <a:t>简单文字概述这里</a:t>
            </a:r>
            <a:r>
              <a:rPr lang="zh-CN" altLang="en-US" sz="1400" dirty="0">
                <a:solidFill>
                  <a:schemeClr val="accent1"/>
                </a:solidFill>
                <a:latin typeface="+mj-ea"/>
                <a:ea typeface="+mj-ea"/>
              </a:rPr>
              <a:t>简单输入简单</a:t>
            </a:r>
            <a:r>
              <a:rPr lang="zh-CN" altLang="en-US" sz="1400" dirty="0" smtClean="0">
                <a:solidFill>
                  <a:schemeClr val="accent1"/>
                </a:solidFill>
                <a:latin typeface="+mj-ea"/>
                <a:ea typeface="+mj-ea"/>
              </a:rPr>
              <a:t>文字</a:t>
            </a:r>
            <a:endParaRPr lang="en-US" altLang="zh-CN" sz="1400" dirty="0" smtClean="0">
              <a:solidFill>
                <a:schemeClr val="accent1"/>
              </a:solidFill>
              <a:latin typeface="+mj-ea"/>
              <a:ea typeface="+mj-ea"/>
            </a:endParaRPr>
          </a:p>
        </p:txBody>
      </p:sp>
      <p:sp>
        <p:nvSpPr>
          <p:cNvPr id="62" name="TextBox 61"/>
          <p:cNvSpPr txBox="1"/>
          <p:nvPr/>
        </p:nvSpPr>
        <p:spPr>
          <a:xfrm>
            <a:off x="5779669" y="4311387"/>
            <a:ext cx="1095172" cy="369332"/>
          </a:xfrm>
          <a:prstGeom prst="rect">
            <a:avLst/>
          </a:prstGeom>
          <a:noFill/>
        </p:spPr>
        <p:txBody>
          <a:bodyPr wrap="none" rtlCol="0">
            <a:spAutoFit/>
          </a:bodyPr>
          <a:lstStyle/>
          <a:p>
            <a:r>
              <a:rPr lang="zh-CN" altLang="en-US" b="1" dirty="0" smtClean="0">
                <a:solidFill>
                  <a:schemeClr val="accent1"/>
                </a:solidFill>
                <a:latin typeface="+mj-ea"/>
                <a:ea typeface="+mj-ea"/>
              </a:rPr>
              <a:t>第一</a:t>
            </a:r>
            <a:r>
              <a:rPr lang="en-US" altLang="zh-CN" b="1" dirty="0" smtClean="0">
                <a:solidFill>
                  <a:schemeClr val="accent1"/>
                </a:solidFill>
                <a:latin typeface="+mj-ea"/>
                <a:ea typeface="+mj-ea"/>
              </a:rPr>
              <a:t>PPT</a:t>
            </a:r>
            <a:endParaRPr lang="zh-CN" altLang="en-US" b="1" dirty="0">
              <a:solidFill>
                <a:schemeClr val="accent1"/>
              </a:solidFill>
              <a:latin typeface="+mj-ea"/>
              <a:ea typeface="+mj-ea"/>
            </a:endParaRPr>
          </a:p>
        </p:txBody>
      </p:sp>
      <p:sp>
        <p:nvSpPr>
          <p:cNvPr id="63" name="TextBox 62"/>
          <p:cNvSpPr txBox="1"/>
          <p:nvPr/>
        </p:nvSpPr>
        <p:spPr>
          <a:xfrm>
            <a:off x="5223206" y="4671427"/>
            <a:ext cx="2016224" cy="1061829"/>
          </a:xfrm>
          <a:prstGeom prst="rect">
            <a:avLst/>
          </a:prstGeom>
          <a:noFill/>
        </p:spPr>
        <p:txBody>
          <a:bodyPr wrap="square" rtlCol="0">
            <a:spAutoFit/>
          </a:bodyPr>
          <a:lstStyle/>
          <a:p>
            <a:pPr>
              <a:lnSpc>
                <a:spcPct val="150000"/>
              </a:lnSpc>
            </a:pPr>
            <a:r>
              <a:rPr lang="zh-CN" altLang="en-US" sz="1400" dirty="0" smtClean="0">
                <a:solidFill>
                  <a:schemeClr val="accent1"/>
                </a:solidFill>
                <a:latin typeface="+mj-ea"/>
                <a:ea typeface="+mj-ea"/>
              </a:rPr>
              <a:t>这里输入简单的文字概述里</a:t>
            </a:r>
            <a:r>
              <a:rPr lang="zh-CN" altLang="en-US" sz="1400" dirty="0">
                <a:solidFill>
                  <a:schemeClr val="accent1"/>
                </a:solidFill>
                <a:latin typeface="+mj-ea"/>
                <a:ea typeface="+mj-ea"/>
              </a:rPr>
              <a:t>输入</a:t>
            </a:r>
            <a:r>
              <a:rPr lang="zh-CN" altLang="en-US" sz="1400" dirty="0" smtClean="0">
                <a:solidFill>
                  <a:schemeClr val="accent1"/>
                </a:solidFill>
                <a:latin typeface="+mj-ea"/>
                <a:ea typeface="+mj-ea"/>
              </a:rPr>
              <a:t>简单文字概述这里</a:t>
            </a:r>
            <a:r>
              <a:rPr lang="zh-CN" altLang="en-US" sz="1400" dirty="0">
                <a:solidFill>
                  <a:schemeClr val="accent1"/>
                </a:solidFill>
                <a:latin typeface="+mj-ea"/>
                <a:ea typeface="+mj-ea"/>
              </a:rPr>
              <a:t>简单输入简单</a:t>
            </a:r>
            <a:r>
              <a:rPr lang="zh-CN" altLang="en-US" sz="1400" dirty="0" smtClean="0">
                <a:solidFill>
                  <a:schemeClr val="accent1"/>
                </a:solidFill>
                <a:latin typeface="+mj-ea"/>
                <a:ea typeface="+mj-ea"/>
              </a:rPr>
              <a:t>文字</a:t>
            </a:r>
            <a:endParaRPr lang="en-US" altLang="zh-CN" sz="1400" dirty="0" smtClean="0">
              <a:solidFill>
                <a:schemeClr val="accent1"/>
              </a:solidFill>
              <a:latin typeface="+mj-ea"/>
              <a:ea typeface="+mj-ea"/>
            </a:endParaRPr>
          </a:p>
        </p:txBody>
      </p:sp>
      <p:sp>
        <p:nvSpPr>
          <p:cNvPr id="64" name="TextBox 63"/>
          <p:cNvSpPr txBox="1"/>
          <p:nvPr/>
        </p:nvSpPr>
        <p:spPr>
          <a:xfrm>
            <a:off x="8811717" y="4311387"/>
            <a:ext cx="1095172" cy="369332"/>
          </a:xfrm>
          <a:prstGeom prst="rect">
            <a:avLst/>
          </a:prstGeom>
          <a:noFill/>
        </p:spPr>
        <p:txBody>
          <a:bodyPr wrap="none" rtlCol="0">
            <a:spAutoFit/>
          </a:bodyPr>
          <a:lstStyle/>
          <a:p>
            <a:r>
              <a:rPr lang="zh-CN" altLang="en-US" b="1" dirty="0" smtClean="0">
                <a:solidFill>
                  <a:schemeClr val="accent1"/>
                </a:solidFill>
                <a:latin typeface="+mj-ea"/>
                <a:ea typeface="+mj-ea"/>
              </a:rPr>
              <a:t>第一</a:t>
            </a:r>
            <a:r>
              <a:rPr lang="en-US" altLang="zh-CN" b="1" dirty="0" smtClean="0">
                <a:solidFill>
                  <a:schemeClr val="accent1"/>
                </a:solidFill>
                <a:latin typeface="+mj-ea"/>
                <a:ea typeface="+mj-ea"/>
              </a:rPr>
              <a:t>PPT</a:t>
            </a:r>
            <a:endParaRPr lang="zh-CN" altLang="en-US" b="1" dirty="0">
              <a:solidFill>
                <a:schemeClr val="accent1"/>
              </a:solidFill>
              <a:latin typeface="+mj-ea"/>
              <a:ea typeface="+mj-ea"/>
            </a:endParaRPr>
          </a:p>
        </p:txBody>
      </p:sp>
      <p:sp>
        <p:nvSpPr>
          <p:cNvPr id="65" name="TextBox 64"/>
          <p:cNvSpPr txBox="1"/>
          <p:nvPr/>
        </p:nvSpPr>
        <p:spPr>
          <a:xfrm>
            <a:off x="8255254" y="4671427"/>
            <a:ext cx="2016224" cy="1061829"/>
          </a:xfrm>
          <a:prstGeom prst="rect">
            <a:avLst/>
          </a:prstGeom>
          <a:noFill/>
        </p:spPr>
        <p:txBody>
          <a:bodyPr wrap="square" rtlCol="0">
            <a:spAutoFit/>
          </a:bodyPr>
          <a:lstStyle/>
          <a:p>
            <a:pPr>
              <a:lnSpc>
                <a:spcPct val="150000"/>
              </a:lnSpc>
            </a:pPr>
            <a:r>
              <a:rPr lang="zh-CN" altLang="en-US" sz="1400" dirty="0" smtClean="0">
                <a:solidFill>
                  <a:schemeClr val="accent1"/>
                </a:solidFill>
                <a:latin typeface="+mj-ea"/>
                <a:ea typeface="+mj-ea"/>
              </a:rPr>
              <a:t>这里输入简单的文字概述里</a:t>
            </a:r>
            <a:r>
              <a:rPr lang="zh-CN" altLang="en-US" sz="1400" dirty="0">
                <a:solidFill>
                  <a:schemeClr val="accent1"/>
                </a:solidFill>
                <a:latin typeface="+mj-ea"/>
                <a:ea typeface="+mj-ea"/>
              </a:rPr>
              <a:t>输入</a:t>
            </a:r>
            <a:r>
              <a:rPr lang="zh-CN" altLang="en-US" sz="1400" dirty="0" smtClean="0">
                <a:solidFill>
                  <a:schemeClr val="accent1"/>
                </a:solidFill>
                <a:latin typeface="+mj-ea"/>
                <a:ea typeface="+mj-ea"/>
              </a:rPr>
              <a:t>简单文字概述这里</a:t>
            </a:r>
            <a:r>
              <a:rPr lang="zh-CN" altLang="en-US" sz="1400" dirty="0">
                <a:solidFill>
                  <a:schemeClr val="accent1"/>
                </a:solidFill>
                <a:latin typeface="+mj-ea"/>
                <a:ea typeface="+mj-ea"/>
              </a:rPr>
              <a:t>简单输入简单</a:t>
            </a:r>
            <a:r>
              <a:rPr lang="zh-CN" altLang="en-US" sz="1400" dirty="0" smtClean="0">
                <a:solidFill>
                  <a:schemeClr val="accent1"/>
                </a:solidFill>
                <a:latin typeface="+mj-ea"/>
                <a:ea typeface="+mj-ea"/>
              </a:rPr>
              <a:t>文字</a:t>
            </a:r>
            <a:endParaRPr lang="en-US" altLang="zh-CN" sz="1400" dirty="0" smtClean="0">
              <a:solidFill>
                <a:schemeClr val="accent1"/>
              </a:solidFill>
              <a:latin typeface="+mj-ea"/>
              <a:ea typeface="+mj-ea"/>
            </a:endParaRPr>
          </a:p>
        </p:txBody>
      </p:sp>
    </p:spTree>
    <p:extLst>
      <p:ext uri="{BB962C8B-B14F-4D97-AF65-F5344CB8AC3E}">
        <p14:creationId xmlns:p14="http://schemas.microsoft.com/office/powerpoint/2010/main" val="3064086378"/>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p:cTn id="7" dur="4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5"/>
                                        </p:tgtEl>
                                        <p:attrNameLst>
                                          <p:attrName>ppt_y</p:attrName>
                                        </p:attrNameLst>
                                      </p:cBhvr>
                                      <p:tavLst>
                                        <p:tav tm="0">
                                          <p:val>
                                            <p:strVal val="#ppt_y"/>
                                          </p:val>
                                        </p:tav>
                                        <p:tav tm="100000">
                                          <p:val>
                                            <p:strVal val="#ppt_y"/>
                                          </p:val>
                                        </p:tav>
                                      </p:tavLst>
                                    </p:anim>
                                    <p:anim calcmode="lin" valueType="num">
                                      <p:cBhvr>
                                        <p:cTn id="9" dur="4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5"/>
                                        </p:tgtEl>
                                      </p:cBhvr>
                                    </p:animEffect>
                                  </p:childTnLst>
                                </p:cTn>
                              </p:par>
                            </p:childTnLst>
                          </p:cTn>
                        </p:par>
                        <p:par>
                          <p:cTn id="12" fill="hold">
                            <p:stCondLst>
                              <p:cond delay="720"/>
                            </p:stCondLst>
                            <p:childTnLst>
                              <p:par>
                                <p:cTn id="13" presetID="16" presetClass="entr" presetSubtype="37"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barn(outVertical)">
                                      <p:cBhvr>
                                        <p:cTn id="15" dur="1500"/>
                                        <p:tgtEl>
                                          <p:spTgt spid="35"/>
                                        </p:tgtEl>
                                      </p:cBhvr>
                                    </p:animEffect>
                                  </p:childTnLst>
                                </p:cTn>
                              </p:par>
                              <p:par>
                                <p:cTn id="16" presetID="42" presetClass="entr" presetSubtype="0" fill="hold" nodeType="withEffect">
                                  <p:stCondLst>
                                    <p:cond delay="88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1000"/>
                                        <p:tgtEl>
                                          <p:spTgt spid="45"/>
                                        </p:tgtEl>
                                      </p:cBhvr>
                                    </p:animEffect>
                                    <p:anim calcmode="lin" valueType="num">
                                      <p:cBhvr>
                                        <p:cTn id="19" dur="1000" fill="hold"/>
                                        <p:tgtEl>
                                          <p:spTgt spid="45"/>
                                        </p:tgtEl>
                                        <p:attrNameLst>
                                          <p:attrName>ppt_x</p:attrName>
                                        </p:attrNameLst>
                                      </p:cBhvr>
                                      <p:tavLst>
                                        <p:tav tm="0">
                                          <p:val>
                                            <p:strVal val="#ppt_x"/>
                                          </p:val>
                                        </p:tav>
                                        <p:tav tm="100000">
                                          <p:val>
                                            <p:strVal val="#ppt_x"/>
                                          </p:val>
                                        </p:tav>
                                      </p:tavLst>
                                    </p:anim>
                                    <p:anim calcmode="lin" valueType="num">
                                      <p:cBhvr>
                                        <p:cTn id="20" dur="1000" fill="hold"/>
                                        <p:tgtEl>
                                          <p:spTgt spid="45"/>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58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1000"/>
                                        <p:tgtEl>
                                          <p:spTgt spid="37"/>
                                        </p:tgtEl>
                                      </p:cBhvr>
                                    </p:animEffect>
                                    <p:anim calcmode="lin" valueType="num">
                                      <p:cBhvr>
                                        <p:cTn id="24" dur="1000" fill="hold"/>
                                        <p:tgtEl>
                                          <p:spTgt spid="37"/>
                                        </p:tgtEl>
                                        <p:attrNameLst>
                                          <p:attrName>ppt_x</p:attrName>
                                        </p:attrNameLst>
                                      </p:cBhvr>
                                      <p:tavLst>
                                        <p:tav tm="0">
                                          <p:val>
                                            <p:strVal val="#ppt_x"/>
                                          </p:val>
                                        </p:tav>
                                        <p:tav tm="100000">
                                          <p:val>
                                            <p:strVal val="#ppt_x"/>
                                          </p:val>
                                        </p:tav>
                                      </p:tavLst>
                                    </p:anim>
                                    <p:anim calcmode="lin" valueType="num">
                                      <p:cBhvr>
                                        <p:cTn id="25" dur="1000" fill="hold"/>
                                        <p:tgtEl>
                                          <p:spTgt spid="37"/>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158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1000"/>
                                        <p:tgtEl>
                                          <p:spTgt spid="53"/>
                                        </p:tgtEl>
                                      </p:cBhvr>
                                    </p:animEffect>
                                    <p:anim calcmode="lin" valueType="num">
                                      <p:cBhvr>
                                        <p:cTn id="29" dur="1000" fill="hold"/>
                                        <p:tgtEl>
                                          <p:spTgt spid="53"/>
                                        </p:tgtEl>
                                        <p:attrNameLst>
                                          <p:attrName>ppt_x</p:attrName>
                                        </p:attrNameLst>
                                      </p:cBhvr>
                                      <p:tavLst>
                                        <p:tav tm="0">
                                          <p:val>
                                            <p:strVal val="#ppt_x"/>
                                          </p:val>
                                        </p:tav>
                                        <p:tav tm="100000">
                                          <p:val>
                                            <p:strVal val="#ppt_x"/>
                                          </p:val>
                                        </p:tav>
                                      </p:tavLst>
                                    </p:anim>
                                    <p:anim calcmode="lin" valueType="num">
                                      <p:cBhvr>
                                        <p:cTn id="30" dur="1000" fill="hold"/>
                                        <p:tgtEl>
                                          <p:spTgt spid="53"/>
                                        </p:tgtEl>
                                        <p:attrNameLst>
                                          <p:attrName>ppt_y</p:attrName>
                                        </p:attrNameLst>
                                      </p:cBhvr>
                                      <p:tavLst>
                                        <p:tav tm="0">
                                          <p:val>
                                            <p:strVal val="#ppt_y+.1"/>
                                          </p:val>
                                        </p:tav>
                                        <p:tav tm="100000">
                                          <p:val>
                                            <p:strVal val="#ppt_y"/>
                                          </p:val>
                                        </p:tav>
                                      </p:tavLst>
                                    </p:anim>
                                  </p:childTnLst>
                                </p:cTn>
                              </p:par>
                            </p:childTnLst>
                          </p:cTn>
                        </p:par>
                        <p:par>
                          <p:cTn id="31" fill="hold">
                            <p:stCondLst>
                              <p:cond delay="3300"/>
                            </p:stCondLst>
                            <p:childTnLst>
                              <p:par>
                                <p:cTn id="32" presetID="2" presetClass="entr" presetSubtype="4" fill="hold" grpId="0" nodeType="afterEffect">
                                  <p:stCondLst>
                                    <p:cond delay="0"/>
                                  </p:stCondLst>
                                  <p:childTnLst>
                                    <p:set>
                                      <p:cBhvr>
                                        <p:cTn id="33" dur="1" fill="hold">
                                          <p:stCondLst>
                                            <p:cond delay="0"/>
                                          </p:stCondLst>
                                        </p:cTn>
                                        <p:tgtEl>
                                          <p:spTgt spid="60"/>
                                        </p:tgtEl>
                                        <p:attrNameLst>
                                          <p:attrName>style.visibility</p:attrName>
                                        </p:attrNameLst>
                                      </p:cBhvr>
                                      <p:to>
                                        <p:strVal val="visible"/>
                                      </p:to>
                                    </p:set>
                                    <p:anim calcmode="lin" valueType="num">
                                      <p:cBhvr additive="base">
                                        <p:cTn id="34" dur="500" fill="hold"/>
                                        <p:tgtEl>
                                          <p:spTgt spid="60"/>
                                        </p:tgtEl>
                                        <p:attrNameLst>
                                          <p:attrName>ppt_x</p:attrName>
                                        </p:attrNameLst>
                                      </p:cBhvr>
                                      <p:tavLst>
                                        <p:tav tm="0">
                                          <p:val>
                                            <p:strVal val="#ppt_x"/>
                                          </p:val>
                                        </p:tav>
                                        <p:tav tm="100000">
                                          <p:val>
                                            <p:strVal val="#ppt_x"/>
                                          </p:val>
                                        </p:tav>
                                      </p:tavLst>
                                    </p:anim>
                                    <p:anim calcmode="lin" valueType="num">
                                      <p:cBhvr additive="base">
                                        <p:cTn id="35" dur="500" fill="hold"/>
                                        <p:tgtEl>
                                          <p:spTgt spid="60"/>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62"/>
                                        </p:tgtEl>
                                        <p:attrNameLst>
                                          <p:attrName>style.visibility</p:attrName>
                                        </p:attrNameLst>
                                      </p:cBhvr>
                                      <p:to>
                                        <p:strVal val="visible"/>
                                      </p:to>
                                    </p:set>
                                    <p:anim calcmode="lin" valueType="num">
                                      <p:cBhvr additive="base">
                                        <p:cTn id="38" dur="500" fill="hold"/>
                                        <p:tgtEl>
                                          <p:spTgt spid="62"/>
                                        </p:tgtEl>
                                        <p:attrNameLst>
                                          <p:attrName>ppt_x</p:attrName>
                                        </p:attrNameLst>
                                      </p:cBhvr>
                                      <p:tavLst>
                                        <p:tav tm="0">
                                          <p:val>
                                            <p:strVal val="#ppt_x"/>
                                          </p:val>
                                        </p:tav>
                                        <p:tav tm="100000">
                                          <p:val>
                                            <p:strVal val="#ppt_x"/>
                                          </p:val>
                                        </p:tav>
                                      </p:tavLst>
                                    </p:anim>
                                    <p:anim calcmode="lin" valueType="num">
                                      <p:cBhvr additive="base">
                                        <p:cTn id="39" dur="500" fill="hold"/>
                                        <p:tgtEl>
                                          <p:spTgt spid="6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64"/>
                                        </p:tgtEl>
                                        <p:attrNameLst>
                                          <p:attrName>style.visibility</p:attrName>
                                        </p:attrNameLst>
                                      </p:cBhvr>
                                      <p:to>
                                        <p:strVal val="visible"/>
                                      </p:to>
                                    </p:set>
                                    <p:anim calcmode="lin" valueType="num">
                                      <p:cBhvr additive="base">
                                        <p:cTn id="42" dur="500" fill="hold"/>
                                        <p:tgtEl>
                                          <p:spTgt spid="64"/>
                                        </p:tgtEl>
                                        <p:attrNameLst>
                                          <p:attrName>ppt_x</p:attrName>
                                        </p:attrNameLst>
                                      </p:cBhvr>
                                      <p:tavLst>
                                        <p:tav tm="0">
                                          <p:val>
                                            <p:strVal val="#ppt_x"/>
                                          </p:val>
                                        </p:tav>
                                        <p:tav tm="100000">
                                          <p:val>
                                            <p:strVal val="#ppt_x"/>
                                          </p:val>
                                        </p:tav>
                                      </p:tavLst>
                                    </p:anim>
                                    <p:anim calcmode="lin" valueType="num">
                                      <p:cBhvr additive="base">
                                        <p:cTn id="43" dur="500" fill="hold"/>
                                        <p:tgtEl>
                                          <p:spTgt spid="64"/>
                                        </p:tgtEl>
                                        <p:attrNameLst>
                                          <p:attrName>ppt_y</p:attrName>
                                        </p:attrNameLst>
                                      </p:cBhvr>
                                      <p:tavLst>
                                        <p:tav tm="0">
                                          <p:val>
                                            <p:strVal val="1+#ppt_h/2"/>
                                          </p:val>
                                        </p:tav>
                                        <p:tav tm="100000">
                                          <p:val>
                                            <p:strVal val="#ppt_y"/>
                                          </p:val>
                                        </p:tav>
                                      </p:tavLst>
                                    </p:anim>
                                  </p:childTnLst>
                                </p:cTn>
                              </p:par>
                            </p:childTnLst>
                          </p:cTn>
                        </p:par>
                        <p:par>
                          <p:cTn id="44" fill="hold">
                            <p:stCondLst>
                              <p:cond delay="3800"/>
                            </p:stCondLst>
                            <p:childTnLst>
                              <p:par>
                                <p:cTn id="45" presetID="22" presetClass="entr" presetSubtype="1" fill="hold" grpId="0" nodeType="after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wipe(up)">
                                      <p:cBhvr>
                                        <p:cTn id="47" dur="500"/>
                                        <p:tgtEl>
                                          <p:spTgt spid="61"/>
                                        </p:tgtEl>
                                      </p:cBhvr>
                                    </p:animEffect>
                                  </p:childTnLst>
                                </p:cTn>
                              </p:par>
                            </p:childTnLst>
                          </p:cTn>
                        </p:par>
                        <p:par>
                          <p:cTn id="48" fill="hold">
                            <p:stCondLst>
                              <p:cond delay="4300"/>
                            </p:stCondLst>
                            <p:childTnLst>
                              <p:par>
                                <p:cTn id="49" presetID="22" presetClass="entr" presetSubtype="1" fill="hold" grpId="0" nodeType="after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wipe(up)">
                                      <p:cBhvr>
                                        <p:cTn id="51" dur="500"/>
                                        <p:tgtEl>
                                          <p:spTgt spid="63"/>
                                        </p:tgtEl>
                                      </p:cBhvr>
                                    </p:animEffect>
                                  </p:childTnLst>
                                </p:cTn>
                              </p:par>
                            </p:childTnLst>
                          </p:cTn>
                        </p:par>
                        <p:par>
                          <p:cTn id="52" fill="hold">
                            <p:stCondLst>
                              <p:cond delay="4800"/>
                            </p:stCondLst>
                            <p:childTnLst>
                              <p:par>
                                <p:cTn id="53" presetID="22" presetClass="entr" presetSubtype="1" fill="hold" grpId="0"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up)">
                                      <p:cBhvr>
                                        <p:cTn id="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60" grpId="0"/>
      <p:bldP spid="61" grpId="0"/>
      <p:bldP spid="62" grpId="0"/>
      <p:bldP spid="63" grpId="0"/>
      <p:bldP spid="64" grpId="0"/>
      <p:bldP spid="6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5" name="组合 594"/>
          <p:cNvGrpSpPr/>
          <p:nvPr/>
        </p:nvGrpSpPr>
        <p:grpSpPr>
          <a:xfrm>
            <a:off x="5342473" y="2126568"/>
            <a:ext cx="1406374" cy="300291"/>
            <a:chOff x="4304043" y="1286668"/>
            <a:chExt cx="3837944" cy="2757793"/>
          </a:xfrm>
          <a:effectLst>
            <a:outerShdw blurRad="381000" dist="254000" dir="8100000" algn="tr" rotWithShape="0">
              <a:prstClr val="black">
                <a:alpha val="40000"/>
              </a:prstClr>
            </a:outerShdw>
          </a:effectLst>
        </p:grpSpPr>
        <p:sp>
          <p:nvSpPr>
            <p:cNvPr id="596" name="圆角矩形 595"/>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7" name="圆角矩形 596"/>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2" name="组合 591"/>
          <p:cNvGrpSpPr/>
          <p:nvPr/>
        </p:nvGrpSpPr>
        <p:grpSpPr>
          <a:xfrm>
            <a:off x="5342473" y="2504792"/>
            <a:ext cx="1406374" cy="300291"/>
            <a:chOff x="4304043" y="1286668"/>
            <a:chExt cx="3837944" cy="2757793"/>
          </a:xfrm>
          <a:effectLst>
            <a:outerShdw blurRad="381000" dist="254000" dir="8100000" algn="tr" rotWithShape="0">
              <a:prstClr val="black">
                <a:alpha val="40000"/>
              </a:prstClr>
            </a:outerShdw>
          </a:effectLst>
        </p:grpSpPr>
        <p:sp>
          <p:nvSpPr>
            <p:cNvPr id="593" name="圆角矩形 592"/>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4" name="圆角矩形 593"/>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8" name="组合 597"/>
          <p:cNvGrpSpPr/>
          <p:nvPr/>
        </p:nvGrpSpPr>
        <p:grpSpPr>
          <a:xfrm>
            <a:off x="5342473" y="2884621"/>
            <a:ext cx="1406374" cy="300291"/>
            <a:chOff x="4304043" y="1286668"/>
            <a:chExt cx="3837944" cy="2757793"/>
          </a:xfrm>
          <a:effectLst>
            <a:outerShdw blurRad="381000" dist="254000" dir="8100000" algn="tr" rotWithShape="0">
              <a:prstClr val="black">
                <a:alpha val="40000"/>
              </a:prstClr>
            </a:outerShdw>
          </a:effectLst>
        </p:grpSpPr>
        <p:sp>
          <p:nvSpPr>
            <p:cNvPr id="599" name="圆角矩形 598"/>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0" name="圆角矩形 599"/>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1" name="组合 600"/>
          <p:cNvGrpSpPr/>
          <p:nvPr/>
        </p:nvGrpSpPr>
        <p:grpSpPr>
          <a:xfrm>
            <a:off x="5342473" y="3261030"/>
            <a:ext cx="1406374" cy="300291"/>
            <a:chOff x="4304043" y="1286668"/>
            <a:chExt cx="3837944" cy="2757793"/>
          </a:xfrm>
          <a:effectLst>
            <a:outerShdw blurRad="381000" dist="254000" dir="8100000" algn="tr" rotWithShape="0">
              <a:prstClr val="black">
                <a:alpha val="40000"/>
              </a:prstClr>
            </a:outerShdw>
          </a:effectLst>
        </p:grpSpPr>
        <p:sp>
          <p:nvSpPr>
            <p:cNvPr id="602" name="圆角矩形 601"/>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3" name="圆角矩形 602"/>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4" name="组合 603"/>
          <p:cNvGrpSpPr/>
          <p:nvPr/>
        </p:nvGrpSpPr>
        <p:grpSpPr>
          <a:xfrm>
            <a:off x="5342473" y="3631405"/>
            <a:ext cx="1406374" cy="300291"/>
            <a:chOff x="4304043" y="1286668"/>
            <a:chExt cx="3837944" cy="2757793"/>
          </a:xfrm>
          <a:effectLst>
            <a:outerShdw blurRad="381000" dist="254000" dir="8100000" algn="tr" rotWithShape="0">
              <a:prstClr val="black">
                <a:alpha val="40000"/>
              </a:prstClr>
            </a:outerShdw>
          </a:effectLst>
        </p:grpSpPr>
        <p:sp>
          <p:nvSpPr>
            <p:cNvPr id="605" name="圆角矩形 604"/>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6" name="圆角矩形 605"/>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7" name="组合 606"/>
          <p:cNvGrpSpPr/>
          <p:nvPr/>
        </p:nvGrpSpPr>
        <p:grpSpPr>
          <a:xfrm>
            <a:off x="5342473" y="4492545"/>
            <a:ext cx="1406374" cy="300291"/>
            <a:chOff x="4304043" y="1286668"/>
            <a:chExt cx="3837944" cy="2757793"/>
          </a:xfrm>
          <a:effectLst>
            <a:outerShdw blurRad="381000" dist="254000" dir="8100000" algn="tr" rotWithShape="0">
              <a:prstClr val="black">
                <a:alpha val="40000"/>
              </a:prstClr>
            </a:outerShdw>
          </a:effectLst>
        </p:grpSpPr>
        <p:sp>
          <p:nvSpPr>
            <p:cNvPr id="608" name="圆角矩形 607"/>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9" name="圆角矩形 608"/>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0" name="组合 609"/>
          <p:cNvGrpSpPr/>
          <p:nvPr/>
        </p:nvGrpSpPr>
        <p:grpSpPr>
          <a:xfrm>
            <a:off x="5342473" y="5013724"/>
            <a:ext cx="1406374" cy="300291"/>
            <a:chOff x="4304043" y="1286668"/>
            <a:chExt cx="3837944" cy="2757793"/>
          </a:xfrm>
          <a:effectLst>
            <a:outerShdw blurRad="381000" dist="254000" dir="8100000" algn="tr" rotWithShape="0">
              <a:prstClr val="black">
                <a:alpha val="40000"/>
              </a:prstClr>
            </a:outerShdw>
          </a:effectLst>
        </p:grpSpPr>
        <p:sp>
          <p:nvSpPr>
            <p:cNvPr id="611" name="圆角矩形 610"/>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2" name="圆角矩形 611"/>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3" name="组合 612"/>
          <p:cNvGrpSpPr/>
          <p:nvPr/>
        </p:nvGrpSpPr>
        <p:grpSpPr>
          <a:xfrm>
            <a:off x="5342473" y="5407177"/>
            <a:ext cx="1406374" cy="300291"/>
            <a:chOff x="4304043" y="1286668"/>
            <a:chExt cx="3837944" cy="2757793"/>
          </a:xfrm>
          <a:effectLst>
            <a:outerShdw blurRad="381000" dist="254000" dir="8100000" algn="tr" rotWithShape="0">
              <a:prstClr val="black">
                <a:alpha val="40000"/>
              </a:prstClr>
            </a:outerShdw>
          </a:effectLst>
        </p:grpSpPr>
        <p:sp>
          <p:nvSpPr>
            <p:cNvPr id="614" name="圆角矩形 613"/>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5" name="圆角矩形 614"/>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5" name="组合 564"/>
          <p:cNvGrpSpPr/>
          <p:nvPr/>
        </p:nvGrpSpPr>
        <p:grpSpPr>
          <a:xfrm>
            <a:off x="3806773" y="1742461"/>
            <a:ext cx="927546" cy="295782"/>
            <a:chOff x="4304043" y="1286668"/>
            <a:chExt cx="3837944" cy="2757793"/>
          </a:xfrm>
          <a:effectLst>
            <a:outerShdw blurRad="381000" dist="254000" dir="8100000" algn="tr" rotWithShape="0">
              <a:prstClr val="black">
                <a:alpha val="40000"/>
              </a:prstClr>
            </a:outerShdw>
          </a:effectLst>
        </p:grpSpPr>
        <p:sp>
          <p:nvSpPr>
            <p:cNvPr id="566" name="圆角矩形 565"/>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7" name="圆角矩形 566"/>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8" name="组合 567"/>
          <p:cNvGrpSpPr/>
          <p:nvPr/>
        </p:nvGrpSpPr>
        <p:grpSpPr>
          <a:xfrm>
            <a:off x="3806773" y="2417563"/>
            <a:ext cx="927546" cy="295782"/>
            <a:chOff x="4304043" y="1286668"/>
            <a:chExt cx="3837944" cy="2757793"/>
          </a:xfrm>
          <a:effectLst>
            <a:outerShdw blurRad="381000" dist="254000" dir="8100000" algn="tr" rotWithShape="0">
              <a:prstClr val="black">
                <a:alpha val="40000"/>
              </a:prstClr>
            </a:outerShdw>
          </a:effectLst>
        </p:grpSpPr>
        <p:sp>
          <p:nvSpPr>
            <p:cNvPr id="569" name="圆角矩形 568"/>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0" name="圆角矩形 569"/>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1" name="组合 570"/>
          <p:cNvGrpSpPr/>
          <p:nvPr/>
        </p:nvGrpSpPr>
        <p:grpSpPr>
          <a:xfrm>
            <a:off x="3806773" y="2795787"/>
            <a:ext cx="927546" cy="295782"/>
            <a:chOff x="4304043" y="1286668"/>
            <a:chExt cx="3837944" cy="2757793"/>
          </a:xfrm>
          <a:effectLst>
            <a:outerShdw blurRad="381000" dist="254000" dir="8100000" algn="tr" rotWithShape="0">
              <a:prstClr val="black">
                <a:alpha val="40000"/>
              </a:prstClr>
            </a:outerShdw>
          </a:effectLst>
        </p:grpSpPr>
        <p:sp>
          <p:nvSpPr>
            <p:cNvPr id="572" name="圆角矩形 571"/>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3" name="圆角矩形 572"/>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4" name="组合 573"/>
          <p:cNvGrpSpPr/>
          <p:nvPr/>
        </p:nvGrpSpPr>
        <p:grpSpPr>
          <a:xfrm>
            <a:off x="3806773" y="3185484"/>
            <a:ext cx="927546" cy="295782"/>
            <a:chOff x="4304043" y="1286668"/>
            <a:chExt cx="3837944" cy="2757793"/>
          </a:xfrm>
          <a:effectLst>
            <a:outerShdw blurRad="381000" dist="254000" dir="8100000" algn="tr" rotWithShape="0">
              <a:prstClr val="black">
                <a:alpha val="40000"/>
              </a:prstClr>
            </a:outerShdw>
          </a:effectLst>
        </p:grpSpPr>
        <p:sp>
          <p:nvSpPr>
            <p:cNvPr id="575" name="圆角矩形 574"/>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6" name="圆角矩形 575"/>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7" name="组合 576"/>
          <p:cNvGrpSpPr/>
          <p:nvPr/>
        </p:nvGrpSpPr>
        <p:grpSpPr>
          <a:xfrm>
            <a:off x="3806773" y="3574384"/>
            <a:ext cx="927546" cy="295782"/>
            <a:chOff x="4304043" y="1286668"/>
            <a:chExt cx="3837944" cy="2757793"/>
          </a:xfrm>
          <a:effectLst>
            <a:outerShdw blurRad="381000" dist="254000" dir="8100000" algn="tr" rotWithShape="0">
              <a:prstClr val="black">
                <a:alpha val="40000"/>
              </a:prstClr>
            </a:outerShdw>
          </a:effectLst>
        </p:grpSpPr>
        <p:sp>
          <p:nvSpPr>
            <p:cNvPr id="578" name="圆角矩形 577"/>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9" name="圆角矩形 578"/>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0" name="组合 579"/>
          <p:cNvGrpSpPr/>
          <p:nvPr/>
        </p:nvGrpSpPr>
        <p:grpSpPr>
          <a:xfrm>
            <a:off x="3806773" y="4025507"/>
            <a:ext cx="927546" cy="295782"/>
            <a:chOff x="4304043" y="1286668"/>
            <a:chExt cx="3837944" cy="2757793"/>
          </a:xfrm>
          <a:effectLst>
            <a:outerShdw blurRad="381000" dist="254000" dir="8100000" algn="tr" rotWithShape="0">
              <a:prstClr val="black">
                <a:alpha val="40000"/>
              </a:prstClr>
            </a:outerShdw>
          </a:effectLst>
        </p:grpSpPr>
        <p:sp>
          <p:nvSpPr>
            <p:cNvPr id="581" name="圆角矩形 580"/>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2" name="圆角矩形 581"/>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3" name="组合 582"/>
          <p:cNvGrpSpPr/>
          <p:nvPr/>
        </p:nvGrpSpPr>
        <p:grpSpPr>
          <a:xfrm>
            <a:off x="3806773" y="4514861"/>
            <a:ext cx="927546" cy="295782"/>
            <a:chOff x="4304043" y="1286668"/>
            <a:chExt cx="3837944" cy="2757793"/>
          </a:xfrm>
          <a:effectLst>
            <a:outerShdw blurRad="381000" dist="254000" dir="8100000" algn="tr" rotWithShape="0">
              <a:prstClr val="black">
                <a:alpha val="40000"/>
              </a:prstClr>
            </a:outerShdw>
          </a:effectLst>
        </p:grpSpPr>
        <p:sp>
          <p:nvSpPr>
            <p:cNvPr id="584" name="圆角矩形 583"/>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5" name="圆角矩形 584"/>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6" name="组合 585"/>
          <p:cNvGrpSpPr/>
          <p:nvPr/>
        </p:nvGrpSpPr>
        <p:grpSpPr>
          <a:xfrm>
            <a:off x="3806773" y="4904558"/>
            <a:ext cx="927546" cy="295782"/>
            <a:chOff x="4304043" y="1286668"/>
            <a:chExt cx="3837944" cy="2757793"/>
          </a:xfrm>
          <a:effectLst>
            <a:outerShdw blurRad="381000" dist="254000" dir="8100000" algn="tr" rotWithShape="0">
              <a:prstClr val="black">
                <a:alpha val="40000"/>
              </a:prstClr>
            </a:outerShdw>
          </a:effectLst>
        </p:grpSpPr>
        <p:sp>
          <p:nvSpPr>
            <p:cNvPr id="587" name="圆角矩形 586"/>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8" name="圆角矩形 587"/>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9" name="组合 588"/>
          <p:cNvGrpSpPr/>
          <p:nvPr/>
        </p:nvGrpSpPr>
        <p:grpSpPr>
          <a:xfrm>
            <a:off x="3806773" y="5293458"/>
            <a:ext cx="927546" cy="295782"/>
            <a:chOff x="4304043" y="1286668"/>
            <a:chExt cx="3837944" cy="2757793"/>
          </a:xfrm>
          <a:effectLst>
            <a:outerShdw blurRad="381000" dist="254000" dir="8100000" algn="tr" rotWithShape="0">
              <a:prstClr val="black">
                <a:alpha val="40000"/>
              </a:prstClr>
            </a:outerShdw>
          </a:effectLst>
        </p:grpSpPr>
        <p:sp>
          <p:nvSpPr>
            <p:cNvPr id="590" name="圆角矩形 589"/>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1" name="圆角矩形 590"/>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3" name="组合 552"/>
          <p:cNvGrpSpPr/>
          <p:nvPr/>
        </p:nvGrpSpPr>
        <p:grpSpPr>
          <a:xfrm>
            <a:off x="1990379" y="1677325"/>
            <a:ext cx="1356506" cy="432572"/>
            <a:chOff x="4304043" y="1286668"/>
            <a:chExt cx="3837944" cy="2757793"/>
          </a:xfrm>
          <a:effectLst>
            <a:outerShdw blurRad="381000" dist="254000" dir="8100000" algn="tr" rotWithShape="0">
              <a:prstClr val="black">
                <a:alpha val="40000"/>
              </a:prstClr>
            </a:outerShdw>
          </a:effectLst>
        </p:grpSpPr>
        <p:sp>
          <p:nvSpPr>
            <p:cNvPr id="554" name="圆角矩形 553"/>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5" name="圆角矩形 554"/>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6" name="组合 555"/>
          <p:cNvGrpSpPr/>
          <p:nvPr/>
        </p:nvGrpSpPr>
        <p:grpSpPr>
          <a:xfrm>
            <a:off x="1953497" y="2880098"/>
            <a:ext cx="1356506" cy="432572"/>
            <a:chOff x="4304043" y="1286668"/>
            <a:chExt cx="3837944" cy="2757793"/>
          </a:xfrm>
          <a:effectLst>
            <a:outerShdw blurRad="381000" dist="254000" dir="8100000" algn="tr" rotWithShape="0">
              <a:prstClr val="black">
                <a:alpha val="40000"/>
              </a:prstClr>
            </a:outerShdw>
          </a:effectLst>
        </p:grpSpPr>
        <p:sp>
          <p:nvSpPr>
            <p:cNvPr id="557" name="圆角矩形 556"/>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8" name="圆角矩形 557"/>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9" name="组合 558"/>
          <p:cNvGrpSpPr/>
          <p:nvPr/>
        </p:nvGrpSpPr>
        <p:grpSpPr>
          <a:xfrm>
            <a:off x="1953497" y="3963827"/>
            <a:ext cx="1356506" cy="432572"/>
            <a:chOff x="4304043" y="1286668"/>
            <a:chExt cx="3837944" cy="2757793"/>
          </a:xfrm>
          <a:effectLst>
            <a:outerShdw blurRad="381000" dist="254000" dir="8100000" algn="tr" rotWithShape="0">
              <a:prstClr val="black">
                <a:alpha val="40000"/>
              </a:prstClr>
            </a:outerShdw>
          </a:effectLst>
        </p:grpSpPr>
        <p:sp>
          <p:nvSpPr>
            <p:cNvPr id="560" name="圆角矩形 559"/>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1" name="圆角矩形 560"/>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2" name="组合 561"/>
          <p:cNvGrpSpPr/>
          <p:nvPr/>
        </p:nvGrpSpPr>
        <p:grpSpPr>
          <a:xfrm>
            <a:off x="1916615" y="4829447"/>
            <a:ext cx="1356506" cy="432572"/>
            <a:chOff x="4304043" y="1286668"/>
            <a:chExt cx="3837944" cy="2757793"/>
          </a:xfrm>
          <a:effectLst>
            <a:outerShdw blurRad="381000" dist="254000" dir="8100000" algn="tr" rotWithShape="0">
              <a:prstClr val="black">
                <a:alpha val="40000"/>
              </a:prstClr>
            </a:outerShdw>
          </a:effectLst>
        </p:grpSpPr>
        <p:sp>
          <p:nvSpPr>
            <p:cNvPr id="563" name="圆角矩形 562"/>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4" name="圆角矩形 563"/>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9" name="TextBox 158"/>
          <p:cNvSpPr txBox="1"/>
          <p:nvPr/>
        </p:nvSpPr>
        <p:spPr>
          <a:xfrm>
            <a:off x="1330766" y="260648"/>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tx1">
                    <a:lumMod val="50000"/>
                  </a:schemeClr>
                </a:solidFill>
                <a:latin typeface="微软雅黑"/>
                <a:ea typeface="微软雅黑"/>
              </a:rPr>
              <a:t>1.4 </a:t>
            </a:r>
            <a:r>
              <a:rPr lang="zh-CN" altLang="en-US" sz="2800" dirty="0">
                <a:solidFill>
                  <a:schemeClr val="tx1">
                    <a:lumMod val="50000"/>
                  </a:schemeClr>
                </a:solidFill>
                <a:latin typeface="微软雅黑"/>
                <a:ea typeface="微软雅黑"/>
              </a:rPr>
              <a:t>组织构架</a:t>
            </a:r>
          </a:p>
        </p:txBody>
      </p:sp>
      <p:sp>
        <p:nvSpPr>
          <p:cNvPr id="160" name="TextBox 159"/>
          <p:cNvSpPr txBox="1"/>
          <p:nvPr/>
        </p:nvSpPr>
        <p:spPr>
          <a:xfrm>
            <a:off x="140263" y="322203"/>
            <a:ext cx="1064260" cy="400110"/>
          </a:xfrm>
          <a:prstGeom prst="rect">
            <a:avLst/>
          </a:prstGeom>
          <a:noFill/>
        </p:spPr>
        <p:txBody>
          <a:bodyPr wrap="square" rtlCol="0">
            <a:spAutoFit/>
          </a:bodyPr>
          <a:lstStyle/>
          <a:p>
            <a:pPr algn="r"/>
            <a:r>
              <a:rPr lang="en-US" altLang="zh-CN" sz="2000" dirty="0" smtClean="0">
                <a:solidFill>
                  <a:schemeClr val="tx1">
                    <a:lumMod val="50000"/>
                  </a:schemeClr>
                </a:solidFill>
              </a:rPr>
              <a:t>Part</a:t>
            </a:r>
            <a:r>
              <a:rPr lang="en-US" altLang="zh-CN" dirty="0" smtClean="0">
                <a:solidFill>
                  <a:schemeClr val="tx1">
                    <a:lumMod val="50000"/>
                  </a:schemeClr>
                </a:solidFill>
              </a:rPr>
              <a:t> 1</a:t>
            </a:r>
            <a:endParaRPr lang="zh-CN" altLang="en-US" dirty="0">
              <a:solidFill>
                <a:schemeClr val="tx1">
                  <a:lumMod val="50000"/>
                </a:schemeClr>
              </a:solidFill>
            </a:endParaRPr>
          </a:p>
        </p:txBody>
      </p:sp>
      <p:sp>
        <p:nvSpPr>
          <p:cNvPr id="7" name="Rectangle 6"/>
          <p:cNvSpPr>
            <a:spLocks noChangeArrowheads="1"/>
          </p:cNvSpPr>
          <p:nvPr/>
        </p:nvSpPr>
        <p:spPr bwMode="auto">
          <a:xfrm>
            <a:off x="1938047" y="1731587"/>
            <a:ext cx="1387407" cy="317531"/>
          </a:xfrm>
          <a:prstGeom prst="rect">
            <a:avLst/>
          </a:prstGeom>
          <a:noFill/>
          <a:ln>
            <a:noFill/>
          </a:ln>
          <a:effectLst/>
          <a:extLst/>
        </p:spPr>
        <p:txBody>
          <a:bodyPr wrap="none" anchor="ctr"/>
          <a:lstStyle/>
          <a:p>
            <a:pPr algn="ctr"/>
            <a:r>
              <a:rPr lang="zh-CN" altLang="en-US" sz="1400" dirty="0">
                <a:solidFill>
                  <a:srgbClr val="C00000"/>
                </a:solidFill>
                <a:ea typeface="微软雅黑" pitchFamily="34" charset="-122"/>
              </a:rPr>
              <a:t>财务总监</a:t>
            </a:r>
          </a:p>
        </p:txBody>
      </p:sp>
      <p:sp>
        <p:nvSpPr>
          <p:cNvPr id="8" name="Rectangle 7"/>
          <p:cNvSpPr>
            <a:spLocks noChangeArrowheads="1"/>
          </p:cNvSpPr>
          <p:nvPr/>
        </p:nvSpPr>
        <p:spPr bwMode="auto">
          <a:xfrm>
            <a:off x="1938047" y="2932804"/>
            <a:ext cx="1387407" cy="317531"/>
          </a:xfrm>
          <a:prstGeom prst="rect">
            <a:avLst/>
          </a:prstGeom>
          <a:noFill/>
          <a:ln>
            <a:noFill/>
          </a:ln>
          <a:effectLst/>
          <a:extLst/>
        </p:spPr>
        <p:txBody>
          <a:bodyPr wrap="none" anchor="ctr"/>
          <a:lstStyle/>
          <a:p>
            <a:pPr algn="ctr"/>
            <a:r>
              <a:rPr lang="zh-CN" altLang="en-US" sz="1400">
                <a:solidFill>
                  <a:srgbClr val="C00000"/>
                </a:solidFill>
                <a:ea typeface="微软雅黑" pitchFamily="34" charset="-122"/>
              </a:rPr>
              <a:t>生产副总</a:t>
            </a:r>
          </a:p>
        </p:txBody>
      </p:sp>
      <p:sp>
        <p:nvSpPr>
          <p:cNvPr id="9" name="Rectangle 8"/>
          <p:cNvSpPr>
            <a:spLocks noChangeArrowheads="1"/>
          </p:cNvSpPr>
          <p:nvPr/>
        </p:nvSpPr>
        <p:spPr bwMode="auto">
          <a:xfrm>
            <a:off x="1938047" y="4034385"/>
            <a:ext cx="1387407" cy="317531"/>
          </a:xfrm>
          <a:prstGeom prst="rect">
            <a:avLst/>
          </a:prstGeom>
          <a:noFill/>
          <a:ln>
            <a:noFill/>
          </a:ln>
          <a:effectLst/>
          <a:extLst/>
        </p:spPr>
        <p:txBody>
          <a:bodyPr wrap="none" anchor="ctr"/>
          <a:lstStyle/>
          <a:p>
            <a:pPr algn="ctr"/>
            <a:r>
              <a:rPr lang="zh-CN" altLang="en-US" sz="1400">
                <a:solidFill>
                  <a:srgbClr val="C00000"/>
                </a:solidFill>
                <a:ea typeface="微软雅黑" pitchFamily="34" charset="-122"/>
              </a:rPr>
              <a:t>技术副总</a:t>
            </a:r>
          </a:p>
        </p:txBody>
      </p:sp>
      <p:sp>
        <p:nvSpPr>
          <p:cNvPr id="10" name="Rectangle 9"/>
          <p:cNvSpPr>
            <a:spLocks noChangeArrowheads="1"/>
          </p:cNvSpPr>
          <p:nvPr/>
        </p:nvSpPr>
        <p:spPr bwMode="auto">
          <a:xfrm>
            <a:off x="1938047" y="4898516"/>
            <a:ext cx="1387407" cy="317531"/>
          </a:xfrm>
          <a:prstGeom prst="rect">
            <a:avLst/>
          </a:prstGeom>
          <a:noFill/>
          <a:ln>
            <a:noFill/>
          </a:ln>
          <a:effectLst/>
          <a:extLst/>
        </p:spPr>
        <p:txBody>
          <a:bodyPr wrap="none" anchor="ctr"/>
          <a:lstStyle/>
          <a:p>
            <a:pPr algn="ctr"/>
            <a:r>
              <a:rPr lang="zh-CN" altLang="en-US" sz="1400" dirty="0">
                <a:solidFill>
                  <a:srgbClr val="C00000"/>
                </a:solidFill>
                <a:ea typeface="微软雅黑" pitchFamily="34" charset="-122"/>
              </a:rPr>
              <a:t>总经理助理</a:t>
            </a:r>
          </a:p>
        </p:txBody>
      </p:sp>
      <p:sp>
        <p:nvSpPr>
          <p:cNvPr id="11" name="Rectangle 10"/>
          <p:cNvSpPr>
            <a:spLocks noChangeArrowheads="1"/>
          </p:cNvSpPr>
          <p:nvPr/>
        </p:nvSpPr>
        <p:spPr bwMode="auto">
          <a:xfrm>
            <a:off x="3580495" y="1731587"/>
            <a:ext cx="1387407" cy="317531"/>
          </a:xfrm>
          <a:prstGeom prst="rect">
            <a:avLst/>
          </a:prstGeom>
          <a:noFill/>
          <a:ln>
            <a:noFill/>
          </a:ln>
          <a:effectLst/>
          <a:extLst/>
        </p:spPr>
        <p:txBody>
          <a:bodyPr wrap="none" anchor="ctr"/>
          <a:lstStyle/>
          <a:p>
            <a:pPr algn="ctr"/>
            <a:r>
              <a:rPr lang="zh-CN" altLang="en-US" sz="1400" dirty="0">
                <a:solidFill>
                  <a:schemeClr val="accent1">
                    <a:lumMod val="75000"/>
                  </a:schemeClr>
                </a:solidFill>
                <a:ea typeface="微软雅黑" pitchFamily="34" charset="-122"/>
              </a:rPr>
              <a:t>财务部</a:t>
            </a:r>
            <a:endParaRPr lang="zh-CN" altLang="en-US" dirty="0">
              <a:solidFill>
                <a:schemeClr val="accent1">
                  <a:lumMod val="75000"/>
                </a:schemeClr>
              </a:solidFill>
            </a:endParaRPr>
          </a:p>
        </p:txBody>
      </p:sp>
      <p:sp>
        <p:nvSpPr>
          <p:cNvPr id="12" name="Rectangle 11"/>
          <p:cNvSpPr>
            <a:spLocks noChangeArrowheads="1"/>
          </p:cNvSpPr>
          <p:nvPr/>
        </p:nvSpPr>
        <p:spPr bwMode="auto">
          <a:xfrm>
            <a:off x="3580495" y="2406689"/>
            <a:ext cx="1387407" cy="317531"/>
          </a:xfrm>
          <a:prstGeom prst="rect">
            <a:avLst/>
          </a:prstGeom>
          <a:noFill/>
          <a:ln>
            <a:noFill/>
          </a:ln>
          <a:effectLst/>
          <a:extLst/>
        </p:spPr>
        <p:txBody>
          <a:bodyPr wrap="none" anchor="ctr"/>
          <a:lstStyle/>
          <a:p>
            <a:pPr algn="ctr"/>
            <a:r>
              <a:rPr lang="zh-CN" altLang="en-US" sz="1400" dirty="0">
                <a:solidFill>
                  <a:schemeClr val="accent1">
                    <a:lumMod val="75000"/>
                  </a:schemeClr>
                </a:solidFill>
                <a:ea typeface="微软雅黑" pitchFamily="34" charset="-122"/>
              </a:rPr>
              <a:t>设备部</a:t>
            </a:r>
          </a:p>
        </p:txBody>
      </p:sp>
      <p:sp>
        <p:nvSpPr>
          <p:cNvPr id="13" name="Rectangle 12"/>
          <p:cNvSpPr>
            <a:spLocks noChangeArrowheads="1"/>
          </p:cNvSpPr>
          <p:nvPr/>
        </p:nvSpPr>
        <p:spPr bwMode="auto">
          <a:xfrm>
            <a:off x="3580495" y="2784747"/>
            <a:ext cx="1387407" cy="317531"/>
          </a:xfrm>
          <a:prstGeom prst="rect">
            <a:avLst/>
          </a:prstGeom>
          <a:noFill/>
          <a:ln>
            <a:noFill/>
          </a:ln>
          <a:effectLst/>
          <a:extLst/>
        </p:spPr>
        <p:txBody>
          <a:bodyPr wrap="none" anchor="ctr"/>
          <a:lstStyle/>
          <a:p>
            <a:pPr algn="ctr"/>
            <a:r>
              <a:rPr lang="zh-CN" altLang="en-US" sz="1400">
                <a:solidFill>
                  <a:schemeClr val="accent1">
                    <a:lumMod val="75000"/>
                  </a:schemeClr>
                </a:solidFill>
                <a:ea typeface="微软雅黑" pitchFamily="34" charset="-122"/>
              </a:rPr>
              <a:t>制造部</a:t>
            </a:r>
          </a:p>
        </p:txBody>
      </p:sp>
      <p:sp>
        <p:nvSpPr>
          <p:cNvPr id="14" name="Rectangle 13"/>
          <p:cNvSpPr>
            <a:spLocks noChangeArrowheads="1"/>
          </p:cNvSpPr>
          <p:nvPr/>
        </p:nvSpPr>
        <p:spPr bwMode="auto">
          <a:xfrm>
            <a:off x="3580495" y="3163735"/>
            <a:ext cx="1387407" cy="317531"/>
          </a:xfrm>
          <a:prstGeom prst="rect">
            <a:avLst/>
          </a:prstGeom>
          <a:noFill/>
          <a:ln>
            <a:noFill/>
          </a:ln>
          <a:effectLst/>
          <a:extLst/>
        </p:spPr>
        <p:txBody>
          <a:bodyPr wrap="none" anchor="ctr"/>
          <a:lstStyle/>
          <a:p>
            <a:pPr algn="ctr"/>
            <a:r>
              <a:rPr lang="zh-CN" altLang="en-US" sz="1400">
                <a:solidFill>
                  <a:schemeClr val="accent1">
                    <a:lumMod val="75000"/>
                  </a:schemeClr>
                </a:solidFill>
                <a:ea typeface="微软雅黑" pitchFamily="34" charset="-122"/>
              </a:rPr>
              <a:t>采购部</a:t>
            </a:r>
            <a:endParaRPr lang="zh-CN" altLang="en-US">
              <a:solidFill>
                <a:schemeClr val="accent1">
                  <a:lumMod val="75000"/>
                </a:schemeClr>
              </a:solidFill>
            </a:endParaRPr>
          </a:p>
        </p:txBody>
      </p:sp>
      <p:sp>
        <p:nvSpPr>
          <p:cNvPr id="15" name="Rectangle 14"/>
          <p:cNvSpPr>
            <a:spLocks noChangeArrowheads="1"/>
          </p:cNvSpPr>
          <p:nvPr/>
        </p:nvSpPr>
        <p:spPr bwMode="auto">
          <a:xfrm>
            <a:off x="3580495" y="3559485"/>
            <a:ext cx="1387407" cy="317531"/>
          </a:xfrm>
          <a:prstGeom prst="rect">
            <a:avLst/>
          </a:prstGeom>
          <a:noFill/>
          <a:ln>
            <a:noFill/>
          </a:ln>
          <a:effectLst/>
          <a:extLst/>
        </p:spPr>
        <p:txBody>
          <a:bodyPr wrap="none" anchor="ctr"/>
          <a:lstStyle/>
          <a:p>
            <a:pPr algn="ctr"/>
            <a:r>
              <a:rPr lang="zh-CN" altLang="en-US" sz="1400">
                <a:solidFill>
                  <a:schemeClr val="accent1">
                    <a:lumMod val="75000"/>
                  </a:schemeClr>
                </a:solidFill>
                <a:ea typeface="微软雅黑" pitchFamily="34" charset="-122"/>
              </a:rPr>
              <a:t>营销部</a:t>
            </a:r>
            <a:endParaRPr lang="zh-CN" altLang="en-US">
              <a:solidFill>
                <a:schemeClr val="accent1">
                  <a:lumMod val="75000"/>
                </a:schemeClr>
              </a:solidFill>
            </a:endParaRPr>
          </a:p>
        </p:txBody>
      </p:sp>
      <p:sp>
        <p:nvSpPr>
          <p:cNvPr id="16" name="Rectangle 15"/>
          <p:cNvSpPr>
            <a:spLocks noChangeArrowheads="1"/>
          </p:cNvSpPr>
          <p:nvPr/>
        </p:nvSpPr>
        <p:spPr bwMode="auto">
          <a:xfrm>
            <a:off x="5355989" y="2508188"/>
            <a:ext cx="1387407" cy="317531"/>
          </a:xfrm>
          <a:prstGeom prst="rect">
            <a:avLst/>
          </a:prstGeom>
          <a:noFill/>
          <a:ln>
            <a:noFill/>
          </a:ln>
          <a:effectLst/>
          <a:extLst/>
        </p:spPr>
        <p:txBody>
          <a:bodyPr wrap="none" anchor="ctr"/>
          <a:lstStyle/>
          <a:p>
            <a:pPr algn="ctr"/>
            <a:r>
              <a:rPr lang="zh-CN" altLang="en-US" sz="1400">
                <a:solidFill>
                  <a:schemeClr val="accent1">
                    <a:lumMod val="75000"/>
                  </a:schemeClr>
                </a:solidFill>
                <a:ea typeface="微软雅黑" pitchFamily="34" charset="-122"/>
              </a:rPr>
              <a:t>钳工工段</a:t>
            </a:r>
            <a:endParaRPr lang="zh-CN" altLang="en-US">
              <a:solidFill>
                <a:schemeClr val="accent1">
                  <a:lumMod val="75000"/>
                </a:schemeClr>
              </a:solidFill>
            </a:endParaRPr>
          </a:p>
        </p:txBody>
      </p:sp>
      <p:sp>
        <p:nvSpPr>
          <p:cNvPr id="17" name="Rectangle 16"/>
          <p:cNvSpPr>
            <a:spLocks noChangeArrowheads="1"/>
          </p:cNvSpPr>
          <p:nvPr/>
        </p:nvSpPr>
        <p:spPr bwMode="auto">
          <a:xfrm>
            <a:off x="5355989" y="2876002"/>
            <a:ext cx="1387407" cy="317531"/>
          </a:xfrm>
          <a:prstGeom prst="rect">
            <a:avLst/>
          </a:prstGeom>
          <a:noFill/>
          <a:ln>
            <a:noFill/>
          </a:ln>
          <a:effectLst/>
          <a:extLst/>
        </p:spPr>
        <p:txBody>
          <a:bodyPr wrap="none" anchor="ctr"/>
          <a:lstStyle/>
          <a:p>
            <a:pPr algn="ctr"/>
            <a:r>
              <a:rPr lang="zh-CN" altLang="en-US" sz="1400">
                <a:solidFill>
                  <a:schemeClr val="accent1">
                    <a:lumMod val="75000"/>
                  </a:schemeClr>
                </a:solidFill>
                <a:ea typeface="微软雅黑" pitchFamily="34" charset="-122"/>
              </a:rPr>
              <a:t>工具室</a:t>
            </a:r>
            <a:endParaRPr lang="zh-CN" altLang="en-US">
              <a:solidFill>
                <a:schemeClr val="accent1">
                  <a:lumMod val="75000"/>
                </a:schemeClr>
              </a:solidFill>
            </a:endParaRPr>
          </a:p>
        </p:txBody>
      </p:sp>
      <p:sp>
        <p:nvSpPr>
          <p:cNvPr id="18" name="Rectangle 17"/>
          <p:cNvSpPr>
            <a:spLocks noChangeArrowheads="1"/>
          </p:cNvSpPr>
          <p:nvPr/>
        </p:nvSpPr>
        <p:spPr bwMode="auto">
          <a:xfrm>
            <a:off x="5355989" y="3256853"/>
            <a:ext cx="1387407" cy="317531"/>
          </a:xfrm>
          <a:prstGeom prst="rect">
            <a:avLst/>
          </a:prstGeom>
          <a:noFill/>
          <a:ln>
            <a:noFill/>
          </a:ln>
          <a:effectLst/>
          <a:extLst/>
        </p:spPr>
        <p:txBody>
          <a:bodyPr wrap="none" anchor="ctr"/>
          <a:lstStyle/>
          <a:p>
            <a:pPr algn="ctr"/>
            <a:r>
              <a:rPr lang="zh-CN" altLang="en-US" sz="1400">
                <a:solidFill>
                  <a:schemeClr val="accent1">
                    <a:lumMod val="75000"/>
                  </a:schemeClr>
                </a:solidFill>
                <a:ea typeface="微软雅黑" pitchFamily="34" charset="-122"/>
              </a:rPr>
              <a:t>库房</a:t>
            </a:r>
            <a:endParaRPr lang="zh-CN" altLang="en-US">
              <a:solidFill>
                <a:schemeClr val="accent1">
                  <a:lumMod val="75000"/>
                </a:schemeClr>
              </a:solidFill>
            </a:endParaRPr>
          </a:p>
        </p:txBody>
      </p:sp>
      <p:sp>
        <p:nvSpPr>
          <p:cNvPr id="19" name="Rectangle 18"/>
          <p:cNvSpPr>
            <a:spLocks noChangeArrowheads="1"/>
          </p:cNvSpPr>
          <p:nvPr/>
        </p:nvSpPr>
        <p:spPr bwMode="auto">
          <a:xfrm>
            <a:off x="5355989" y="3624667"/>
            <a:ext cx="1387407" cy="317531"/>
          </a:xfrm>
          <a:prstGeom prst="rect">
            <a:avLst/>
          </a:prstGeom>
          <a:noFill/>
          <a:ln>
            <a:noFill/>
          </a:ln>
          <a:effectLst/>
          <a:extLst/>
        </p:spPr>
        <p:txBody>
          <a:bodyPr wrap="none" anchor="ctr"/>
          <a:lstStyle/>
          <a:p>
            <a:pPr algn="ctr"/>
            <a:r>
              <a:rPr lang="zh-CN" altLang="en-US" sz="1400">
                <a:solidFill>
                  <a:schemeClr val="accent1">
                    <a:lumMod val="75000"/>
                  </a:schemeClr>
                </a:solidFill>
                <a:ea typeface="微软雅黑" pitchFamily="34" charset="-122"/>
              </a:rPr>
              <a:t>数车工段</a:t>
            </a:r>
            <a:endParaRPr lang="zh-CN" altLang="en-US">
              <a:solidFill>
                <a:schemeClr val="accent1">
                  <a:lumMod val="75000"/>
                </a:schemeClr>
              </a:solidFill>
            </a:endParaRPr>
          </a:p>
        </p:txBody>
      </p:sp>
      <p:sp>
        <p:nvSpPr>
          <p:cNvPr id="20" name="Rectangle 19"/>
          <p:cNvSpPr>
            <a:spLocks noChangeArrowheads="1"/>
          </p:cNvSpPr>
          <p:nvPr/>
        </p:nvSpPr>
        <p:spPr bwMode="auto">
          <a:xfrm>
            <a:off x="5355989" y="2140373"/>
            <a:ext cx="1387407" cy="317531"/>
          </a:xfrm>
          <a:prstGeom prst="rect">
            <a:avLst/>
          </a:prstGeom>
          <a:noFill/>
          <a:ln>
            <a:noFill/>
          </a:ln>
          <a:effectLst/>
          <a:extLst/>
        </p:spPr>
        <p:txBody>
          <a:bodyPr wrap="none" anchor="ctr"/>
          <a:lstStyle/>
          <a:p>
            <a:pPr algn="ctr"/>
            <a:r>
              <a:rPr lang="zh-CN" altLang="en-US" sz="1400" dirty="0">
                <a:solidFill>
                  <a:schemeClr val="accent1">
                    <a:lumMod val="75000"/>
                  </a:schemeClr>
                </a:solidFill>
                <a:ea typeface="微软雅黑" pitchFamily="34" charset="-122"/>
              </a:rPr>
              <a:t>装配工段</a:t>
            </a:r>
            <a:endParaRPr lang="zh-CN" altLang="en-US" dirty="0">
              <a:solidFill>
                <a:schemeClr val="accent1">
                  <a:lumMod val="75000"/>
                </a:schemeClr>
              </a:solidFill>
            </a:endParaRPr>
          </a:p>
        </p:txBody>
      </p:sp>
      <p:sp>
        <p:nvSpPr>
          <p:cNvPr id="21" name="Rectangle 20"/>
          <p:cNvSpPr>
            <a:spLocks noChangeArrowheads="1"/>
          </p:cNvSpPr>
          <p:nvPr/>
        </p:nvSpPr>
        <p:spPr bwMode="auto">
          <a:xfrm>
            <a:off x="3580495" y="4034385"/>
            <a:ext cx="1387407" cy="317531"/>
          </a:xfrm>
          <a:prstGeom prst="rect">
            <a:avLst/>
          </a:prstGeom>
          <a:noFill/>
          <a:ln>
            <a:noFill/>
          </a:ln>
          <a:effectLst/>
          <a:extLst/>
        </p:spPr>
        <p:txBody>
          <a:bodyPr wrap="none" anchor="ctr"/>
          <a:lstStyle/>
          <a:p>
            <a:pPr algn="ctr"/>
            <a:r>
              <a:rPr lang="zh-CN" altLang="en-US" sz="1400">
                <a:solidFill>
                  <a:schemeClr val="accent1">
                    <a:lumMod val="75000"/>
                  </a:schemeClr>
                </a:solidFill>
                <a:ea typeface="微软雅黑" pitchFamily="34" charset="-122"/>
              </a:rPr>
              <a:t>综合部</a:t>
            </a:r>
            <a:endParaRPr lang="zh-CN" altLang="en-US">
              <a:solidFill>
                <a:schemeClr val="accent1">
                  <a:lumMod val="75000"/>
                </a:schemeClr>
              </a:solidFill>
            </a:endParaRPr>
          </a:p>
        </p:txBody>
      </p:sp>
      <p:sp>
        <p:nvSpPr>
          <p:cNvPr id="22" name="Rectangle 21"/>
          <p:cNvSpPr>
            <a:spLocks noChangeArrowheads="1"/>
          </p:cNvSpPr>
          <p:nvPr/>
        </p:nvSpPr>
        <p:spPr bwMode="auto">
          <a:xfrm>
            <a:off x="3580495" y="4508353"/>
            <a:ext cx="1387407" cy="317531"/>
          </a:xfrm>
          <a:prstGeom prst="rect">
            <a:avLst/>
          </a:prstGeom>
          <a:noFill/>
          <a:ln>
            <a:noFill/>
          </a:ln>
          <a:effectLst/>
          <a:extLst/>
        </p:spPr>
        <p:txBody>
          <a:bodyPr wrap="none" anchor="ctr"/>
          <a:lstStyle/>
          <a:p>
            <a:pPr algn="ctr"/>
            <a:r>
              <a:rPr lang="zh-CN" altLang="en-US" sz="1400">
                <a:solidFill>
                  <a:schemeClr val="accent1">
                    <a:lumMod val="75000"/>
                  </a:schemeClr>
                </a:solidFill>
                <a:ea typeface="微软雅黑" pitchFamily="34" charset="-122"/>
              </a:rPr>
              <a:t>研发中心</a:t>
            </a:r>
            <a:endParaRPr lang="zh-CN" altLang="en-US">
              <a:solidFill>
                <a:schemeClr val="accent1">
                  <a:lumMod val="75000"/>
                </a:schemeClr>
              </a:solidFill>
            </a:endParaRPr>
          </a:p>
        </p:txBody>
      </p:sp>
      <p:sp>
        <p:nvSpPr>
          <p:cNvPr id="23" name="Rectangle 22"/>
          <p:cNvSpPr>
            <a:spLocks noChangeArrowheads="1"/>
          </p:cNvSpPr>
          <p:nvPr/>
        </p:nvSpPr>
        <p:spPr bwMode="auto">
          <a:xfrm>
            <a:off x="3580495" y="4887342"/>
            <a:ext cx="1387407" cy="317531"/>
          </a:xfrm>
          <a:prstGeom prst="rect">
            <a:avLst/>
          </a:prstGeom>
          <a:noFill/>
          <a:ln>
            <a:noFill/>
          </a:ln>
          <a:effectLst/>
          <a:extLst/>
        </p:spPr>
        <p:txBody>
          <a:bodyPr wrap="none" anchor="ctr"/>
          <a:lstStyle/>
          <a:p>
            <a:pPr algn="ctr"/>
            <a:r>
              <a:rPr lang="zh-CN" altLang="en-US" sz="1400">
                <a:solidFill>
                  <a:schemeClr val="accent1">
                    <a:lumMod val="75000"/>
                  </a:schemeClr>
                </a:solidFill>
                <a:ea typeface="微软雅黑" pitchFamily="34" charset="-122"/>
              </a:rPr>
              <a:t>工程技术部</a:t>
            </a:r>
            <a:endParaRPr lang="zh-CN" altLang="en-US">
              <a:solidFill>
                <a:schemeClr val="accent1">
                  <a:lumMod val="75000"/>
                </a:schemeClr>
              </a:solidFill>
            </a:endParaRPr>
          </a:p>
        </p:txBody>
      </p:sp>
      <p:sp>
        <p:nvSpPr>
          <p:cNvPr id="24" name="Rectangle 23"/>
          <p:cNvSpPr>
            <a:spLocks noChangeArrowheads="1"/>
          </p:cNvSpPr>
          <p:nvPr/>
        </p:nvSpPr>
        <p:spPr bwMode="auto">
          <a:xfrm>
            <a:off x="3580495" y="5283091"/>
            <a:ext cx="1387407" cy="317531"/>
          </a:xfrm>
          <a:prstGeom prst="rect">
            <a:avLst/>
          </a:prstGeom>
          <a:noFill/>
          <a:ln>
            <a:noFill/>
          </a:ln>
          <a:effectLst/>
          <a:extLst/>
        </p:spPr>
        <p:txBody>
          <a:bodyPr wrap="none" anchor="ctr"/>
          <a:lstStyle/>
          <a:p>
            <a:pPr algn="ctr"/>
            <a:r>
              <a:rPr lang="zh-CN" altLang="en-US" sz="1400">
                <a:solidFill>
                  <a:schemeClr val="accent1">
                    <a:lumMod val="75000"/>
                  </a:schemeClr>
                </a:solidFill>
                <a:ea typeface="微软雅黑" pitchFamily="34" charset="-122"/>
              </a:rPr>
              <a:t>质量部</a:t>
            </a:r>
            <a:endParaRPr lang="zh-CN" altLang="en-US">
              <a:solidFill>
                <a:schemeClr val="accent1">
                  <a:lumMod val="75000"/>
                </a:schemeClr>
              </a:solidFill>
            </a:endParaRPr>
          </a:p>
        </p:txBody>
      </p:sp>
      <p:sp>
        <p:nvSpPr>
          <p:cNvPr id="25" name="Rectangle 24"/>
          <p:cNvSpPr>
            <a:spLocks noChangeArrowheads="1"/>
          </p:cNvSpPr>
          <p:nvPr/>
        </p:nvSpPr>
        <p:spPr bwMode="auto">
          <a:xfrm>
            <a:off x="5355989" y="4480418"/>
            <a:ext cx="1387407" cy="317531"/>
          </a:xfrm>
          <a:prstGeom prst="rect">
            <a:avLst/>
          </a:prstGeom>
          <a:noFill/>
          <a:ln>
            <a:noFill/>
          </a:ln>
          <a:effectLst/>
          <a:extLst/>
        </p:spPr>
        <p:txBody>
          <a:bodyPr wrap="none" anchor="ctr"/>
          <a:lstStyle/>
          <a:p>
            <a:pPr algn="ctr"/>
            <a:r>
              <a:rPr lang="zh-CN" altLang="en-US" sz="1400">
                <a:solidFill>
                  <a:schemeClr val="accent1">
                    <a:lumMod val="75000"/>
                  </a:schemeClr>
                </a:solidFill>
                <a:ea typeface="微软雅黑" pitchFamily="34" charset="-122"/>
              </a:rPr>
              <a:t>资料室</a:t>
            </a:r>
            <a:endParaRPr lang="zh-CN" altLang="en-US">
              <a:solidFill>
                <a:schemeClr val="accent1">
                  <a:lumMod val="75000"/>
                </a:schemeClr>
              </a:solidFill>
            </a:endParaRPr>
          </a:p>
        </p:txBody>
      </p:sp>
      <p:sp>
        <p:nvSpPr>
          <p:cNvPr id="26" name="Rectangle 25"/>
          <p:cNvSpPr>
            <a:spLocks noChangeArrowheads="1"/>
          </p:cNvSpPr>
          <p:nvPr/>
        </p:nvSpPr>
        <p:spPr bwMode="auto">
          <a:xfrm>
            <a:off x="5355989" y="5002808"/>
            <a:ext cx="1387407" cy="317531"/>
          </a:xfrm>
          <a:prstGeom prst="rect">
            <a:avLst/>
          </a:prstGeom>
          <a:noFill/>
          <a:ln>
            <a:noFill/>
          </a:ln>
          <a:effectLst/>
          <a:extLst/>
        </p:spPr>
        <p:txBody>
          <a:bodyPr wrap="none" anchor="ctr"/>
          <a:lstStyle/>
          <a:p>
            <a:pPr algn="ctr"/>
            <a:r>
              <a:rPr lang="zh-CN" altLang="en-US" sz="1400" dirty="0">
                <a:solidFill>
                  <a:schemeClr val="accent1">
                    <a:lumMod val="75000"/>
                  </a:schemeClr>
                </a:solidFill>
                <a:ea typeface="微软雅黑" pitchFamily="34" charset="-122"/>
              </a:rPr>
              <a:t>实验室</a:t>
            </a:r>
            <a:endParaRPr lang="zh-CN" altLang="en-US" dirty="0">
              <a:solidFill>
                <a:schemeClr val="accent1">
                  <a:lumMod val="75000"/>
                </a:schemeClr>
              </a:solidFill>
            </a:endParaRPr>
          </a:p>
        </p:txBody>
      </p:sp>
      <p:sp>
        <p:nvSpPr>
          <p:cNvPr id="27" name="Rectangle 26"/>
          <p:cNvSpPr>
            <a:spLocks noChangeArrowheads="1"/>
          </p:cNvSpPr>
          <p:nvPr/>
        </p:nvSpPr>
        <p:spPr bwMode="auto">
          <a:xfrm>
            <a:off x="5355989" y="5398557"/>
            <a:ext cx="1387407" cy="317531"/>
          </a:xfrm>
          <a:prstGeom prst="rect">
            <a:avLst/>
          </a:prstGeom>
          <a:noFill/>
          <a:ln>
            <a:noFill/>
          </a:ln>
          <a:effectLst/>
          <a:extLst/>
        </p:spPr>
        <p:txBody>
          <a:bodyPr wrap="none" anchor="ctr"/>
          <a:lstStyle/>
          <a:p>
            <a:pPr algn="ctr"/>
            <a:r>
              <a:rPr lang="zh-CN" altLang="en-US" sz="1400" dirty="0">
                <a:solidFill>
                  <a:schemeClr val="accent1">
                    <a:lumMod val="75000"/>
                  </a:schemeClr>
                </a:solidFill>
                <a:ea typeface="微软雅黑" pitchFamily="34" charset="-122"/>
              </a:rPr>
              <a:t>检验室</a:t>
            </a:r>
            <a:endParaRPr lang="zh-CN" altLang="en-US" dirty="0">
              <a:solidFill>
                <a:schemeClr val="accent1">
                  <a:lumMod val="75000"/>
                </a:schemeClr>
              </a:solidFill>
            </a:endParaRPr>
          </a:p>
        </p:txBody>
      </p:sp>
      <p:grpSp>
        <p:nvGrpSpPr>
          <p:cNvPr id="2" name="组合 1"/>
          <p:cNvGrpSpPr/>
          <p:nvPr/>
        </p:nvGrpSpPr>
        <p:grpSpPr>
          <a:xfrm>
            <a:off x="1175129" y="1890353"/>
            <a:ext cx="763850" cy="3166929"/>
            <a:chOff x="956711" y="1890353"/>
            <a:chExt cx="763850" cy="3166929"/>
          </a:xfrm>
        </p:grpSpPr>
        <p:cxnSp>
          <p:nvCxnSpPr>
            <p:cNvPr id="28" name="AutoShape 27"/>
            <p:cNvCxnSpPr>
              <a:cxnSpLocks noChangeShapeType="1"/>
              <a:stCxn id="6" idx="3"/>
              <a:endCxn id="7" idx="1"/>
            </p:cNvCxnSpPr>
            <p:nvPr/>
          </p:nvCxnSpPr>
          <p:spPr bwMode="auto">
            <a:xfrm flipV="1">
              <a:off x="956711" y="1890353"/>
              <a:ext cx="690910" cy="1622108"/>
            </a:xfrm>
            <a:prstGeom prst="bentConnector3">
              <a:avLst>
                <a:gd name="adj1" fmla="val 50000"/>
              </a:avLst>
            </a:prstGeom>
            <a:solidFill>
              <a:schemeClr val="tx1"/>
            </a:solidFill>
            <a:ln w="6350" cmpd="sng">
              <a:solidFill>
                <a:schemeClr val="tx1"/>
              </a:solidFill>
              <a:miter lim="800000"/>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AutoShape 28"/>
            <p:cNvCxnSpPr>
              <a:cxnSpLocks noChangeShapeType="1"/>
              <a:stCxn id="6" idx="3"/>
              <a:endCxn id="10" idx="1"/>
            </p:cNvCxnSpPr>
            <p:nvPr/>
          </p:nvCxnSpPr>
          <p:spPr bwMode="auto">
            <a:xfrm>
              <a:off x="956711" y="3512461"/>
              <a:ext cx="690910" cy="1544821"/>
            </a:xfrm>
            <a:prstGeom prst="bentConnector3">
              <a:avLst>
                <a:gd name="adj1" fmla="val 50000"/>
              </a:avLst>
            </a:prstGeom>
            <a:solidFill>
              <a:schemeClr val="tx1"/>
            </a:solidFill>
            <a:ln w="6350" cmpd="sng">
              <a:solidFill>
                <a:schemeClr val="tx1"/>
              </a:solidFill>
              <a:miter lim="800000"/>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箭头 289"/>
            <p:cNvSpPr>
              <a:spLocks noChangeShapeType="1"/>
            </p:cNvSpPr>
            <p:nvPr/>
          </p:nvSpPr>
          <p:spPr bwMode="auto">
            <a:xfrm>
              <a:off x="1403040" y="3102278"/>
              <a:ext cx="317521" cy="931"/>
            </a:xfrm>
            <a:prstGeom prst="line">
              <a:avLst/>
            </a:prstGeom>
            <a:solidFill>
              <a:schemeClr val="tx1"/>
            </a:solidFill>
            <a:ln w="6350" cmpd="sng">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F8F8F8"/>
                </a:solidFill>
              </a:endParaRPr>
            </a:p>
          </p:txBody>
        </p:sp>
        <p:sp>
          <p:nvSpPr>
            <p:cNvPr id="31" name="箭头 289"/>
            <p:cNvSpPr>
              <a:spLocks noChangeShapeType="1"/>
            </p:cNvSpPr>
            <p:nvPr/>
          </p:nvSpPr>
          <p:spPr bwMode="auto">
            <a:xfrm>
              <a:off x="1402109" y="4222482"/>
              <a:ext cx="317521" cy="931"/>
            </a:xfrm>
            <a:prstGeom prst="line">
              <a:avLst/>
            </a:prstGeom>
            <a:solidFill>
              <a:schemeClr val="tx1"/>
            </a:solidFill>
            <a:ln w="6350" cap="flat" cmpd="sng">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F8F8F8"/>
                </a:solidFill>
              </a:endParaRPr>
            </a:p>
          </p:txBody>
        </p:sp>
      </p:grpSp>
      <p:grpSp>
        <p:nvGrpSpPr>
          <p:cNvPr id="48" name="组合 47"/>
          <p:cNvGrpSpPr/>
          <p:nvPr/>
        </p:nvGrpSpPr>
        <p:grpSpPr>
          <a:xfrm>
            <a:off x="4765643" y="2299139"/>
            <a:ext cx="592208" cy="3258184"/>
            <a:chOff x="4954429" y="2299139"/>
            <a:chExt cx="592208" cy="3258184"/>
          </a:xfrm>
        </p:grpSpPr>
        <p:cxnSp>
          <p:nvCxnSpPr>
            <p:cNvPr id="38" name="AutoShape 37"/>
            <p:cNvCxnSpPr>
              <a:cxnSpLocks noChangeShapeType="1"/>
              <a:stCxn id="13" idx="3"/>
              <a:endCxn id="20" idx="1"/>
            </p:cNvCxnSpPr>
            <p:nvPr/>
          </p:nvCxnSpPr>
          <p:spPr bwMode="auto">
            <a:xfrm flipV="1">
              <a:off x="5084680" y="2299139"/>
              <a:ext cx="388087" cy="644374"/>
            </a:xfrm>
            <a:prstGeom prst="bentConnector3">
              <a:avLst>
                <a:gd name="adj1" fmla="val 50000"/>
              </a:avLst>
            </a:prstGeom>
            <a:solidFill>
              <a:schemeClr val="tx1"/>
            </a:solidFill>
            <a:ln w="6350" cmpd="sng">
              <a:solidFill>
                <a:schemeClr val="tx1"/>
              </a:solidFill>
              <a:miter lim="800000"/>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38"/>
            <p:cNvCxnSpPr>
              <a:cxnSpLocks noChangeShapeType="1"/>
              <a:stCxn id="13" idx="3"/>
              <a:endCxn id="19" idx="1"/>
            </p:cNvCxnSpPr>
            <p:nvPr/>
          </p:nvCxnSpPr>
          <p:spPr bwMode="auto">
            <a:xfrm>
              <a:off x="5084680" y="2943513"/>
              <a:ext cx="388087" cy="839920"/>
            </a:xfrm>
            <a:prstGeom prst="bentConnector3">
              <a:avLst>
                <a:gd name="adj1" fmla="val 50000"/>
              </a:avLst>
            </a:prstGeom>
            <a:solidFill>
              <a:schemeClr val="tx1"/>
            </a:solidFill>
            <a:ln w="6350" cmpd="sng">
              <a:solidFill>
                <a:schemeClr val="tx1"/>
              </a:solidFill>
              <a:miter lim="800000"/>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 name="箭头 289"/>
            <p:cNvSpPr>
              <a:spLocks noChangeShapeType="1"/>
            </p:cNvSpPr>
            <p:nvPr/>
          </p:nvSpPr>
          <p:spPr bwMode="auto">
            <a:xfrm>
              <a:off x="5258913" y="3047338"/>
              <a:ext cx="287724" cy="931"/>
            </a:xfrm>
            <a:prstGeom prst="line">
              <a:avLst/>
            </a:prstGeom>
            <a:solidFill>
              <a:schemeClr val="tx1"/>
            </a:solidFill>
            <a:ln w="6350" cap="flat" cmpd="sng">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F8F8F8"/>
                </a:solidFill>
              </a:endParaRPr>
            </a:p>
          </p:txBody>
        </p:sp>
        <p:sp>
          <p:nvSpPr>
            <p:cNvPr id="41" name="箭头 289"/>
            <p:cNvSpPr>
              <a:spLocks noChangeShapeType="1"/>
            </p:cNvSpPr>
            <p:nvPr/>
          </p:nvSpPr>
          <p:spPr bwMode="auto">
            <a:xfrm>
              <a:off x="5276605" y="2674868"/>
              <a:ext cx="268170" cy="931"/>
            </a:xfrm>
            <a:prstGeom prst="line">
              <a:avLst/>
            </a:prstGeom>
            <a:solidFill>
              <a:schemeClr val="tx1"/>
            </a:solidFill>
            <a:ln w="6350" cap="flat" cmpd="sng">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F8F8F8"/>
                </a:solidFill>
              </a:endParaRPr>
            </a:p>
          </p:txBody>
        </p:sp>
        <p:sp>
          <p:nvSpPr>
            <p:cNvPr id="42" name="箭头 289"/>
            <p:cNvSpPr>
              <a:spLocks noChangeShapeType="1"/>
            </p:cNvSpPr>
            <p:nvPr/>
          </p:nvSpPr>
          <p:spPr bwMode="auto">
            <a:xfrm>
              <a:off x="5267294" y="3447744"/>
              <a:ext cx="277481" cy="931"/>
            </a:xfrm>
            <a:prstGeom prst="line">
              <a:avLst/>
            </a:prstGeom>
            <a:solidFill>
              <a:schemeClr val="tx1"/>
            </a:solidFill>
            <a:ln w="6350" cap="flat" cmpd="sng">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F8F8F8"/>
                </a:solidFill>
              </a:endParaRPr>
            </a:p>
          </p:txBody>
        </p:sp>
        <p:sp>
          <p:nvSpPr>
            <p:cNvPr id="43" name="箭头 289"/>
            <p:cNvSpPr>
              <a:spLocks noChangeShapeType="1"/>
            </p:cNvSpPr>
            <p:nvPr/>
          </p:nvSpPr>
          <p:spPr bwMode="auto">
            <a:xfrm>
              <a:off x="4954429" y="4666653"/>
              <a:ext cx="591277" cy="931"/>
            </a:xfrm>
            <a:prstGeom prst="line">
              <a:avLst/>
            </a:prstGeom>
            <a:solidFill>
              <a:schemeClr val="tx1"/>
            </a:solidFill>
            <a:ln w="6350" cap="flat" cmpd="sng">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F8F8F8"/>
                </a:solidFill>
              </a:endParaRPr>
            </a:p>
          </p:txBody>
        </p:sp>
        <p:cxnSp>
          <p:nvCxnSpPr>
            <p:cNvPr id="44" name="AutoShape 43"/>
            <p:cNvCxnSpPr>
              <a:cxnSpLocks noChangeShapeType="1"/>
              <a:stCxn id="24" idx="3"/>
              <a:endCxn id="26" idx="1"/>
            </p:cNvCxnSpPr>
            <p:nvPr/>
          </p:nvCxnSpPr>
          <p:spPr bwMode="auto">
            <a:xfrm flipV="1">
              <a:off x="5084680" y="5161574"/>
              <a:ext cx="388087" cy="280283"/>
            </a:xfrm>
            <a:prstGeom prst="bentConnector3">
              <a:avLst>
                <a:gd name="adj1" fmla="val 50000"/>
              </a:avLst>
            </a:prstGeom>
            <a:solidFill>
              <a:schemeClr val="tx1"/>
            </a:solidFill>
            <a:ln w="6350" cmpd="sng">
              <a:solidFill>
                <a:schemeClr val="tx1"/>
              </a:solidFill>
              <a:miter lim="800000"/>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44"/>
            <p:cNvCxnSpPr>
              <a:cxnSpLocks noChangeShapeType="1"/>
              <a:stCxn id="24" idx="3"/>
              <a:endCxn id="27" idx="1"/>
            </p:cNvCxnSpPr>
            <p:nvPr/>
          </p:nvCxnSpPr>
          <p:spPr bwMode="auto">
            <a:xfrm>
              <a:off x="5084680" y="5441857"/>
              <a:ext cx="388087" cy="115466"/>
            </a:xfrm>
            <a:prstGeom prst="bentConnector3">
              <a:avLst>
                <a:gd name="adj1" fmla="val 50000"/>
              </a:avLst>
            </a:prstGeom>
            <a:solidFill>
              <a:schemeClr val="tx1"/>
            </a:solidFill>
            <a:ln w="6350" cmpd="sng">
              <a:solidFill>
                <a:schemeClr val="tx1"/>
              </a:solidFill>
              <a:miter lim="800000"/>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 name="组合 2"/>
          <p:cNvGrpSpPr/>
          <p:nvPr/>
        </p:nvGrpSpPr>
        <p:grpSpPr>
          <a:xfrm>
            <a:off x="3253446" y="1892680"/>
            <a:ext cx="542236" cy="3549177"/>
            <a:chOff x="3035028" y="1892680"/>
            <a:chExt cx="542236" cy="3549177"/>
          </a:xfrm>
        </p:grpSpPr>
        <p:sp>
          <p:nvSpPr>
            <p:cNvPr id="32" name="箭头 289"/>
            <p:cNvSpPr>
              <a:spLocks noChangeShapeType="1"/>
            </p:cNvSpPr>
            <p:nvPr/>
          </p:nvSpPr>
          <p:spPr bwMode="auto">
            <a:xfrm>
              <a:off x="3120072" y="1892680"/>
              <a:ext cx="457192" cy="931"/>
            </a:xfrm>
            <a:prstGeom prst="line">
              <a:avLst/>
            </a:prstGeom>
            <a:solidFill>
              <a:schemeClr val="tx1"/>
            </a:solidFill>
            <a:ln w="6350" cap="flat" cmpd="sng">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F8F8F8"/>
                </a:solidFill>
              </a:endParaRPr>
            </a:p>
          </p:txBody>
        </p:sp>
        <p:sp>
          <p:nvSpPr>
            <p:cNvPr id="33" name="箭头 289"/>
            <p:cNvSpPr>
              <a:spLocks noChangeShapeType="1"/>
            </p:cNvSpPr>
            <p:nvPr/>
          </p:nvSpPr>
          <p:spPr bwMode="auto">
            <a:xfrm>
              <a:off x="3119141" y="4201065"/>
              <a:ext cx="352904" cy="931"/>
            </a:xfrm>
            <a:prstGeom prst="line">
              <a:avLst/>
            </a:prstGeom>
            <a:solidFill>
              <a:schemeClr val="tx1"/>
            </a:solidFill>
            <a:ln w="6350" cap="flat" cmpd="sng">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F8F8F8"/>
                </a:solidFill>
              </a:endParaRPr>
            </a:p>
          </p:txBody>
        </p:sp>
        <p:cxnSp>
          <p:nvCxnSpPr>
            <p:cNvPr id="34" name="AutoShape 33"/>
            <p:cNvCxnSpPr>
              <a:cxnSpLocks noChangeShapeType="1"/>
              <a:stCxn id="10" idx="3"/>
              <a:endCxn id="22" idx="1"/>
            </p:cNvCxnSpPr>
            <p:nvPr/>
          </p:nvCxnSpPr>
          <p:spPr bwMode="auto">
            <a:xfrm flipV="1">
              <a:off x="3035028" y="4667119"/>
              <a:ext cx="255041" cy="390163"/>
            </a:xfrm>
            <a:prstGeom prst="bentConnector3">
              <a:avLst>
                <a:gd name="adj1" fmla="val 50000"/>
              </a:avLst>
            </a:prstGeom>
            <a:solidFill>
              <a:schemeClr val="tx1"/>
            </a:solidFill>
            <a:ln w="6350" cmpd="sng">
              <a:solidFill>
                <a:schemeClr val="tx1"/>
              </a:solidFill>
              <a:miter lim="800000"/>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34"/>
            <p:cNvCxnSpPr>
              <a:cxnSpLocks noChangeShapeType="1"/>
              <a:stCxn id="10" idx="3"/>
              <a:endCxn id="24" idx="1"/>
            </p:cNvCxnSpPr>
            <p:nvPr/>
          </p:nvCxnSpPr>
          <p:spPr bwMode="auto">
            <a:xfrm>
              <a:off x="3035028" y="5057282"/>
              <a:ext cx="255041" cy="384575"/>
            </a:xfrm>
            <a:prstGeom prst="bentConnector3">
              <a:avLst>
                <a:gd name="adj1" fmla="val 50000"/>
              </a:avLst>
            </a:prstGeom>
            <a:solidFill>
              <a:schemeClr val="tx1"/>
            </a:solidFill>
            <a:ln w="6350" cmpd="sng">
              <a:solidFill>
                <a:schemeClr val="tx1"/>
              </a:solidFill>
              <a:miter lim="800000"/>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35"/>
            <p:cNvCxnSpPr>
              <a:cxnSpLocks noChangeShapeType="1"/>
              <a:stCxn id="8" idx="3"/>
              <a:endCxn id="12" idx="1"/>
            </p:cNvCxnSpPr>
            <p:nvPr/>
          </p:nvCxnSpPr>
          <p:spPr bwMode="auto">
            <a:xfrm flipV="1">
              <a:off x="3035028" y="2565455"/>
              <a:ext cx="255041" cy="526115"/>
            </a:xfrm>
            <a:prstGeom prst="bentConnector3">
              <a:avLst>
                <a:gd name="adj1" fmla="val 50000"/>
              </a:avLst>
            </a:prstGeom>
            <a:solidFill>
              <a:schemeClr val="tx1"/>
            </a:solidFill>
            <a:ln w="6350" cmpd="sng">
              <a:solidFill>
                <a:schemeClr val="tx1"/>
              </a:solidFill>
              <a:miter lim="800000"/>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36"/>
            <p:cNvCxnSpPr>
              <a:cxnSpLocks noChangeShapeType="1"/>
              <a:stCxn id="8" idx="3"/>
              <a:endCxn id="15" idx="1"/>
            </p:cNvCxnSpPr>
            <p:nvPr/>
          </p:nvCxnSpPr>
          <p:spPr bwMode="auto">
            <a:xfrm>
              <a:off x="3035028" y="3091570"/>
              <a:ext cx="255041" cy="626681"/>
            </a:xfrm>
            <a:prstGeom prst="bentConnector3">
              <a:avLst>
                <a:gd name="adj1" fmla="val 50000"/>
              </a:avLst>
            </a:prstGeom>
            <a:solidFill>
              <a:schemeClr val="tx1"/>
            </a:solidFill>
            <a:ln w="6350" cmpd="sng">
              <a:solidFill>
                <a:schemeClr val="tx1"/>
              </a:solidFill>
              <a:miter lim="800000"/>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箭头 289"/>
            <p:cNvSpPr>
              <a:spLocks noChangeShapeType="1"/>
            </p:cNvSpPr>
            <p:nvPr/>
          </p:nvSpPr>
          <p:spPr bwMode="auto">
            <a:xfrm>
              <a:off x="3345409" y="2965395"/>
              <a:ext cx="231855" cy="931"/>
            </a:xfrm>
            <a:prstGeom prst="line">
              <a:avLst/>
            </a:prstGeom>
            <a:solidFill>
              <a:schemeClr val="tx1"/>
            </a:solidFill>
            <a:ln w="6350" cap="flat" cmpd="sng">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F8F8F8"/>
                </a:solidFill>
              </a:endParaRPr>
            </a:p>
          </p:txBody>
        </p:sp>
        <p:sp>
          <p:nvSpPr>
            <p:cNvPr id="47" name="箭头 289"/>
            <p:cNvSpPr>
              <a:spLocks noChangeShapeType="1"/>
            </p:cNvSpPr>
            <p:nvPr/>
          </p:nvSpPr>
          <p:spPr bwMode="auto">
            <a:xfrm>
              <a:off x="3345409" y="3337865"/>
              <a:ext cx="231855" cy="931"/>
            </a:xfrm>
            <a:prstGeom prst="line">
              <a:avLst/>
            </a:prstGeom>
            <a:solidFill>
              <a:schemeClr val="tx1"/>
            </a:solidFill>
            <a:ln w="6350" cap="flat" cmpd="sng">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F8F8F8"/>
                </a:solidFill>
              </a:endParaRPr>
            </a:p>
          </p:txBody>
        </p:sp>
      </p:grpSp>
      <p:cxnSp>
        <p:nvCxnSpPr>
          <p:cNvPr id="50" name="直接连接符 49"/>
          <p:cNvCxnSpPr/>
          <p:nvPr/>
        </p:nvCxnSpPr>
        <p:spPr bwMode="auto">
          <a:xfrm>
            <a:off x="1057821" y="783869"/>
            <a:ext cx="1099224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49" name="组合 548"/>
          <p:cNvGrpSpPr/>
          <p:nvPr/>
        </p:nvGrpSpPr>
        <p:grpSpPr>
          <a:xfrm rot="5400000">
            <a:off x="320097" y="3268209"/>
            <a:ext cx="1531904" cy="488504"/>
            <a:chOff x="4304043" y="1286668"/>
            <a:chExt cx="3837944" cy="2757793"/>
          </a:xfrm>
          <a:effectLst>
            <a:outerShdw blurRad="381000" dist="254000" dir="8100000" algn="tr" rotWithShape="0">
              <a:prstClr val="black">
                <a:alpha val="40000"/>
              </a:prstClr>
            </a:outerShdw>
          </a:effectLst>
        </p:grpSpPr>
        <p:sp>
          <p:nvSpPr>
            <p:cNvPr id="551" name="圆角矩形 550"/>
            <p:cNvSpPr/>
            <p:nvPr/>
          </p:nvSpPr>
          <p:spPr>
            <a:xfrm>
              <a:off x="4304043" y="1286668"/>
              <a:ext cx="3837944" cy="2757793"/>
            </a:xfrm>
            <a:prstGeom prst="roundRect">
              <a:avLst/>
            </a:prstGeom>
            <a:gradFill flip="none" rotWithShape="1">
              <a:gsLst>
                <a:gs pos="0">
                  <a:schemeClr val="accent2">
                    <a:lumMod val="85000"/>
                  </a:schemeClr>
                </a:gs>
                <a:gs pos="100000">
                  <a:schemeClr val="accent2">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2" name="圆角矩形 551"/>
            <p:cNvSpPr/>
            <p:nvPr/>
          </p:nvSpPr>
          <p:spPr>
            <a:xfrm>
              <a:off x="4351927" y="1373342"/>
              <a:ext cx="3742173" cy="2584452"/>
            </a:xfrm>
            <a:prstGeom prst="roundRect">
              <a:avLst/>
            </a:prstGeom>
            <a:gradFill flip="none" rotWithShape="1">
              <a:gsLst>
                <a:gs pos="0">
                  <a:schemeClr val="accent2">
                    <a:lumMod val="85000"/>
                  </a:schemeClr>
                </a:gs>
                <a:gs pos="100000">
                  <a:schemeClr val="accent2">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Rectangle 5"/>
          <p:cNvSpPr>
            <a:spLocks noChangeArrowheads="1"/>
          </p:cNvSpPr>
          <p:nvPr/>
        </p:nvSpPr>
        <p:spPr bwMode="auto">
          <a:xfrm>
            <a:off x="924961" y="2720496"/>
            <a:ext cx="322176" cy="1583930"/>
          </a:xfrm>
          <a:prstGeom prst="rect">
            <a:avLst/>
          </a:prstGeom>
          <a:noFill/>
          <a:ln>
            <a:noFill/>
          </a:ln>
          <a:effectLst/>
          <a:extLst/>
        </p:spPr>
        <p:txBody>
          <a:bodyPr wrap="none" anchor="ctr"/>
          <a:lstStyle/>
          <a:p>
            <a:pPr algn="ctr"/>
            <a:r>
              <a:rPr lang="zh-CN" altLang="en-US" sz="2400" b="1" dirty="0">
                <a:solidFill>
                  <a:srgbClr val="C00000"/>
                </a:solidFill>
                <a:ea typeface="微软雅黑" pitchFamily="34" charset="-122"/>
              </a:rPr>
              <a:t>总</a:t>
            </a:r>
          </a:p>
          <a:p>
            <a:pPr algn="ctr"/>
            <a:r>
              <a:rPr lang="zh-CN" altLang="en-US" sz="2400" b="1" dirty="0">
                <a:solidFill>
                  <a:srgbClr val="C00000"/>
                </a:solidFill>
                <a:ea typeface="微软雅黑" pitchFamily="34" charset="-122"/>
              </a:rPr>
              <a:t>经</a:t>
            </a:r>
          </a:p>
          <a:p>
            <a:pPr algn="ctr"/>
            <a:r>
              <a:rPr lang="zh-CN" altLang="en-US" sz="2400" b="1" dirty="0">
                <a:solidFill>
                  <a:srgbClr val="C00000"/>
                </a:solidFill>
                <a:ea typeface="微软雅黑" pitchFamily="34" charset="-122"/>
              </a:rPr>
              <a:t>理</a:t>
            </a:r>
          </a:p>
        </p:txBody>
      </p:sp>
      <p:pic>
        <p:nvPicPr>
          <p:cNvPr id="49" name="图片 4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10549" y="1117267"/>
            <a:ext cx="3352807" cy="4410465"/>
          </a:xfrm>
          <a:prstGeom prst="rect">
            <a:avLst/>
          </a:prstGeom>
        </p:spPr>
      </p:pic>
    </p:spTree>
    <p:extLst>
      <p:ext uri="{BB962C8B-B14F-4D97-AF65-F5344CB8AC3E}">
        <p14:creationId xmlns:p14="http://schemas.microsoft.com/office/powerpoint/2010/main" val="3703389064"/>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59"/>
                                        </p:tgtEl>
                                        <p:attrNameLst>
                                          <p:attrName>style.visibility</p:attrName>
                                        </p:attrNameLst>
                                      </p:cBhvr>
                                      <p:to>
                                        <p:strVal val="visible"/>
                                      </p:to>
                                    </p:set>
                                    <p:anim calcmode="lin" valueType="num">
                                      <p:cBhvr>
                                        <p:cTn id="7" dur="400" fill="hold"/>
                                        <p:tgtEl>
                                          <p:spTgt spid="159"/>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59"/>
                                        </p:tgtEl>
                                        <p:attrNameLst>
                                          <p:attrName>ppt_y</p:attrName>
                                        </p:attrNameLst>
                                      </p:cBhvr>
                                      <p:tavLst>
                                        <p:tav tm="0">
                                          <p:val>
                                            <p:strVal val="#ppt_y"/>
                                          </p:val>
                                        </p:tav>
                                        <p:tav tm="100000">
                                          <p:val>
                                            <p:strVal val="#ppt_y"/>
                                          </p:val>
                                        </p:tav>
                                      </p:tavLst>
                                    </p:anim>
                                    <p:anim calcmode="lin" valueType="num">
                                      <p:cBhvr>
                                        <p:cTn id="9" dur="400" fill="hold"/>
                                        <p:tgtEl>
                                          <p:spTgt spid="159"/>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5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59"/>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nodeType="click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fade">
                                      <p:cBhvr>
                                        <p:cTn id="16" dur="1000"/>
                                        <p:tgtEl>
                                          <p:spTgt spid="49"/>
                                        </p:tgtEl>
                                      </p:cBhvr>
                                    </p:animEffect>
                                    <p:anim calcmode="lin" valueType="num">
                                      <p:cBhvr>
                                        <p:cTn id="17" dur="1000" fill="hold"/>
                                        <p:tgtEl>
                                          <p:spTgt spid="49"/>
                                        </p:tgtEl>
                                        <p:attrNameLst>
                                          <p:attrName>ppt_x</p:attrName>
                                        </p:attrNameLst>
                                      </p:cBhvr>
                                      <p:tavLst>
                                        <p:tav tm="0">
                                          <p:val>
                                            <p:strVal val="#ppt_x"/>
                                          </p:val>
                                        </p:tav>
                                        <p:tav tm="100000">
                                          <p:val>
                                            <p:strVal val="#ppt_x"/>
                                          </p:val>
                                        </p:tav>
                                      </p:tavLst>
                                    </p:anim>
                                    <p:anim calcmode="lin" valueType="num">
                                      <p:cBhvr>
                                        <p:cTn id="18" dur="1000" fill="hold"/>
                                        <p:tgtEl>
                                          <p:spTgt spid="49"/>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549"/>
                                        </p:tgtEl>
                                        <p:attrNameLst>
                                          <p:attrName>style.visibility</p:attrName>
                                        </p:attrNameLst>
                                      </p:cBhvr>
                                      <p:to>
                                        <p:strVal val="visible"/>
                                      </p:to>
                                    </p:set>
                                    <p:animEffect transition="in" filter="fade">
                                      <p:cBhvr>
                                        <p:cTn id="22" dur="1000"/>
                                        <p:tgtEl>
                                          <p:spTgt spid="549"/>
                                        </p:tgtEl>
                                      </p:cBhvr>
                                    </p:animEffect>
                                    <p:anim calcmode="lin" valueType="num">
                                      <p:cBhvr>
                                        <p:cTn id="23" dur="1000" fill="hold"/>
                                        <p:tgtEl>
                                          <p:spTgt spid="549"/>
                                        </p:tgtEl>
                                        <p:attrNameLst>
                                          <p:attrName>ppt_x</p:attrName>
                                        </p:attrNameLst>
                                      </p:cBhvr>
                                      <p:tavLst>
                                        <p:tav tm="0">
                                          <p:val>
                                            <p:strVal val="#ppt_x"/>
                                          </p:val>
                                        </p:tav>
                                        <p:tav tm="100000">
                                          <p:val>
                                            <p:strVal val="#ppt_x"/>
                                          </p:val>
                                        </p:tav>
                                      </p:tavLst>
                                    </p:anim>
                                    <p:anim calcmode="lin" valueType="num">
                                      <p:cBhvr>
                                        <p:cTn id="24" dur="1000" fill="hold"/>
                                        <p:tgtEl>
                                          <p:spTgt spid="549"/>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left)">
                                      <p:cBhvr>
                                        <p:cTn id="32" dur="500"/>
                                        <p:tgtEl>
                                          <p:spTgt spid="2"/>
                                        </p:tgtEl>
                                      </p:cBhvr>
                                    </p:animEffect>
                                  </p:childTnLst>
                                </p:cTn>
                              </p:par>
                            </p:childTnLst>
                          </p:cTn>
                        </p:par>
                        <p:par>
                          <p:cTn id="33" fill="hold">
                            <p:stCondLst>
                              <p:cond delay="3000"/>
                            </p:stCondLst>
                            <p:childTnLst>
                              <p:par>
                                <p:cTn id="34" presetID="42" presetClass="entr" presetSubtype="0" fill="hold" nodeType="afterEffect">
                                  <p:stCondLst>
                                    <p:cond delay="0"/>
                                  </p:stCondLst>
                                  <p:childTnLst>
                                    <p:set>
                                      <p:cBhvr>
                                        <p:cTn id="35" dur="1" fill="hold">
                                          <p:stCondLst>
                                            <p:cond delay="0"/>
                                          </p:stCondLst>
                                        </p:cTn>
                                        <p:tgtEl>
                                          <p:spTgt spid="553"/>
                                        </p:tgtEl>
                                        <p:attrNameLst>
                                          <p:attrName>style.visibility</p:attrName>
                                        </p:attrNameLst>
                                      </p:cBhvr>
                                      <p:to>
                                        <p:strVal val="visible"/>
                                      </p:to>
                                    </p:set>
                                    <p:animEffect transition="in" filter="fade">
                                      <p:cBhvr>
                                        <p:cTn id="36" dur="1000"/>
                                        <p:tgtEl>
                                          <p:spTgt spid="553"/>
                                        </p:tgtEl>
                                      </p:cBhvr>
                                    </p:animEffect>
                                    <p:anim calcmode="lin" valueType="num">
                                      <p:cBhvr>
                                        <p:cTn id="37" dur="1000" fill="hold"/>
                                        <p:tgtEl>
                                          <p:spTgt spid="553"/>
                                        </p:tgtEl>
                                        <p:attrNameLst>
                                          <p:attrName>ppt_x</p:attrName>
                                        </p:attrNameLst>
                                      </p:cBhvr>
                                      <p:tavLst>
                                        <p:tav tm="0">
                                          <p:val>
                                            <p:strVal val="#ppt_x"/>
                                          </p:val>
                                        </p:tav>
                                        <p:tav tm="100000">
                                          <p:val>
                                            <p:strVal val="#ppt_x"/>
                                          </p:val>
                                        </p:tav>
                                      </p:tavLst>
                                    </p:anim>
                                    <p:anim calcmode="lin" valueType="num">
                                      <p:cBhvr>
                                        <p:cTn id="38" dur="1000" fill="hold"/>
                                        <p:tgtEl>
                                          <p:spTgt spid="553"/>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556"/>
                                        </p:tgtEl>
                                        <p:attrNameLst>
                                          <p:attrName>style.visibility</p:attrName>
                                        </p:attrNameLst>
                                      </p:cBhvr>
                                      <p:to>
                                        <p:strVal val="visible"/>
                                      </p:to>
                                    </p:set>
                                    <p:animEffect transition="in" filter="fade">
                                      <p:cBhvr>
                                        <p:cTn id="41" dur="1000"/>
                                        <p:tgtEl>
                                          <p:spTgt spid="556"/>
                                        </p:tgtEl>
                                      </p:cBhvr>
                                    </p:animEffect>
                                    <p:anim calcmode="lin" valueType="num">
                                      <p:cBhvr>
                                        <p:cTn id="42" dur="1000" fill="hold"/>
                                        <p:tgtEl>
                                          <p:spTgt spid="556"/>
                                        </p:tgtEl>
                                        <p:attrNameLst>
                                          <p:attrName>ppt_x</p:attrName>
                                        </p:attrNameLst>
                                      </p:cBhvr>
                                      <p:tavLst>
                                        <p:tav tm="0">
                                          <p:val>
                                            <p:strVal val="#ppt_x"/>
                                          </p:val>
                                        </p:tav>
                                        <p:tav tm="100000">
                                          <p:val>
                                            <p:strVal val="#ppt_x"/>
                                          </p:val>
                                        </p:tav>
                                      </p:tavLst>
                                    </p:anim>
                                    <p:anim calcmode="lin" valueType="num">
                                      <p:cBhvr>
                                        <p:cTn id="43" dur="1000" fill="hold"/>
                                        <p:tgtEl>
                                          <p:spTgt spid="556"/>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559"/>
                                        </p:tgtEl>
                                        <p:attrNameLst>
                                          <p:attrName>style.visibility</p:attrName>
                                        </p:attrNameLst>
                                      </p:cBhvr>
                                      <p:to>
                                        <p:strVal val="visible"/>
                                      </p:to>
                                    </p:set>
                                    <p:animEffect transition="in" filter="fade">
                                      <p:cBhvr>
                                        <p:cTn id="46" dur="1000"/>
                                        <p:tgtEl>
                                          <p:spTgt spid="559"/>
                                        </p:tgtEl>
                                      </p:cBhvr>
                                    </p:animEffect>
                                    <p:anim calcmode="lin" valueType="num">
                                      <p:cBhvr>
                                        <p:cTn id="47" dur="1000" fill="hold"/>
                                        <p:tgtEl>
                                          <p:spTgt spid="559"/>
                                        </p:tgtEl>
                                        <p:attrNameLst>
                                          <p:attrName>ppt_x</p:attrName>
                                        </p:attrNameLst>
                                      </p:cBhvr>
                                      <p:tavLst>
                                        <p:tav tm="0">
                                          <p:val>
                                            <p:strVal val="#ppt_x"/>
                                          </p:val>
                                        </p:tav>
                                        <p:tav tm="100000">
                                          <p:val>
                                            <p:strVal val="#ppt_x"/>
                                          </p:val>
                                        </p:tav>
                                      </p:tavLst>
                                    </p:anim>
                                    <p:anim calcmode="lin" valueType="num">
                                      <p:cBhvr>
                                        <p:cTn id="48" dur="1000" fill="hold"/>
                                        <p:tgtEl>
                                          <p:spTgt spid="559"/>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562"/>
                                        </p:tgtEl>
                                        <p:attrNameLst>
                                          <p:attrName>style.visibility</p:attrName>
                                        </p:attrNameLst>
                                      </p:cBhvr>
                                      <p:to>
                                        <p:strVal val="visible"/>
                                      </p:to>
                                    </p:set>
                                    <p:animEffect transition="in" filter="fade">
                                      <p:cBhvr>
                                        <p:cTn id="51" dur="1000"/>
                                        <p:tgtEl>
                                          <p:spTgt spid="562"/>
                                        </p:tgtEl>
                                      </p:cBhvr>
                                    </p:animEffect>
                                    <p:anim calcmode="lin" valueType="num">
                                      <p:cBhvr>
                                        <p:cTn id="52" dur="1000" fill="hold"/>
                                        <p:tgtEl>
                                          <p:spTgt spid="562"/>
                                        </p:tgtEl>
                                        <p:attrNameLst>
                                          <p:attrName>ppt_x</p:attrName>
                                        </p:attrNameLst>
                                      </p:cBhvr>
                                      <p:tavLst>
                                        <p:tav tm="0">
                                          <p:val>
                                            <p:strVal val="#ppt_x"/>
                                          </p:val>
                                        </p:tav>
                                        <p:tav tm="100000">
                                          <p:val>
                                            <p:strVal val="#ppt_x"/>
                                          </p:val>
                                        </p:tav>
                                      </p:tavLst>
                                    </p:anim>
                                    <p:anim calcmode="lin" valueType="num">
                                      <p:cBhvr>
                                        <p:cTn id="53" dur="1000" fill="hold"/>
                                        <p:tgtEl>
                                          <p:spTgt spid="562"/>
                                        </p:tgtEl>
                                        <p:attrNameLst>
                                          <p:attrName>ppt_y</p:attrName>
                                        </p:attrNameLst>
                                      </p:cBhvr>
                                      <p:tavLst>
                                        <p:tav tm="0">
                                          <p:val>
                                            <p:strVal val="#ppt_y+.1"/>
                                          </p:val>
                                        </p:tav>
                                        <p:tav tm="100000">
                                          <p:val>
                                            <p:strVal val="#ppt_y"/>
                                          </p:val>
                                        </p:tav>
                                      </p:tavLst>
                                    </p:anim>
                                  </p:childTnLst>
                                </p:cTn>
                              </p:par>
                            </p:childTnLst>
                          </p:cTn>
                        </p:par>
                        <p:par>
                          <p:cTn id="54" fill="hold">
                            <p:stCondLst>
                              <p:cond delay="4000"/>
                            </p:stCondLst>
                            <p:childTnLst>
                              <p:par>
                                <p:cTn id="55" presetID="42" presetClass="entr" presetSubtype="0" fill="hold" grpId="0" nodeType="after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1000"/>
                                        <p:tgtEl>
                                          <p:spTgt spid="7"/>
                                        </p:tgtEl>
                                      </p:cBhvr>
                                    </p:animEffect>
                                    <p:anim calcmode="lin" valueType="num">
                                      <p:cBhvr>
                                        <p:cTn id="58" dur="1000" fill="hold"/>
                                        <p:tgtEl>
                                          <p:spTgt spid="7"/>
                                        </p:tgtEl>
                                        <p:attrNameLst>
                                          <p:attrName>ppt_x</p:attrName>
                                        </p:attrNameLst>
                                      </p:cBhvr>
                                      <p:tavLst>
                                        <p:tav tm="0">
                                          <p:val>
                                            <p:strVal val="#ppt_x"/>
                                          </p:val>
                                        </p:tav>
                                        <p:tav tm="100000">
                                          <p:val>
                                            <p:strVal val="#ppt_x"/>
                                          </p:val>
                                        </p:tav>
                                      </p:tavLst>
                                    </p:anim>
                                    <p:anim calcmode="lin" valueType="num">
                                      <p:cBhvr>
                                        <p:cTn id="59" dur="1000" fill="hold"/>
                                        <p:tgtEl>
                                          <p:spTgt spid="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16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1000"/>
                                        <p:tgtEl>
                                          <p:spTgt spid="8"/>
                                        </p:tgtEl>
                                      </p:cBhvr>
                                    </p:animEffect>
                                    <p:anim calcmode="lin" valueType="num">
                                      <p:cBhvr>
                                        <p:cTn id="63" dur="1000" fill="hold"/>
                                        <p:tgtEl>
                                          <p:spTgt spid="8"/>
                                        </p:tgtEl>
                                        <p:attrNameLst>
                                          <p:attrName>ppt_x</p:attrName>
                                        </p:attrNameLst>
                                      </p:cBhvr>
                                      <p:tavLst>
                                        <p:tav tm="0">
                                          <p:val>
                                            <p:strVal val="#ppt_x"/>
                                          </p:val>
                                        </p:tav>
                                        <p:tav tm="100000">
                                          <p:val>
                                            <p:strVal val="#ppt_x"/>
                                          </p:val>
                                        </p:tav>
                                      </p:tavLst>
                                    </p:anim>
                                    <p:anim calcmode="lin" valueType="num">
                                      <p:cBhvr>
                                        <p:cTn id="64" dur="1000" fill="hold"/>
                                        <p:tgtEl>
                                          <p:spTgt spid="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360"/>
                                  </p:stCondLst>
                                  <p:childTnLst>
                                    <p:set>
                                      <p:cBhvr>
                                        <p:cTn id="66" dur="1" fill="hold">
                                          <p:stCondLst>
                                            <p:cond delay="0"/>
                                          </p:stCondLst>
                                        </p:cTn>
                                        <p:tgtEl>
                                          <p:spTgt spid="9"/>
                                        </p:tgtEl>
                                        <p:attrNameLst>
                                          <p:attrName>style.visibility</p:attrName>
                                        </p:attrNameLst>
                                      </p:cBhvr>
                                      <p:to>
                                        <p:strVal val="visible"/>
                                      </p:to>
                                    </p:set>
                                    <p:animEffect transition="in" filter="fade">
                                      <p:cBhvr>
                                        <p:cTn id="67" dur="1000"/>
                                        <p:tgtEl>
                                          <p:spTgt spid="9"/>
                                        </p:tgtEl>
                                      </p:cBhvr>
                                    </p:animEffect>
                                    <p:anim calcmode="lin" valueType="num">
                                      <p:cBhvr>
                                        <p:cTn id="68" dur="1000" fill="hold"/>
                                        <p:tgtEl>
                                          <p:spTgt spid="9"/>
                                        </p:tgtEl>
                                        <p:attrNameLst>
                                          <p:attrName>ppt_x</p:attrName>
                                        </p:attrNameLst>
                                      </p:cBhvr>
                                      <p:tavLst>
                                        <p:tav tm="0">
                                          <p:val>
                                            <p:strVal val="#ppt_x"/>
                                          </p:val>
                                        </p:tav>
                                        <p:tav tm="100000">
                                          <p:val>
                                            <p:strVal val="#ppt_x"/>
                                          </p:val>
                                        </p:tav>
                                      </p:tavLst>
                                    </p:anim>
                                    <p:anim calcmode="lin" valueType="num">
                                      <p:cBhvr>
                                        <p:cTn id="69" dur="1000" fill="hold"/>
                                        <p:tgtEl>
                                          <p:spTgt spid="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56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1000"/>
                                        <p:tgtEl>
                                          <p:spTgt spid="10"/>
                                        </p:tgtEl>
                                      </p:cBhvr>
                                    </p:animEffect>
                                    <p:anim calcmode="lin" valueType="num">
                                      <p:cBhvr>
                                        <p:cTn id="73" dur="1000" fill="hold"/>
                                        <p:tgtEl>
                                          <p:spTgt spid="10"/>
                                        </p:tgtEl>
                                        <p:attrNameLst>
                                          <p:attrName>ppt_x</p:attrName>
                                        </p:attrNameLst>
                                      </p:cBhvr>
                                      <p:tavLst>
                                        <p:tav tm="0">
                                          <p:val>
                                            <p:strVal val="#ppt_x"/>
                                          </p:val>
                                        </p:tav>
                                        <p:tav tm="100000">
                                          <p:val>
                                            <p:strVal val="#ppt_x"/>
                                          </p:val>
                                        </p:tav>
                                      </p:tavLst>
                                    </p:anim>
                                    <p:anim calcmode="lin" valueType="num">
                                      <p:cBhvr>
                                        <p:cTn id="74" dur="1000" fill="hold"/>
                                        <p:tgtEl>
                                          <p:spTgt spid="10"/>
                                        </p:tgtEl>
                                        <p:attrNameLst>
                                          <p:attrName>ppt_y</p:attrName>
                                        </p:attrNameLst>
                                      </p:cBhvr>
                                      <p:tavLst>
                                        <p:tav tm="0">
                                          <p:val>
                                            <p:strVal val="#ppt_y+.1"/>
                                          </p:val>
                                        </p:tav>
                                        <p:tav tm="100000">
                                          <p:val>
                                            <p:strVal val="#ppt_y"/>
                                          </p:val>
                                        </p:tav>
                                      </p:tavLst>
                                    </p:anim>
                                  </p:childTnLst>
                                </p:cTn>
                              </p:par>
                            </p:childTnLst>
                          </p:cTn>
                        </p:par>
                        <p:par>
                          <p:cTn id="75" fill="hold">
                            <p:stCondLst>
                              <p:cond delay="5560"/>
                            </p:stCondLst>
                            <p:childTnLst>
                              <p:par>
                                <p:cTn id="76" presetID="22" presetClass="entr" presetSubtype="8" fill="hold" nodeType="afterEffect">
                                  <p:stCondLst>
                                    <p:cond delay="0"/>
                                  </p:stCondLst>
                                  <p:childTnLst>
                                    <p:set>
                                      <p:cBhvr>
                                        <p:cTn id="77" dur="1" fill="hold">
                                          <p:stCondLst>
                                            <p:cond delay="0"/>
                                          </p:stCondLst>
                                        </p:cTn>
                                        <p:tgtEl>
                                          <p:spTgt spid="3"/>
                                        </p:tgtEl>
                                        <p:attrNameLst>
                                          <p:attrName>style.visibility</p:attrName>
                                        </p:attrNameLst>
                                      </p:cBhvr>
                                      <p:to>
                                        <p:strVal val="visible"/>
                                      </p:to>
                                    </p:set>
                                    <p:animEffect transition="in" filter="wipe(left)">
                                      <p:cBhvr>
                                        <p:cTn id="78" dur="500"/>
                                        <p:tgtEl>
                                          <p:spTgt spid="3"/>
                                        </p:tgtEl>
                                      </p:cBhvr>
                                    </p:animEffect>
                                  </p:childTnLst>
                                </p:cTn>
                              </p:par>
                            </p:childTnLst>
                          </p:cTn>
                        </p:par>
                        <p:par>
                          <p:cTn id="79" fill="hold">
                            <p:stCondLst>
                              <p:cond delay="6060"/>
                            </p:stCondLst>
                            <p:childTnLst>
                              <p:par>
                                <p:cTn id="80" presetID="22" presetClass="entr" presetSubtype="8" fill="hold" nodeType="afterEffect">
                                  <p:stCondLst>
                                    <p:cond delay="0"/>
                                  </p:stCondLst>
                                  <p:childTnLst>
                                    <p:set>
                                      <p:cBhvr>
                                        <p:cTn id="81" dur="1" fill="hold">
                                          <p:stCondLst>
                                            <p:cond delay="0"/>
                                          </p:stCondLst>
                                        </p:cTn>
                                        <p:tgtEl>
                                          <p:spTgt spid="565"/>
                                        </p:tgtEl>
                                        <p:attrNameLst>
                                          <p:attrName>style.visibility</p:attrName>
                                        </p:attrNameLst>
                                      </p:cBhvr>
                                      <p:to>
                                        <p:strVal val="visible"/>
                                      </p:to>
                                    </p:set>
                                    <p:animEffect transition="in" filter="wipe(left)">
                                      <p:cBhvr>
                                        <p:cTn id="82" dur="500"/>
                                        <p:tgtEl>
                                          <p:spTgt spid="565"/>
                                        </p:tgtEl>
                                      </p:cBhvr>
                                    </p:animEffect>
                                  </p:childTnLst>
                                </p:cTn>
                              </p:par>
                              <p:par>
                                <p:cTn id="83" presetID="22" presetClass="entr" presetSubtype="8" fill="hold" nodeType="withEffect">
                                  <p:stCondLst>
                                    <p:cond delay="0"/>
                                  </p:stCondLst>
                                  <p:childTnLst>
                                    <p:set>
                                      <p:cBhvr>
                                        <p:cTn id="84" dur="1" fill="hold">
                                          <p:stCondLst>
                                            <p:cond delay="0"/>
                                          </p:stCondLst>
                                        </p:cTn>
                                        <p:tgtEl>
                                          <p:spTgt spid="568"/>
                                        </p:tgtEl>
                                        <p:attrNameLst>
                                          <p:attrName>style.visibility</p:attrName>
                                        </p:attrNameLst>
                                      </p:cBhvr>
                                      <p:to>
                                        <p:strVal val="visible"/>
                                      </p:to>
                                    </p:set>
                                    <p:animEffect transition="in" filter="wipe(left)">
                                      <p:cBhvr>
                                        <p:cTn id="85" dur="500"/>
                                        <p:tgtEl>
                                          <p:spTgt spid="568"/>
                                        </p:tgtEl>
                                      </p:cBhvr>
                                    </p:animEffect>
                                  </p:childTnLst>
                                </p:cTn>
                              </p:par>
                              <p:par>
                                <p:cTn id="86" presetID="22" presetClass="entr" presetSubtype="8" fill="hold" nodeType="withEffect">
                                  <p:stCondLst>
                                    <p:cond delay="0"/>
                                  </p:stCondLst>
                                  <p:childTnLst>
                                    <p:set>
                                      <p:cBhvr>
                                        <p:cTn id="87" dur="1" fill="hold">
                                          <p:stCondLst>
                                            <p:cond delay="0"/>
                                          </p:stCondLst>
                                        </p:cTn>
                                        <p:tgtEl>
                                          <p:spTgt spid="571"/>
                                        </p:tgtEl>
                                        <p:attrNameLst>
                                          <p:attrName>style.visibility</p:attrName>
                                        </p:attrNameLst>
                                      </p:cBhvr>
                                      <p:to>
                                        <p:strVal val="visible"/>
                                      </p:to>
                                    </p:set>
                                    <p:animEffect transition="in" filter="wipe(left)">
                                      <p:cBhvr>
                                        <p:cTn id="88" dur="500"/>
                                        <p:tgtEl>
                                          <p:spTgt spid="571"/>
                                        </p:tgtEl>
                                      </p:cBhvr>
                                    </p:animEffect>
                                  </p:childTnLst>
                                </p:cTn>
                              </p:par>
                              <p:par>
                                <p:cTn id="89" presetID="22" presetClass="entr" presetSubtype="8" fill="hold" nodeType="withEffect">
                                  <p:stCondLst>
                                    <p:cond delay="0"/>
                                  </p:stCondLst>
                                  <p:childTnLst>
                                    <p:set>
                                      <p:cBhvr>
                                        <p:cTn id="90" dur="1" fill="hold">
                                          <p:stCondLst>
                                            <p:cond delay="0"/>
                                          </p:stCondLst>
                                        </p:cTn>
                                        <p:tgtEl>
                                          <p:spTgt spid="574"/>
                                        </p:tgtEl>
                                        <p:attrNameLst>
                                          <p:attrName>style.visibility</p:attrName>
                                        </p:attrNameLst>
                                      </p:cBhvr>
                                      <p:to>
                                        <p:strVal val="visible"/>
                                      </p:to>
                                    </p:set>
                                    <p:animEffect transition="in" filter="wipe(left)">
                                      <p:cBhvr>
                                        <p:cTn id="91" dur="500"/>
                                        <p:tgtEl>
                                          <p:spTgt spid="574"/>
                                        </p:tgtEl>
                                      </p:cBhvr>
                                    </p:animEffect>
                                  </p:childTnLst>
                                </p:cTn>
                              </p:par>
                              <p:par>
                                <p:cTn id="92" presetID="22" presetClass="entr" presetSubtype="8" fill="hold" nodeType="withEffect">
                                  <p:stCondLst>
                                    <p:cond delay="0"/>
                                  </p:stCondLst>
                                  <p:childTnLst>
                                    <p:set>
                                      <p:cBhvr>
                                        <p:cTn id="93" dur="1" fill="hold">
                                          <p:stCondLst>
                                            <p:cond delay="0"/>
                                          </p:stCondLst>
                                        </p:cTn>
                                        <p:tgtEl>
                                          <p:spTgt spid="577"/>
                                        </p:tgtEl>
                                        <p:attrNameLst>
                                          <p:attrName>style.visibility</p:attrName>
                                        </p:attrNameLst>
                                      </p:cBhvr>
                                      <p:to>
                                        <p:strVal val="visible"/>
                                      </p:to>
                                    </p:set>
                                    <p:animEffect transition="in" filter="wipe(left)">
                                      <p:cBhvr>
                                        <p:cTn id="94" dur="500"/>
                                        <p:tgtEl>
                                          <p:spTgt spid="577"/>
                                        </p:tgtEl>
                                      </p:cBhvr>
                                    </p:animEffect>
                                  </p:childTnLst>
                                </p:cTn>
                              </p:par>
                              <p:par>
                                <p:cTn id="95" presetID="22" presetClass="entr" presetSubtype="8" fill="hold" nodeType="withEffect">
                                  <p:stCondLst>
                                    <p:cond delay="0"/>
                                  </p:stCondLst>
                                  <p:childTnLst>
                                    <p:set>
                                      <p:cBhvr>
                                        <p:cTn id="96" dur="1" fill="hold">
                                          <p:stCondLst>
                                            <p:cond delay="0"/>
                                          </p:stCondLst>
                                        </p:cTn>
                                        <p:tgtEl>
                                          <p:spTgt spid="580"/>
                                        </p:tgtEl>
                                        <p:attrNameLst>
                                          <p:attrName>style.visibility</p:attrName>
                                        </p:attrNameLst>
                                      </p:cBhvr>
                                      <p:to>
                                        <p:strVal val="visible"/>
                                      </p:to>
                                    </p:set>
                                    <p:animEffect transition="in" filter="wipe(left)">
                                      <p:cBhvr>
                                        <p:cTn id="97" dur="500"/>
                                        <p:tgtEl>
                                          <p:spTgt spid="580"/>
                                        </p:tgtEl>
                                      </p:cBhvr>
                                    </p:animEffect>
                                  </p:childTnLst>
                                </p:cTn>
                              </p:par>
                              <p:par>
                                <p:cTn id="98" presetID="22" presetClass="entr" presetSubtype="8" fill="hold" nodeType="withEffect">
                                  <p:stCondLst>
                                    <p:cond delay="0"/>
                                  </p:stCondLst>
                                  <p:childTnLst>
                                    <p:set>
                                      <p:cBhvr>
                                        <p:cTn id="99" dur="1" fill="hold">
                                          <p:stCondLst>
                                            <p:cond delay="0"/>
                                          </p:stCondLst>
                                        </p:cTn>
                                        <p:tgtEl>
                                          <p:spTgt spid="583"/>
                                        </p:tgtEl>
                                        <p:attrNameLst>
                                          <p:attrName>style.visibility</p:attrName>
                                        </p:attrNameLst>
                                      </p:cBhvr>
                                      <p:to>
                                        <p:strVal val="visible"/>
                                      </p:to>
                                    </p:set>
                                    <p:animEffect transition="in" filter="wipe(left)">
                                      <p:cBhvr>
                                        <p:cTn id="100" dur="500"/>
                                        <p:tgtEl>
                                          <p:spTgt spid="583"/>
                                        </p:tgtEl>
                                      </p:cBhvr>
                                    </p:animEffect>
                                  </p:childTnLst>
                                </p:cTn>
                              </p:par>
                              <p:par>
                                <p:cTn id="101" presetID="22" presetClass="entr" presetSubtype="8" fill="hold" nodeType="withEffect">
                                  <p:stCondLst>
                                    <p:cond delay="0"/>
                                  </p:stCondLst>
                                  <p:childTnLst>
                                    <p:set>
                                      <p:cBhvr>
                                        <p:cTn id="102" dur="1" fill="hold">
                                          <p:stCondLst>
                                            <p:cond delay="0"/>
                                          </p:stCondLst>
                                        </p:cTn>
                                        <p:tgtEl>
                                          <p:spTgt spid="586"/>
                                        </p:tgtEl>
                                        <p:attrNameLst>
                                          <p:attrName>style.visibility</p:attrName>
                                        </p:attrNameLst>
                                      </p:cBhvr>
                                      <p:to>
                                        <p:strVal val="visible"/>
                                      </p:to>
                                    </p:set>
                                    <p:animEffect transition="in" filter="wipe(left)">
                                      <p:cBhvr>
                                        <p:cTn id="103" dur="500"/>
                                        <p:tgtEl>
                                          <p:spTgt spid="586"/>
                                        </p:tgtEl>
                                      </p:cBhvr>
                                    </p:animEffect>
                                  </p:childTnLst>
                                </p:cTn>
                              </p:par>
                              <p:par>
                                <p:cTn id="104" presetID="22" presetClass="entr" presetSubtype="8" fill="hold" nodeType="withEffect">
                                  <p:stCondLst>
                                    <p:cond delay="0"/>
                                  </p:stCondLst>
                                  <p:childTnLst>
                                    <p:set>
                                      <p:cBhvr>
                                        <p:cTn id="105" dur="1" fill="hold">
                                          <p:stCondLst>
                                            <p:cond delay="0"/>
                                          </p:stCondLst>
                                        </p:cTn>
                                        <p:tgtEl>
                                          <p:spTgt spid="589"/>
                                        </p:tgtEl>
                                        <p:attrNameLst>
                                          <p:attrName>style.visibility</p:attrName>
                                        </p:attrNameLst>
                                      </p:cBhvr>
                                      <p:to>
                                        <p:strVal val="visible"/>
                                      </p:to>
                                    </p:set>
                                    <p:animEffect transition="in" filter="wipe(left)">
                                      <p:cBhvr>
                                        <p:cTn id="106" dur="500"/>
                                        <p:tgtEl>
                                          <p:spTgt spid="589"/>
                                        </p:tgtEl>
                                      </p:cBhvr>
                                    </p:animEffect>
                                  </p:childTnLst>
                                </p:cTn>
                              </p:par>
                            </p:childTnLst>
                          </p:cTn>
                        </p:par>
                        <p:par>
                          <p:cTn id="107" fill="hold">
                            <p:stCondLst>
                              <p:cond delay="6560"/>
                            </p:stCondLst>
                            <p:childTnLst>
                              <p:par>
                                <p:cTn id="108" presetID="22" presetClass="entr" presetSubtype="8" fill="hold" grpId="0" nodeType="afterEffect">
                                  <p:stCondLst>
                                    <p:cond delay="0"/>
                                  </p:stCondLst>
                                  <p:childTnLst>
                                    <p:set>
                                      <p:cBhvr>
                                        <p:cTn id="109" dur="1" fill="hold">
                                          <p:stCondLst>
                                            <p:cond delay="0"/>
                                          </p:stCondLst>
                                        </p:cTn>
                                        <p:tgtEl>
                                          <p:spTgt spid="11"/>
                                        </p:tgtEl>
                                        <p:attrNameLst>
                                          <p:attrName>style.visibility</p:attrName>
                                        </p:attrNameLst>
                                      </p:cBhvr>
                                      <p:to>
                                        <p:strVal val="visible"/>
                                      </p:to>
                                    </p:set>
                                    <p:animEffect transition="in" filter="wipe(left)">
                                      <p:cBhvr>
                                        <p:cTn id="110" dur="500"/>
                                        <p:tgtEl>
                                          <p:spTgt spid="11"/>
                                        </p:tgtEl>
                                      </p:cBhvr>
                                    </p:animEffect>
                                  </p:childTnLst>
                                </p:cTn>
                              </p:par>
                              <p:par>
                                <p:cTn id="111" presetID="22" presetClass="entr" presetSubtype="8" fill="hold" grpId="0" nodeType="withEffect">
                                  <p:stCondLst>
                                    <p:cond delay="200"/>
                                  </p:stCondLst>
                                  <p:childTnLst>
                                    <p:set>
                                      <p:cBhvr>
                                        <p:cTn id="112" dur="1" fill="hold">
                                          <p:stCondLst>
                                            <p:cond delay="0"/>
                                          </p:stCondLst>
                                        </p:cTn>
                                        <p:tgtEl>
                                          <p:spTgt spid="12"/>
                                        </p:tgtEl>
                                        <p:attrNameLst>
                                          <p:attrName>style.visibility</p:attrName>
                                        </p:attrNameLst>
                                      </p:cBhvr>
                                      <p:to>
                                        <p:strVal val="visible"/>
                                      </p:to>
                                    </p:set>
                                    <p:animEffect transition="in" filter="wipe(left)">
                                      <p:cBhvr>
                                        <p:cTn id="113" dur="500"/>
                                        <p:tgtEl>
                                          <p:spTgt spid="12"/>
                                        </p:tgtEl>
                                      </p:cBhvr>
                                    </p:animEffect>
                                  </p:childTnLst>
                                </p:cTn>
                              </p:par>
                              <p:par>
                                <p:cTn id="114" presetID="22" presetClass="entr" presetSubtype="8" fill="hold" grpId="0" nodeType="withEffect">
                                  <p:stCondLst>
                                    <p:cond delay="300"/>
                                  </p:stCondLst>
                                  <p:childTnLst>
                                    <p:set>
                                      <p:cBhvr>
                                        <p:cTn id="115" dur="1" fill="hold">
                                          <p:stCondLst>
                                            <p:cond delay="0"/>
                                          </p:stCondLst>
                                        </p:cTn>
                                        <p:tgtEl>
                                          <p:spTgt spid="13"/>
                                        </p:tgtEl>
                                        <p:attrNameLst>
                                          <p:attrName>style.visibility</p:attrName>
                                        </p:attrNameLst>
                                      </p:cBhvr>
                                      <p:to>
                                        <p:strVal val="visible"/>
                                      </p:to>
                                    </p:set>
                                    <p:animEffect transition="in" filter="wipe(left)">
                                      <p:cBhvr>
                                        <p:cTn id="116" dur="500"/>
                                        <p:tgtEl>
                                          <p:spTgt spid="13"/>
                                        </p:tgtEl>
                                      </p:cBhvr>
                                    </p:animEffect>
                                  </p:childTnLst>
                                </p:cTn>
                              </p:par>
                              <p:par>
                                <p:cTn id="117" presetID="22" presetClass="entr" presetSubtype="8" fill="hold" grpId="0" nodeType="withEffect">
                                  <p:stCondLst>
                                    <p:cond delay="500"/>
                                  </p:stCondLst>
                                  <p:childTnLst>
                                    <p:set>
                                      <p:cBhvr>
                                        <p:cTn id="118" dur="1" fill="hold">
                                          <p:stCondLst>
                                            <p:cond delay="0"/>
                                          </p:stCondLst>
                                        </p:cTn>
                                        <p:tgtEl>
                                          <p:spTgt spid="14"/>
                                        </p:tgtEl>
                                        <p:attrNameLst>
                                          <p:attrName>style.visibility</p:attrName>
                                        </p:attrNameLst>
                                      </p:cBhvr>
                                      <p:to>
                                        <p:strVal val="visible"/>
                                      </p:to>
                                    </p:set>
                                    <p:animEffect transition="in" filter="wipe(left)">
                                      <p:cBhvr>
                                        <p:cTn id="119" dur="500"/>
                                        <p:tgtEl>
                                          <p:spTgt spid="14"/>
                                        </p:tgtEl>
                                      </p:cBhvr>
                                    </p:animEffect>
                                  </p:childTnLst>
                                </p:cTn>
                              </p:par>
                              <p:par>
                                <p:cTn id="120" presetID="22" presetClass="entr" presetSubtype="8" fill="hold" grpId="0" nodeType="withEffect">
                                  <p:stCondLst>
                                    <p:cond delay="700"/>
                                  </p:stCondLst>
                                  <p:childTnLst>
                                    <p:set>
                                      <p:cBhvr>
                                        <p:cTn id="121" dur="1" fill="hold">
                                          <p:stCondLst>
                                            <p:cond delay="0"/>
                                          </p:stCondLst>
                                        </p:cTn>
                                        <p:tgtEl>
                                          <p:spTgt spid="15"/>
                                        </p:tgtEl>
                                        <p:attrNameLst>
                                          <p:attrName>style.visibility</p:attrName>
                                        </p:attrNameLst>
                                      </p:cBhvr>
                                      <p:to>
                                        <p:strVal val="visible"/>
                                      </p:to>
                                    </p:set>
                                    <p:animEffect transition="in" filter="wipe(left)">
                                      <p:cBhvr>
                                        <p:cTn id="122" dur="500"/>
                                        <p:tgtEl>
                                          <p:spTgt spid="15"/>
                                        </p:tgtEl>
                                      </p:cBhvr>
                                    </p:animEffect>
                                  </p:childTnLst>
                                </p:cTn>
                              </p:par>
                              <p:par>
                                <p:cTn id="123" presetID="22" presetClass="entr" presetSubtype="8" fill="hold" grpId="0" nodeType="withEffect">
                                  <p:stCondLst>
                                    <p:cond delay="900"/>
                                  </p:stCondLst>
                                  <p:childTnLst>
                                    <p:set>
                                      <p:cBhvr>
                                        <p:cTn id="124" dur="1" fill="hold">
                                          <p:stCondLst>
                                            <p:cond delay="0"/>
                                          </p:stCondLst>
                                        </p:cTn>
                                        <p:tgtEl>
                                          <p:spTgt spid="21"/>
                                        </p:tgtEl>
                                        <p:attrNameLst>
                                          <p:attrName>style.visibility</p:attrName>
                                        </p:attrNameLst>
                                      </p:cBhvr>
                                      <p:to>
                                        <p:strVal val="visible"/>
                                      </p:to>
                                    </p:set>
                                    <p:animEffect transition="in" filter="wipe(left)">
                                      <p:cBhvr>
                                        <p:cTn id="125" dur="500"/>
                                        <p:tgtEl>
                                          <p:spTgt spid="21"/>
                                        </p:tgtEl>
                                      </p:cBhvr>
                                    </p:animEffect>
                                  </p:childTnLst>
                                </p:cTn>
                              </p:par>
                              <p:par>
                                <p:cTn id="126" presetID="22" presetClass="entr" presetSubtype="8" fill="hold" grpId="0" nodeType="withEffect">
                                  <p:stCondLst>
                                    <p:cond delay="1100"/>
                                  </p:stCondLst>
                                  <p:childTnLst>
                                    <p:set>
                                      <p:cBhvr>
                                        <p:cTn id="127" dur="1" fill="hold">
                                          <p:stCondLst>
                                            <p:cond delay="0"/>
                                          </p:stCondLst>
                                        </p:cTn>
                                        <p:tgtEl>
                                          <p:spTgt spid="22"/>
                                        </p:tgtEl>
                                        <p:attrNameLst>
                                          <p:attrName>style.visibility</p:attrName>
                                        </p:attrNameLst>
                                      </p:cBhvr>
                                      <p:to>
                                        <p:strVal val="visible"/>
                                      </p:to>
                                    </p:set>
                                    <p:animEffect transition="in" filter="wipe(left)">
                                      <p:cBhvr>
                                        <p:cTn id="128" dur="500"/>
                                        <p:tgtEl>
                                          <p:spTgt spid="22"/>
                                        </p:tgtEl>
                                      </p:cBhvr>
                                    </p:animEffect>
                                  </p:childTnLst>
                                </p:cTn>
                              </p:par>
                              <p:par>
                                <p:cTn id="129" presetID="22" presetClass="entr" presetSubtype="8" fill="hold" grpId="0" nodeType="withEffect">
                                  <p:stCondLst>
                                    <p:cond delay="1300"/>
                                  </p:stCondLst>
                                  <p:childTnLst>
                                    <p:set>
                                      <p:cBhvr>
                                        <p:cTn id="130" dur="1" fill="hold">
                                          <p:stCondLst>
                                            <p:cond delay="0"/>
                                          </p:stCondLst>
                                        </p:cTn>
                                        <p:tgtEl>
                                          <p:spTgt spid="23"/>
                                        </p:tgtEl>
                                        <p:attrNameLst>
                                          <p:attrName>style.visibility</p:attrName>
                                        </p:attrNameLst>
                                      </p:cBhvr>
                                      <p:to>
                                        <p:strVal val="visible"/>
                                      </p:to>
                                    </p:set>
                                    <p:animEffect transition="in" filter="wipe(left)">
                                      <p:cBhvr>
                                        <p:cTn id="131" dur="500"/>
                                        <p:tgtEl>
                                          <p:spTgt spid="23"/>
                                        </p:tgtEl>
                                      </p:cBhvr>
                                    </p:animEffect>
                                  </p:childTnLst>
                                </p:cTn>
                              </p:par>
                              <p:par>
                                <p:cTn id="132" presetID="22" presetClass="entr" presetSubtype="8" fill="hold" grpId="0" nodeType="withEffect">
                                  <p:stCondLst>
                                    <p:cond delay="1500"/>
                                  </p:stCondLst>
                                  <p:childTnLst>
                                    <p:set>
                                      <p:cBhvr>
                                        <p:cTn id="133" dur="1" fill="hold">
                                          <p:stCondLst>
                                            <p:cond delay="0"/>
                                          </p:stCondLst>
                                        </p:cTn>
                                        <p:tgtEl>
                                          <p:spTgt spid="24"/>
                                        </p:tgtEl>
                                        <p:attrNameLst>
                                          <p:attrName>style.visibility</p:attrName>
                                        </p:attrNameLst>
                                      </p:cBhvr>
                                      <p:to>
                                        <p:strVal val="visible"/>
                                      </p:to>
                                    </p:set>
                                    <p:animEffect transition="in" filter="wipe(left)">
                                      <p:cBhvr>
                                        <p:cTn id="134" dur="500"/>
                                        <p:tgtEl>
                                          <p:spTgt spid="24"/>
                                        </p:tgtEl>
                                      </p:cBhvr>
                                    </p:animEffect>
                                  </p:childTnLst>
                                </p:cTn>
                              </p:par>
                            </p:childTnLst>
                          </p:cTn>
                        </p:par>
                        <p:par>
                          <p:cTn id="135" fill="hold">
                            <p:stCondLst>
                              <p:cond delay="8560"/>
                            </p:stCondLst>
                            <p:childTnLst>
                              <p:par>
                                <p:cTn id="136" presetID="22" presetClass="entr" presetSubtype="8" fill="hold" nodeType="afterEffect">
                                  <p:stCondLst>
                                    <p:cond delay="0"/>
                                  </p:stCondLst>
                                  <p:childTnLst>
                                    <p:set>
                                      <p:cBhvr>
                                        <p:cTn id="137" dur="1" fill="hold">
                                          <p:stCondLst>
                                            <p:cond delay="0"/>
                                          </p:stCondLst>
                                        </p:cTn>
                                        <p:tgtEl>
                                          <p:spTgt spid="48"/>
                                        </p:tgtEl>
                                        <p:attrNameLst>
                                          <p:attrName>style.visibility</p:attrName>
                                        </p:attrNameLst>
                                      </p:cBhvr>
                                      <p:to>
                                        <p:strVal val="visible"/>
                                      </p:to>
                                    </p:set>
                                    <p:animEffect transition="in" filter="wipe(left)">
                                      <p:cBhvr>
                                        <p:cTn id="138" dur="500"/>
                                        <p:tgtEl>
                                          <p:spTgt spid="48"/>
                                        </p:tgtEl>
                                      </p:cBhvr>
                                    </p:animEffect>
                                  </p:childTnLst>
                                </p:cTn>
                              </p:par>
                            </p:childTnLst>
                          </p:cTn>
                        </p:par>
                        <p:par>
                          <p:cTn id="139" fill="hold">
                            <p:stCondLst>
                              <p:cond delay="9060"/>
                            </p:stCondLst>
                            <p:childTnLst>
                              <p:par>
                                <p:cTn id="140" presetID="42" presetClass="entr" presetSubtype="0" fill="hold" nodeType="afterEffect">
                                  <p:stCondLst>
                                    <p:cond delay="0"/>
                                  </p:stCondLst>
                                  <p:childTnLst>
                                    <p:set>
                                      <p:cBhvr>
                                        <p:cTn id="141" dur="1" fill="hold">
                                          <p:stCondLst>
                                            <p:cond delay="0"/>
                                          </p:stCondLst>
                                        </p:cTn>
                                        <p:tgtEl>
                                          <p:spTgt spid="595"/>
                                        </p:tgtEl>
                                        <p:attrNameLst>
                                          <p:attrName>style.visibility</p:attrName>
                                        </p:attrNameLst>
                                      </p:cBhvr>
                                      <p:to>
                                        <p:strVal val="visible"/>
                                      </p:to>
                                    </p:set>
                                    <p:animEffect transition="in" filter="fade">
                                      <p:cBhvr>
                                        <p:cTn id="142" dur="1000"/>
                                        <p:tgtEl>
                                          <p:spTgt spid="595"/>
                                        </p:tgtEl>
                                      </p:cBhvr>
                                    </p:animEffect>
                                    <p:anim calcmode="lin" valueType="num">
                                      <p:cBhvr>
                                        <p:cTn id="143" dur="1000" fill="hold"/>
                                        <p:tgtEl>
                                          <p:spTgt spid="595"/>
                                        </p:tgtEl>
                                        <p:attrNameLst>
                                          <p:attrName>ppt_x</p:attrName>
                                        </p:attrNameLst>
                                      </p:cBhvr>
                                      <p:tavLst>
                                        <p:tav tm="0">
                                          <p:val>
                                            <p:strVal val="#ppt_x"/>
                                          </p:val>
                                        </p:tav>
                                        <p:tav tm="100000">
                                          <p:val>
                                            <p:strVal val="#ppt_x"/>
                                          </p:val>
                                        </p:tav>
                                      </p:tavLst>
                                    </p:anim>
                                    <p:anim calcmode="lin" valueType="num">
                                      <p:cBhvr>
                                        <p:cTn id="144" dur="1000" fill="hold"/>
                                        <p:tgtEl>
                                          <p:spTgt spid="595"/>
                                        </p:tgtEl>
                                        <p:attrNameLst>
                                          <p:attrName>ppt_y</p:attrName>
                                        </p:attrNameLst>
                                      </p:cBhvr>
                                      <p:tavLst>
                                        <p:tav tm="0">
                                          <p:val>
                                            <p:strVal val="#ppt_y+.1"/>
                                          </p:val>
                                        </p:tav>
                                        <p:tav tm="100000">
                                          <p:val>
                                            <p:strVal val="#ppt_y"/>
                                          </p:val>
                                        </p:tav>
                                      </p:tavLst>
                                    </p:anim>
                                  </p:childTnLst>
                                </p:cTn>
                              </p:par>
                              <p:par>
                                <p:cTn id="145" presetID="42" presetClass="entr" presetSubtype="0" fill="hold" nodeType="withEffect">
                                  <p:stCondLst>
                                    <p:cond delay="0"/>
                                  </p:stCondLst>
                                  <p:childTnLst>
                                    <p:set>
                                      <p:cBhvr>
                                        <p:cTn id="146" dur="1" fill="hold">
                                          <p:stCondLst>
                                            <p:cond delay="0"/>
                                          </p:stCondLst>
                                        </p:cTn>
                                        <p:tgtEl>
                                          <p:spTgt spid="592"/>
                                        </p:tgtEl>
                                        <p:attrNameLst>
                                          <p:attrName>style.visibility</p:attrName>
                                        </p:attrNameLst>
                                      </p:cBhvr>
                                      <p:to>
                                        <p:strVal val="visible"/>
                                      </p:to>
                                    </p:set>
                                    <p:animEffect transition="in" filter="fade">
                                      <p:cBhvr>
                                        <p:cTn id="147" dur="1000"/>
                                        <p:tgtEl>
                                          <p:spTgt spid="592"/>
                                        </p:tgtEl>
                                      </p:cBhvr>
                                    </p:animEffect>
                                    <p:anim calcmode="lin" valueType="num">
                                      <p:cBhvr>
                                        <p:cTn id="148" dur="1000" fill="hold"/>
                                        <p:tgtEl>
                                          <p:spTgt spid="592"/>
                                        </p:tgtEl>
                                        <p:attrNameLst>
                                          <p:attrName>ppt_x</p:attrName>
                                        </p:attrNameLst>
                                      </p:cBhvr>
                                      <p:tavLst>
                                        <p:tav tm="0">
                                          <p:val>
                                            <p:strVal val="#ppt_x"/>
                                          </p:val>
                                        </p:tav>
                                        <p:tav tm="100000">
                                          <p:val>
                                            <p:strVal val="#ppt_x"/>
                                          </p:val>
                                        </p:tav>
                                      </p:tavLst>
                                    </p:anim>
                                    <p:anim calcmode="lin" valueType="num">
                                      <p:cBhvr>
                                        <p:cTn id="149" dur="1000" fill="hold"/>
                                        <p:tgtEl>
                                          <p:spTgt spid="592"/>
                                        </p:tgtEl>
                                        <p:attrNameLst>
                                          <p:attrName>ppt_y</p:attrName>
                                        </p:attrNameLst>
                                      </p:cBhvr>
                                      <p:tavLst>
                                        <p:tav tm="0">
                                          <p:val>
                                            <p:strVal val="#ppt_y+.1"/>
                                          </p:val>
                                        </p:tav>
                                        <p:tav tm="100000">
                                          <p:val>
                                            <p:strVal val="#ppt_y"/>
                                          </p:val>
                                        </p:tav>
                                      </p:tavLst>
                                    </p:anim>
                                  </p:childTnLst>
                                </p:cTn>
                              </p:par>
                              <p:par>
                                <p:cTn id="150" presetID="42" presetClass="entr" presetSubtype="0" fill="hold" nodeType="withEffect">
                                  <p:stCondLst>
                                    <p:cond delay="0"/>
                                  </p:stCondLst>
                                  <p:childTnLst>
                                    <p:set>
                                      <p:cBhvr>
                                        <p:cTn id="151" dur="1" fill="hold">
                                          <p:stCondLst>
                                            <p:cond delay="0"/>
                                          </p:stCondLst>
                                        </p:cTn>
                                        <p:tgtEl>
                                          <p:spTgt spid="598"/>
                                        </p:tgtEl>
                                        <p:attrNameLst>
                                          <p:attrName>style.visibility</p:attrName>
                                        </p:attrNameLst>
                                      </p:cBhvr>
                                      <p:to>
                                        <p:strVal val="visible"/>
                                      </p:to>
                                    </p:set>
                                    <p:animEffect transition="in" filter="fade">
                                      <p:cBhvr>
                                        <p:cTn id="152" dur="1000"/>
                                        <p:tgtEl>
                                          <p:spTgt spid="598"/>
                                        </p:tgtEl>
                                      </p:cBhvr>
                                    </p:animEffect>
                                    <p:anim calcmode="lin" valueType="num">
                                      <p:cBhvr>
                                        <p:cTn id="153" dur="1000" fill="hold"/>
                                        <p:tgtEl>
                                          <p:spTgt spid="598"/>
                                        </p:tgtEl>
                                        <p:attrNameLst>
                                          <p:attrName>ppt_x</p:attrName>
                                        </p:attrNameLst>
                                      </p:cBhvr>
                                      <p:tavLst>
                                        <p:tav tm="0">
                                          <p:val>
                                            <p:strVal val="#ppt_x"/>
                                          </p:val>
                                        </p:tav>
                                        <p:tav tm="100000">
                                          <p:val>
                                            <p:strVal val="#ppt_x"/>
                                          </p:val>
                                        </p:tav>
                                      </p:tavLst>
                                    </p:anim>
                                    <p:anim calcmode="lin" valueType="num">
                                      <p:cBhvr>
                                        <p:cTn id="154" dur="1000" fill="hold"/>
                                        <p:tgtEl>
                                          <p:spTgt spid="598"/>
                                        </p:tgtEl>
                                        <p:attrNameLst>
                                          <p:attrName>ppt_y</p:attrName>
                                        </p:attrNameLst>
                                      </p:cBhvr>
                                      <p:tavLst>
                                        <p:tav tm="0">
                                          <p:val>
                                            <p:strVal val="#ppt_y+.1"/>
                                          </p:val>
                                        </p:tav>
                                        <p:tav tm="100000">
                                          <p:val>
                                            <p:strVal val="#ppt_y"/>
                                          </p:val>
                                        </p:tav>
                                      </p:tavLst>
                                    </p:anim>
                                  </p:childTnLst>
                                </p:cTn>
                              </p:par>
                              <p:par>
                                <p:cTn id="155" presetID="42" presetClass="entr" presetSubtype="0" fill="hold" nodeType="withEffect">
                                  <p:stCondLst>
                                    <p:cond delay="0"/>
                                  </p:stCondLst>
                                  <p:childTnLst>
                                    <p:set>
                                      <p:cBhvr>
                                        <p:cTn id="156" dur="1" fill="hold">
                                          <p:stCondLst>
                                            <p:cond delay="0"/>
                                          </p:stCondLst>
                                        </p:cTn>
                                        <p:tgtEl>
                                          <p:spTgt spid="601"/>
                                        </p:tgtEl>
                                        <p:attrNameLst>
                                          <p:attrName>style.visibility</p:attrName>
                                        </p:attrNameLst>
                                      </p:cBhvr>
                                      <p:to>
                                        <p:strVal val="visible"/>
                                      </p:to>
                                    </p:set>
                                    <p:animEffect transition="in" filter="fade">
                                      <p:cBhvr>
                                        <p:cTn id="157" dur="1000"/>
                                        <p:tgtEl>
                                          <p:spTgt spid="601"/>
                                        </p:tgtEl>
                                      </p:cBhvr>
                                    </p:animEffect>
                                    <p:anim calcmode="lin" valueType="num">
                                      <p:cBhvr>
                                        <p:cTn id="158" dur="1000" fill="hold"/>
                                        <p:tgtEl>
                                          <p:spTgt spid="601"/>
                                        </p:tgtEl>
                                        <p:attrNameLst>
                                          <p:attrName>ppt_x</p:attrName>
                                        </p:attrNameLst>
                                      </p:cBhvr>
                                      <p:tavLst>
                                        <p:tav tm="0">
                                          <p:val>
                                            <p:strVal val="#ppt_x"/>
                                          </p:val>
                                        </p:tav>
                                        <p:tav tm="100000">
                                          <p:val>
                                            <p:strVal val="#ppt_x"/>
                                          </p:val>
                                        </p:tav>
                                      </p:tavLst>
                                    </p:anim>
                                    <p:anim calcmode="lin" valueType="num">
                                      <p:cBhvr>
                                        <p:cTn id="159" dur="1000" fill="hold"/>
                                        <p:tgtEl>
                                          <p:spTgt spid="601"/>
                                        </p:tgtEl>
                                        <p:attrNameLst>
                                          <p:attrName>ppt_y</p:attrName>
                                        </p:attrNameLst>
                                      </p:cBhvr>
                                      <p:tavLst>
                                        <p:tav tm="0">
                                          <p:val>
                                            <p:strVal val="#ppt_y+.1"/>
                                          </p:val>
                                        </p:tav>
                                        <p:tav tm="100000">
                                          <p:val>
                                            <p:strVal val="#ppt_y"/>
                                          </p:val>
                                        </p:tav>
                                      </p:tavLst>
                                    </p:anim>
                                  </p:childTnLst>
                                </p:cTn>
                              </p:par>
                              <p:par>
                                <p:cTn id="160" presetID="42" presetClass="entr" presetSubtype="0" fill="hold" nodeType="withEffect">
                                  <p:stCondLst>
                                    <p:cond delay="0"/>
                                  </p:stCondLst>
                                  <p:childTnLst>
                                    <p:set>
                                      <p:cBhvr>
                                        <p:cTn id="161" dur="1" fill="hold">
                                          <p:stCondLst>
                                            <p:cond delay="0"/>
                                          </p:stCondLst>
                                        </p:cTn>
                                        <p:tgtEl>
                                          <p:spTgt spid="604"/>
                                        </p:tgtEl>
                                        <p:attrNameLst>
                                          <p:attrName>style.visibility</p:attrName>
                                        </p:attrNameLst>
                                      </p:cBhvr>
                                      <p:to>
                                        <p:strVal val="visible"/>
                                      </p:to>
                                    </p:set>
                                    <p:animEffect transition="in" filter="fade">
                                      <p:cBhvr>
                                        <p:cTn id="162" dur="1000"/>
                                        <p:tgtEl>
                                          <p:spTgt spid="604"/>
                                        </p:tgtEl>
                                      </p:cBhvr>
                                    </p:animEffect>
                                    <p:anim calcmode="lin" valueType="num">
                                      <p:cBhvr>
                                        <p:cTn id="163" dur="1000" fill="hold"/>
                                        <p:tgtEl>
                                          <p:spTgt spid="604"/>
                                        </p:tgtEl>
                                        <p:attrNameLst>
                                          <p:attrName>ppt_x</p:attrName>
                                        </p:attrNameLst>
                                      </p:cBhvr>
                                      <p:tavLst>
                                        <p:tav tm="0">
                                          <p:val>
                                            <p:strVal val="#ppt_x"/>
                                          </p:val>
                                        </p:tav>
                                        <p:tav tm="100000">
                                          <p:val>
                                            <p:strVal val="#ppt_x"/>
                                          </p:val>
                                        </p:tav>
                                      </p:tavLst>
                                    </p:anim>
                                    <p:anim calcmode="lin" valueType="num">
                                      <p:cBhvr>
                                        <p:cTn id="164" dur="1000" fill="hold"/>
                                        <p:tgtEl>
                                          <p:spTgt spid="604"/>
                                        </p:tgtEl>
                                        <p:attrNameLst>
                                          <p:attrName>ppt_y</p:attrName>
                                        </p:attrNameLst>
                                      </p:cBhvr>
                                      <p:tavLst>
                                        <p:tav tm="0">
                                          <p:val>
                                            <p:strVal val="#ppt_y+.1"/>
                                          </p:val>
                                        </p:tav>
                                        <p:tav tm="100000">
                                          <p:val>
                                            <p:strVal val="#ppt_y"/>
                                          </p:val>
                                        </p:tav>
                                      </p:tavLst>
                                    </p:anim>
                                  </p:childTnLst>
                                </p:cTn>
                              </p:par>
                              <p:par>
                                <p:cTn id="165" presetID="42" presetClass="entr" presetSubtype="0" fill="hold" nodeType="withEffect">
                                  <p:stCondLst>
                                    <p:cond delay="0"/>
                                  </p:stCondLst>
                                  <p:childTnLst>
                                    <p:set>
                                      <p:cBhvr>
                                        <p:cTn id="166" dur="1" fill="hold">
                                          <p:stCondLst>
                                            <p:cond delay="0"/>
                                          </p:stCondLst>
                                        </p:cTn>
                                        <p:tgtEl>
                                          <p:spTgt spid="607"/>
                                        </p:tgtEl>
                                        <p:attrNameLst>
                                          <p:attrName>style.visibility</p:attrName>
                                        </p:attrNameLst>
                                      </p:cBhvr>
                                      <p:to>
                                        <p:strVal val="visible"/>
                                      </p:to>
                                    </p:set>
                                    <p:animEffect transition="in" filter="fade">
                                      <p:cBhvr>
                                        <p:cTn id="167" dur="1000"/>
                                        <p:tgtEl>
                                          <p:spTgt spid="607"/>
                                        </p:tgtEl>
                                      </p:cBhvr>
                                    </p:animEffect>
                                    <p:anim calcmode="lin" valueType="num">
                                      <p:cBhvr>
                                        <p:cTn id="168" dur="1000" fill="hold"/>
                                        <p:tgtEl>
                                          <p:spTgt spid="607"/>
                                        </p:tgtEl>
                                        <p:attrNameLst>
                                          <p:attrName>ppt_x</p:attrName>
                                        </p:attrNameLst>
                                      </p:cBhvr>
                                      <p:tavLst>
                                        <p:tav tm="0">
                                          <p:val>
                                            <p:strVal val="#ppt_x"/>
                                          </p:val>
                                        </p:tav>
                                        <p:tav tm="100000">
                                          <p:val>
                                            <p:strVal val="#ppt_x"/>
                                          </p:val>
                                        </p:tav>
                                      </p:tavLst>
                                    </p:anim>
                                    <p:anim calcmode="lin" valueType="num">
                                      <p:cBhvr>
                                        <p:cTn id="169" dur="1000" fill="hold"/>
                                        <p:tgtEl>
                                          <p:spTgt spid="607"/>
                                        </p:tgtEl>
                                        <p:attrNameLst>
                                          <p:attrName>ppt_y</p:attrName>
                                        </p:attrNameLst>
                                      </p:cBhvr>
                                      <p:tavLst>
                                        <p:tav tm="0">
                                          <p:val>
                                            <p:strVal val="#ppt_y+.1"/>
                                          </p:val>
                                        </p:tav>
                                        <p:tav tm="100000">
                                          <p:val>
                                            <p:strVal val="#ppt_y"/>
                                          </p:val>
                                        </p:tav>
                                      </p:tavLst>
                                    </p:anim>
                                  </p:childTnLst>
                                </p:cTn>
                              </p:par>
                              <p:par>
                                <p:cTn id="170" presetID="42" presetClass="entr" presetSubtype="0" fill="hold" nodeType="withEffect">
                                  <p:stCondLst>
                                    <p:cond delay="0"/>
                                  </p:stCondLst>
                                  <p:childTnLst>
                                    <p:set>
                                      <p:cBhvr>
                                        <p:cTn id="171" dur="1" fill="hold">
                                          <p:stCondLst>
                                            <p:cond delay="0"/>
                                          </p:stCondLst>
                                        </p:cTn>
                                        <p:tgtEl>
                                          <p:spTgt spid="610"/>
                                        </p:tgtEl>
                                        <p:attrNameLst>
                                          <p:attrName>style.visibility</p:attrName>
                                        </p:attrNameLst>
                                      </p:cBhvr>
                                      <p:to>
                                        <p:strVal val="visible"/>
                                      </p:to>
                                    </p:set>
                                    <p:animEffect transition="in" filter="fade">
                                      <p:cBhvr>
                                        <p:cTn id="172" dur="1000"/>
                                        <p:tgtEl>
                                          <p:spTgt spid="610"/>
                                        </p:tgtEl>
                                      </p:cBhvr>
                                    </p:animEffect>
                                    <p:anim calcmode="lin" valueType="num">
                                      <p:cBhvr>
                                        <p:cTn id="173" dur="1000" fill="hold"/>
                                        <p:tgtEl>
                                          <p:spTgt spid="610"/>
                                        </p:tgtEl>
                                        <p:attrNameLst>
                                          <p:attrName>ppt_x</p:attrName>
                                        </p:attrNameLst>
                                      </p:cBhvr>
                                      <p:tavLst>
                                        <p:tav tm="0">
                                          <p:val>
                                            <p:strVal val="#ppt_x"/>
                                          </p:val>
                                        </p:tav>
                                        <p:tav tm="100000">
                                          <p:val>
                                            <p:strVal val="#ppt_x"/>
                                          </p:val>
                                        </p:tav>
                                      </p:tavLst>
                                    </p:anim>
                                    <p:anim calcmode="lin" valueType="num">
                                      <p:cBhvr>
                                        <p:cTn id="174" dur="1000" fill="hold"/>
                                        <p:tgtEl>
                                          <p:spTgt spid="610"/>
                                        </p:tgtEl>
                                        <p:attrNameLst>
                                          <p:attrName>ppt_y</p:attrName>
                                        </p:attrNameLst>
                                      </p:cBhvr>
                                      <p:tavLst>
                                        <p:tav tm="0">
                                          <p:val>
                                            <p:strVal val="#ppt_y+.1"/>
                                          </p:val>
                                        </p:tav>
                                        <p:tav tm="100000">
                                          <p:val>
                                            <p:strVal val="#ppt_y"/>
                                          </p:val>
                                        </p:tav>
                                      </p:tavLst>
                                    </p:anim>
                                  </p:childTnLst>
                                </p:cTn>
                              </p:par>
                              <p:par>
                                <p:cTn id="175" presetID="42" presetClass="entr" presetSubtype="0" fill="hold" nodeType="withEffect">
                                  <p:stCondLst>
                                    <p:cond delay="0"/>
                                  </p:stCondLst>
                                  <p:childTnLst>
                                    <p:set>
                                      <p:cBhvr>
                                        <p:cTn id="176" dur="1" fill="hold">
                                          <p:stCondLst>
                                            <p:cond delay="0"/>
                                          </p:stCondLst>
                                        </p:cTn>
                                        <p:tgtEl>
                                          <p:spTgt spid="613"/>
                                        </p:tgtEl>
                                        <p:attrNameLst>
                                          <p:attrName>style.visibility</p:attrName>
                                        </p:attrNameLst>
                                      </p:cBhvr>
                                      <p:to>
                                        <p:strVal val="visible"/>
                                      </p:to>
                                    </p:set>
                                    <p:animEffect transition="in" filter="fade">
                                      <p:cBhvr>
                                        <p:cTn id="177" dur="1000"/>
                                        <p:tgtEl>
                                          <p:spTgt spid="613"/>
                                        </p:tgtEl>
                                      </p:cBhvr>
                                    </p:animEffect>
                                    <p:anim calcmode="lin" valueType="num">
                                      <p:cBhvr>
                                        <p:cTn id="178" dur="1000" fill="hold"/>
                                        <p:tgtEl>
                                          <p:spTgt spid="613"/>
                                        </p:tgtEl>
                                        <p:attrNameLst>
                                          <p:attrName>ppt_x</p:attrName>
                                        </p:attrNameLst>
                                      </p:cBhvr>
                                      <p:tavLst>
                                        <p:tav tm="0">
                                          <p:val>
                                            <p:strVal val="#ppt_x"/>
                                          </p:val>
                                        </p:tav>
                                        <p:tav tm="100000">
                                          <p:val>
                                            <p:strVal val="#ppt_x"/>
                                          </p:val>
                                        </p:tav>
                                      </p:tavLst>
                                    </p:anim>
                                    <p:anim calcmode="lin" valueType="num">
                                      <p:cBhvr>
                                        <p:cTn id="179" dur="1000" fill="hold"/>
                                        <p:tgtEl>
                                          <p:spTgt spid="613"/>
                                        </p:tgtEl>
                                        <p:attrNameLst>
                                          <p:attrName>ppt_y</p:attrName>
                                        </p:attrNameLst>
                                      </p:cBhvr>
                                      <p:tavLst>
                                        <p:tav tm="0">
                                          <p:val>
                                            <p:strVal val="#ppt_y+.1"/>
                                          </p:val>
                                        </p:tav>
                                        <p:tav tm="100000">
                                          <p:val>
                                            <p:strVal val="#ppt_y"/>
                                          </p:val>
                                        </p:tav>
                                      </p:tavLst>
                                    </p:anim>
                                  </p:childTnLst>
                                </p:cTn>
                              </p:par>
                            </p:childTnLst>
                          </p:cTn>
                        </p:par>
                        <p:par>
                          <p:cTn id="180" fill="hold">
                            <p:stCondLst>
                              <p:cond delay="10060"/>
                            </p:stCondLst>
                            <p:childTnLst>
                              <p:par>
                                <p:cTn id="181" presetID="14" presetClass="entr" presetSubtype="10" fill="hold" grpId="0" nodeType="afterEffect">
                                  <p:stCondLst>
                                    <p:cond delay="0"/>
                                  </p:stCondLst>
                                  <p:childTnLst>
                                    <p:set>
                                      <p:cBhvr>
                                        <p:cTn id="182" dur="1" fill="hold">
                                          <p:stCondLst>
                                            <p:cond delay="0"/>
                                          </p:stCondLst>
                                        </p:cTn>
                                        <p:tgtEl>
                                          <p:spTgt spid="16"/>
                                        </p:tgtEl>
                                        <p:attrNameLst>
                                          <p:attrName>style.visibility</p:attrName>
                                        </p:attrNameLst>
                                      </p:cBhvr>
                                      <p:to>
                                        <p:strVal val="visible"/>
                                      </p:to>
                                    </p:set>
                                    <p:animEffect transition="in" filter="randombar(horizontal)">
                                      <p:cBhvr>
                                        <p:cTn id="183" dur="500"/>
                                        <p:tgtEl>
                                          <p:spTgt spid="16"/>
                                        </p:tgtEl>
                                      </p:cBhvr>
                                    </p:animEffect>
                                  </p:childTnLst>
                                </p:cTn>
                              </p:par>
                              <p:par>
                                <p:cTn id="184" presetID="14" presetClass="entr" presetSubtype="10" fill="hold" grpId="0" nodeType="withEffect">
                                  <p:stCondLst>
                                    <p:cond delay="200"/>
                                  </p:stCondLst>
                                  <p:childTnLst>
                                    <p:set>
                                      <p:cBhvr>
                                        <p:cTn id="185" dur="1" fill="hold">
                                          <p:stCondLst>
                                            <p:cond delay="0"/>
                                          </p:stCondLst>
                                        </p:cTn>
                                        <p:tgtEl>
                                          <p:spTgt spid="17"/>
                                        </p:tgtEl>
                                        <p:attrNameLst>
                                          <p:attrName>style.visibility</p:attrName>
                                        </p:attrNameLst>
                                      </p:cBhvr>
                                      <p:to>
                                        <p:strVal val="visible"/>
                                      </p:to>
                                    </p:set>
                                    <p:animEffect transition="in" filter="randombar(horizontal)">
                                      <p:cBhvr>
                                        <p:cTn id="186" dur="500"/>
                                        <p:tgtEl>
                                          <p:spTgt spid="17"/>
                                        </p:tgtEl>
                                      </p:cBhvr>
                                    </p:animEffect>
                                  </p:childTnLst>
                                </p:cTn>
                              </p:par>
                              <p:par>
                                <p:cTn id="187" presetID="14" presetClass="entr" presetSubtype="10" fill="hold" grpId="0" nodeType="withEffect">
                                  <p:stCondLst>
                                    <p:cond delay="400"/>
                                  </p:stCondLst>
                                  <p:childTnLst>
                                    <p:set>
                                      <p:cBhvr>
                                        <p:cTn id="188" dur="1" fill="hold">
                                          <p:stCondLst>
                                            <p:cond delay="0"/>
                                          </p:stCondLst>
                                        </p:cTn>
                                        <p:tgtEl>
                                          <p:spTgt spid="18"/>
                                        </p:tgtEl>
                                        <p:attrNameLst>
                                          <p:attrName>style.visibility</p:attrName>
                                        </p:attrNameLst>
                                      </p:cBhvr>
                                      <p:to>
                                        <p:strVal val="visible"/>
                                      </p:to>
                                    </p:set>
                                    <p:animEffect transition="in" filter="randombar(horizontal)">
                                      <p:cBhvr>
                                        <p:cTn id="189" dur="500"/>
                                        <p:tgtEl>
                                          <p:spTgt spid="18"/>
                                        </p:tgtEl>
                                      </p:cBhvr>
                                    </p:animEffect>
                                  </p:childTnLst>
                                </p:cTn>
                              </p:par>
                              <p:par>
                                <p:cTn id="190" presetID="14" presetClass="entr" presetSubtype="10" fill="hold" grpId="0" nodeType="withEffect">
                                  <p:stCondLst>
                                    <p:cond delay="600"/>
                                  </p:stCondLst>
                                  <p:childTnLst>
                                    <p:set>
                                      <p:cBhvr>
                                        <p:cTn id="191" dur="1" fill="hold">
                                          <p:stCondLst>
                                            <p:cond delay="0"/>
                                          </p:stCondLst>
                                        </p:cTn>
                                        <p:tgtEl>
                                          <p:spTgt spid="19"/>
                                        </p:tgtEl>
                                        <p:attrNameLst>
                                          <p:attrName>style.visibility</p:attrName>
                                        </p:attrNameLst>
                                      </p:cBhvr>
                                      <p:to>
                                        <p:strVal val="visible"/>
                                      </p:to>
                                    </p:set>
                                    <p:animEffect transition="in" filter="randombar(horizontal)">
                                      <p:cBhvr>
                                        <p:cTn id="192" dur="500"/>
                                        <p:tgtEl>
                                          <p:spTgt spid="19"/>
                                        </p:tgtEl>
                                      </p:cBhvr>
                                    </p:animEffect>
                                  </p:childTnLst>
                                </p:cTn>
                              </p:par>
                              <p:par>
                                <p:cTn id="193" presetID="14" presetClass="entr" presetSubtype="10" fill="hold" grpId="0" nodeType="withEffect">
                                  <p:stCondLst>
                                    <p:cond delay="800"/>
                                  </p:stCondLst>
                                  <p:childTnLst>
                                    <p:set>
                                      <p:cBhvr>
                                        <p:cTn id="194" dur="1" fill="hold">
                                          <p:stCondLst>
                                            <p:cond delay="0"/>
                                          </p:stCondLst>
                                        </p:cTn>
                                        <p:tgtEl>
                                          <p:spTgt spid="20"/>
                                        </p:tgtEl>
                                        <p:attrNameLst>
                                          <p:attrName>style.visibility</p:attrName>
                                        </p:attrNameLst>
                                      </p:cBhvr>
                                      <p:to>
                                        <p:strVal val="visible"/>
                                      </p:to>
                                    </p:set>
                                    <p:animEffect transition="in" filter="randombar(horizontal)">
                                      <p:cBhvr>
                                        <p:cTn id="195" dur="500"/>
                                        <p:tgtEl>
                                          <p:spTgt spid="20"/>
                                        </p:tgtEl>
                                      </p:cBhvr>
                                    </p:animEffect>
                                  </p:childTnLst>
                                </p:cTn>
                              </p:par>
                              <p:par>
                                <p:cTn id="196" presetID="14" presetClass="entr" presetSubtype="10" fill="hold" grpId="0" nodeType="withEffect">
                                  <p:stCondLst>
                                    <p:cond delay="1000"/>
                                  </p:stCondLst>
                                  <p:childTnLst>
                                    <p:set>
                                      <p:cBhvr>
                                        <p:cTn id="197" dur="1" fill="hold">
                                          <p:stCondLst>
                                            <p:cond delay="0"/>
                                          </p:stCondLst>
                                        </p:cTn>
                                        <p:tgtEl>
                                          <p:spTgt spid="25"/>
                                        </p:tgtEl>
                                        <p:attrNameLst>
                                          <p:attrName>style.visibility</p:attrName>
                                        </p:attrNameLst>
                                      </p:cBhvr>
                                      <p:to>
                                        <p:strVal val="visible"/>
                                      </p:to>
                                    </p:set>
                                    <p:animEffect transition="in" filter="randombar(horizontal)">
                                      <p:cBhvr>
                                        <p:cTn id="198" dur="500"/>
                                        <p:tgtEl>
                                          <p:spTgt spid="25"/>
                                        </p:tgtEl>
                                      </p:cBhvr>
                                    </p:animEffect>
                                  </p:childTnLst>
                                </p:cTn>
                              </p:par>
                              <p:par>
                                <p:cTn id="199" presetID="14" presetClass="entr" presetSubtype="10" fill="hold" grpId="0" nodeType="withEffect">
                                  <p:stCondLst>
                                    <p:cond delay="1200"/>
                                  </p:stCondLst>
                                  <p:childTnLst>
                                    <p:set>
                                      <p:cBhvr>
                                        <p:cTn id="200" dur="1" fill="hold">
                                          <p:stCondLst>
                                            <p:cond delay="0"/>
                                          </p:stCondLst>
                                        </p:cTn>
                                        <p:tgtEl>
                                          <p:spTgt spid="26"/>
                                        </p:tgtEl>
                                        <p:attrNameLst>
                                          <p:attrName>style.visibility</p:attrName>
                                        </p:attrNameLst>
                                      </p:cBhvr>
                                      <p:to>
                                        <p:strVal val="visible"/>
                                      </p:to>
                                    </p:set>
                                    <p:animEffect transition="in" filter="randombar(horizontal)">
                                      <p:cBhvr>
                                        <p:cTn id="201" dur="500"/>
                                        <p:tgtEl>
                                          <p:spTgt spid="26"/>
                                        </p:tgtEl>
                                      </p:cBhvr>
                                    </p:animEffect>
                                  </p:childTnLst>
                                </p:cTn>
                              </p:par>
                              <p:par>
                                <p:cTn id="202" presetID="14" presetClass="entr" presetSubtype="10" fill="hold" grpId="0" nodeType="withEffect">
                                  <p:stCondLst>
                                    <p:cond delay="1400"/>
                                  </p:stCondLst>
                                  <p:childTnLst>
                                    <p:set>
                                      <p:cBhvr>
                                        <p:cTn id="203" dur="1" fill="hold">
                                          <p:stCondLst>
                                            <p:cond delay="0"/>
                                          </p:stCondLst>
                                        </p:cTn>
                                        <p:tgtEl>
                                          <p:spTgt spid="27"/>
                                        </p:tgtEl>
                                        <p:attrNameLst>
                                          <p:attrName>style.visibility</p:attrName>
                                        </p:attrNameLst>
                                      </p:cBhvr>
                                      <p:to>
                                        <p:strVal val="visible"/>
                                      </p:to>
                                    </p:set>
                                    <p:animEffect transition="in" filter="randombar(horizontal)">
                                      <p:cBhvr>
                                        <p:cTn id="20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alphaModFix amt="35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 name="Oval 39"/>
          <p:cNvSpPr>
            <a:spLocks noChangeAspect="1" noChangeArrowheads="1"/>
          </p:cNvSpPr>
          <p:nvPr/>
        </p:nvSpPr>
        <p:spPr bwMode="auto">
          <a:xfrm>
            <a:off x="5641273" y="3592450"/>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6" name="Oval 40"/>
          <p:cNvSpPr>
            <a:spLocks noChangeAspect="1" noChangeArrowheads="1"/>
          </p:cNvSpPr>
          <p:nvPr/>
        </p:nvSpPr>
        <p:spPr bwMode="auto">
          <a:xfrm>
            <a:off x="5641273" y="4028914"/>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7" name="Oval 41"/>
          <p:cNvSpPr>
            <a:spLocks noChangeAspect="1" noChangeArrowheads="1"/>
          </p:cNvSpPr>
          <p:nvPr/>
        </p:nvSpPr>
        <p:spPr bwMode="auto">
          <a:xfrm>
            <a:off x="5641273" y="4450495"/>
            <a:ext cx="216000" cy="216000"/>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8" name="Oval 42"/>
          <p:cNvSpPr>
            <a:spLocks noChangeAspect="1" noChangeArrowheads="1"/>
          </p:cNvSpPr>
          <p:nvPr/>
        </p:nvSpPr>
        <p:spPr bwMode="auto">
          <a:xfrm>
            <a:off x="8294811" y="3592450"/>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0" name="TextBox 19"/>
          <p:cNvSpPr txBox="1"/>
          <p:nvPr/>
        </p:nvSpPr>
        <p:spPr>
          <a:xfrm>
            <a:off x="6004490" y="3501008"/>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项目来源</a:t>
            </a:r>
            <a:endParaRPr lang="zh-CN" altLang="en-US" sz="2000" dirty="0">
              <a:solidFill>
                <a:schemeClr val="accent1"/>
              </a:solidFill>
              <a:latin typeface="+mn-ea"/>
              <a:ea typeface="+mn-ea"/>
            </a:endParaRPr>
          </a:p>
        </p:txBody>
      </p:sp>
      <p:sp>
        <p:nvSpPr>
          <p:cNvPr id="21" name="TextBox 20"/>
          <p:cNvSpPr txBox="1"/>
          <p:nvPr/>
        </p:nvSpPr>
        <p:spPr>
          <a:xfrm>
            <a:off x="6004490" y="3937472"/>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项目解决的问题</a:t>
            </a:r>
            <a:endParaRPr lang="zh-CN" altLang="en-US" sz="2000" dirty="0">
              <a:solidFill>
                <a:schemeClr val="accent1"/>
              </a:solidFill>
              <a:latin typeface="+mn-ea"/>
              <a:ea typeface="+mn-ea"/>
            </a:endParaRPr>
          </a:p>
        </p:txBody>
      </p:sp>
      <p:sp>
        <p:nvSpPr>
          <p:cNvPr id="22" name="TextBox 21"/>
          <p:cNvSpPr txBox="1"/>
          <p:nvPr/>
        </p:nvSpPr>
        <p:spPr>
          <a:xfrm>
            <a:off x="6004490" y="4358440"/>
            <a:ext cx="2264889" cy="400110"/>
          </a:xfrm>
          <a:prstGeom prst="rect">
            <a:avLst/>
          </a:prstGeom>
          <a:noFill/>
        </p:spPr>
        <p:txBody>
          <a:bodyPr wrap="square" rtlCol="0">
            <a:spAutoFit/>
          </a:bodyPr>
          <a:lstStyle>
            <a:defPPr>
              <a:defRPr lang="zh-CN"/>
            </a:defPPr>
            <a:lvl1pPr>
              <a:lnSpc>
                <a:spcPct val="150000"/>
              </a:lnSpc>
              <a:defRPr>
                <a:solidFill>
                  <a:schemeClr val="accent1"/>
                </a:solidFill>
                <a:latin typeface="+mn-ea"/>
                <a:ea typeface="+mn-ea"/>
              </a:defRPr>
            </a:lvl1pPr>
          </a:lstStyle>
          <a:p>
            <a:pPr>
              <a:lnSpc>
                <a:spcPct val="100000"/>
              </a:lnSpc>
            </a:pPr>
            <a:r>
              <a:rPr lang="zh-CN" altLang="en-US" sz="2000" dirty="0" smtClean="0"/>
              <a:t>竞争对手</a:t>
            </a:r>
            <a:endParaRPr lang="zh-CN" altLang="en-US" sz="2000" dirty="0"/>
          </a:p>
        </p:txBody>
      </p:sp>
      <p:sp>
        <p:nvSpPr>
          <p:cNvPr id="23" name="TextBox 22"/>
          <p:cNvSpPr txBox="1"/>
          <p:nvPr/>
        </p:nvSpPr>
        <p:spPr>
          <a:xfrm>
            <a:off x="8658028" y="4358440"/>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可行性分析</a:t>
            </a:r>
            <a:endParaRPr lang="zh-CN" altLang="en-US" sz="2000" dirty="0">
              <a:solidFill>
                <a:schemeClr val="accent1"/>
              </a:solidFill>
              <a:latin typeface="+mn-ea"/>
              <a:ea typeface="+mn-ea"/>
            </a:endParaRPr>
          </a:p>
        </p:txBody>
      </p:sp>
      <p:sp>
        <p:nvSpPr>
          <p:cNvPr id="24" name="Oval 42"/>
          <p:cNvSpPr>
            <a:spLocks noChangeAspect="1" noChangeArrowheads="1"/>
          </p:cNvSpPr>
          <p:nvPr/>
        </p:nvSpPr>
        <p:spPr bwMode="auto">
          <a:xfrm>
            <a:off x="8294811" y="4028914"/>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5" name="TextBox 24"/>
          <p:cNvSpPr txBox="1"/>
          <p:nvPr/>
        </p:nvSpPr>
        <p:spPr>
          <a:xfrm>
            <a:off x="8658028" y="3501008"/>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需求分</a:t>
            </a:r>
            <a:r>
              <a:rPr lang="zh-CN" altLang="en-US" sz="2000" dirty="0">
                <a:solidFill>
                  <a:schemeClr val="accent1"/>
                </a:solidFill>
                <a:latin typeface="+mn-ea"/>
                <a:ea typeface="+mn-ea"/>
              </a:rPr>
              <a:t>析</a:t>
            </a:r>
          </a:p>
        </p:txBody>
      </p:sp>
      <p:sp>
        <p:nvSpPr>
          <p:cNvPr id="26" name="Oval 42"/>
          <p:cNvSpPr>
            <a:spLocks noChangeAspect="1" noChangeArrowheads="1"/>
          </p:cNvSpPr>
          <p:nvPr/>
        </p:nvSpPr>
        <p:spPr bwMode="auto">
          <a:xfrm>
            <a:off x="8294811" y="4449882"/>
            <a:ext cx="216000" cy="217227"/>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7" name="TextBox 26"/>
          <p:cNvSpPr txBox="1"/>
          <p:nvPr/>
        </p:nvSpPr>
        <p:spPr>
          <a:xfrm>
            <a:off x="8658028" y="3937472"/>
            <a:ext cx="2264889" cy="400110"/>
          </a:xfrm>
          <a:prstGeom prst="rect">
            <a:avLst/>
          </a:prstGeom>
          <a:noFill/>
        </p:spPr>
        <p:txBody>
          <a:bodyPr wrap="square" rtlCol="0">
            <a:spAutoFit/>
          </a:bodyPr>
          <a:lstStyle/>
          <a:p>
            <a:r>
              <a:rPr lang="zh-CN" altLang="en-US" sz="2000" dirty="0" smtClean="0">
                <a:solidFill>
                  <a:schemeClr val="accent1"/>
                </a:solidFill>
                <a:latin typeface="+mn-ea"/>
                <a:ea typeface="+mn-ea"/>
              </a:rPr>
              <a:t>行业前景</a:t>
            </a:r>
            <a:endParaRPr lang="zh-CN" altLang="en-US" sz="2000" dirty="0">
              <a:solidFill>
                <a:schemeClr val="accent1"/>
              </a:solidFill>
              <a:latin typeface="+mn-ea"/>
              <a:ea typeface="+mn-ea"/>
            </a:endParaRPr>
          </a:p>
        </p:txBody>
      </p:sp>
      <p:sp>
        <p:nvSpPr>
          <p:cNvPr id="31" name="椭圆 30"/>
          <p:cNvSpPr/>
          <p:nvPr/>
        </p:nvSpPr>
        <p:spPr>
          <a:xfrm>
            <a:off x="1436634" y="2029422"/>
            <a:ext cx="2598168" cy="25981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1"/>
          <p:cNvSpPr txBox="1"/>
          <p:nvPr/>
        </p:nvSpPr>
        <p:spPr>
          <a:xfrm>
            <a:off x="3700308" y="2420888"/>
            <a:ext cx="6257970" cy="830997"/>
          </a:xfrm>
          <a:prstGeom prst="rect">
            <a:avLst/>
          </a:prstGeom>
          <a:noFill/>
        </p:spPr>
        <p:txBody>
          <a:bodyPr wrap="square" rtlCol="0">
            <a:spAutoFit/>
          </a:bodyPr>
          <a:lstStyle/>
          <a:p>
            <a:pPr algn="ctr"/>
            <a:r>
              <a:rPr lang="zh-CN" altLang="en-US" sz="4800" b="1" dirty="0" smtClean="0">
                <a:solidFill>
                  <a:schemeClr val="accent1"/>
                </a:solidFill>
                <a:latin typeface="微软雅黑"/>
                <a:ea typeface="微软雅黑"/>
              </a:rPr>
              <a:t>项目介绍</a:t>
            </a:r>
            <a:endParaRPr lang="zh-CN" altLang="en-US" sz="4800" b="1" dirty="0">
              <a:solidFill>
                <a:schemeClr val="accent1"/>
              </a:solidFill>
              <a:latin typeface="微软雅黑"/>
              <a:ea typeface="微软雅黑"/>
            </a:endParaRPr>
          </a:p>
        </p:txBody>
      </p:sp>
      <p:cxnSp>
        <p:nvCxnSpPr>
          <p:cNvPr id="33" name="直接连接符 32"/>
          <p:cNvCxnSpPr/>
          <p:nvPr/>
        </p:nvCxnSpPr>
        <p:spPr bwMode="auto">
          <a:xfrm>
            <a:off x="4442197" y="3328506"/>
            <a:ext cx="6912768"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2" name="组合 41"/>
          <p:cNvGrpSpPr/>
          <p:nvPr/>
        </p:nvGrpSpPr>
        <p:grpSpPr>
          <a:xfrm rot="15300000">
            <a:off x="1053943" y="1646731"/>
            <a:ext cx="3363551" cy="3363551"/>
            <a:chOff x="2555776" y="915566"/>
            <a:chExt cx="1944216" cy="1944216"/>
          </a:xfrm>
          <a:effectLst>
            <a:outerShdw blurRad="63500" sx="102000" sy="102000" algn="ctr" rotWithShape="0">
              <a:prstClr val="black">
                <a:alpha val="40000"/>
              </a:prstClr>
            </a:outerShdw>
          </a:effectLst>
        </p:grpSpPr>
        <p:sp>
          <p:nvSpPr>
            <p:cNvPr id="43" name="同心圆 42"/>
            <p:cNvSpPr/>
            <p:nvPr/>
          </p:nvSpPr>
          <p:spPr>
            <a:xfrm>
              <a:off x="2555776" y="915566"/>
              <a:ext cx="1944216" cy="1944216"/>
            </a:xfrm>
            <a:prstGeom prst="donut">
              <a:avLst>
                <a:gd name="adj" fmla="val 10097"/>
              </a:avLst>
            </a:prstGeom>
            <a:gradFill flip="none" rotWithShape="1">
              <a:gsLst>
                <a:gs pos="0">
                  <a:schemeClr val="accent2"/>
                </a:gs>
                <a:gs pos="100000">
                  <a:schemeClr val="accent3">
                    <a:lumMod val="49000"/>
                    <a:lumOff val="51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同心圆 43"/>
            <p:cNvSpPr/>
            <p:nvPr/>
          </p:nvSpPr>
          <p:spPr>
            <a:xfrm>
              <a:off x="2678805" y="1038595"/>
              <a:ext cx="1698161" cy="1698160"/>
            </a:xfrm>
            <a:prstGeom prst="donut">
              <a:avLst>
                <a:gd name="adj" fmla="val 8132"/>
              </a:avLst>
            </a:prstGeom>
            <a:gradFill flip="none" rotWithShape="1">
              <a:gsLst>
                <a:gs pos="36000">
                  <a:schemeClr val="accent2"/>
                </a:gs>
                <a:gs pos="100000">
                  <a:schemeClr val="accent1">
                    <a:lumMod val="25000"/>
                    <a:lumOff val="7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5" name="矩形 44"/>
          <p:cNvSpPr/>
          <p:nvPr/>
        </p:nvSpPr>
        <p:spPr>
          <a:xfrm>
            <a:off x="1379427" y="1962154"/>
            <a:ext cx="2713480" cy="2168735"/>
          </a:xfrm>
          <a:prstGeom prst="rect">
            <a:avLst/>
          </a:prstGeom>
        </p:spPr>
        <p:txBody>
          <a:bodyPr wrap="square">
            <a:spAutoFit/>
          </a:bodyPr>
          <a:lstStyle/>
          <a:p>
            <a:pPr algn="ctr">
              <a:lnSpc>
                <a:spcPct val="130000"/>
              </a:lnSpc>
            </a:pPr>
            <a:r>
              <a:rPr lang="zh-CN" altLang="en-US" sz="11500" b="1" dirty="0" smtClean="0">
                <a:solidFill>
                  <a:srgbClr val="F8F8F8"/>
                </a:solidFill>
                <a:effectLst>
                  <a:innerShdw blurRad="63500" dist="50800" dir="10800000">
                    <a:prstClr val="black">
                      <a:alpha val="50000"/>
                    </a:prstClr>
                  </a:innerShdw>
                </a:effectLst>
                <a:latin typeface="微软雅黑" pitchFamily="34" charset="-122"/>
                <a:ea typeface="微软雅黑" pitchFamily="34" charset="-122"/>
              </a:rPr>
              <a:t>②</a:t>
            </a:r>
            <a:endParaRPr lang="en-US" altLang="zh-CN" sz="11500" b="1" dirty="0" smtClean="0">
              <a:solidFill>
                <a:srgbClr val="F8F8F8"/>
              </a:solidFill>
              <a:effectLst>
                <a:innerShdw blurRad="63500" dist="50800" dir="10800000">
                  <a:prstClr val="black">
                    <a:alpha val="50000"/>
                  </a:prstClr>
                </a:innerShdw>
              </a:effectLst>
              <a:latin typeface="微软雅黑" pitchFamily="34" charset="-122"/>
              <a:ea typeface="微软雅黑" pitchFamily="34" charset="-122"/>
            </a:endParaRPr>
          </a:p>
        </p:txBody>
      </p:sp>
    </p:spTree>
    <p:extLst>
      <p:ext uri="{BB962C8B-B14F-4D97-AF65-F5344CB8AC3E}">
        <p14:creationId xmlns:p14="http://schemas.microsoft.com/office/powerpoint/2010/main" val="3837745650"/>
      </p:ext>
    </p:extLst>
  </p:cSld>
  <p:clrMapOvr>
    <a:masterClrMapping/>
  </p:clrMapOvr>
  <mc:AlternateContent xmlns:mc="http://schemas.openxmlformats.org/markup-compatibility/2006" xmlns:p14="http://schemas.microsoft.com/office/powerpoint/2010/main">
    <mc:Choice Requires="p14">
      <p:transition spd="med" p14:dur="700" advTm="7000">
        <p:fade/>
      </p:transition>
    </mc:Choice>
    <mc:Fallback xmlns="">
      <p:transition spd="med"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38000">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14:bounceEnd="38000">
                                          <p:cBhvr additive="base">
                                            <p:cTn id="7" dur="500" fill="hold"/>
                                            <p:tgtEl>
                                              <p:spTgt spid="42"/>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p:cTn id="16" dur="500" fill="hold"/>
                                            <p:tgtEl>
                                              <p:spTgt spid="45"/>
                                            </p:tgtEl>
                                            <p:attrNameLst>
                                              <p:attrName>ppt_w</p:attrName>
                                            </p:attrNameLst>
                                          </p:cBhvr>
                                          <p:tavLst>
                                            <p:tav tm="0">
                                              <p:val>
                                                <p:fltVal val="0"/>
                                              </p:val>
                                            </p:tav>
                                            <p:tav tm="100000">
                                              <p:val>
                                                <p:strVal val="#ppt_w"/>
                                              </p:val>
                                            </p:tav>
                                          </p:tavLst>
                                        </p:anim>
                                        <p:anim calcmode="lin" valueType="num">
                                          <p:cBhvr>
                                            <p:cTn id="17" dur="500" fill="hold"/>
                                            <p:tgtEl>
                                              <p:spTgt spid="45"/>
                                            </p:tgtEl>
                                            <p:attrNameLst>
                                              <p:attrName>ppt_h</p:attrName>
                                            </p:attrNameLst>
                                          </p:cBhvr>
                                          <p:tavLst>
                                            <p:tav tm="0">
                                              <p:val>
                                                <p:fltVal val="0"/>
                                              </p:val>
                                            </p:tav>
                                            <p:tav tm="100000">
                                              <p:val>
                                                <p:strVal val="#ppt_h"/>
                                              </p:val>
                                            </p:tav>
                                          </p:tavLst>
                                        </p:anim>
                                        <p:animEffect transition="in" filter="fade">
                                          <p:cBhvr>
                                            <p:cTn id="18" dur="500"/>
                                            <p:tgtEl>
                                              <p:spTgt spid="45"/>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2"/>
                                            </p:tgtEl>
                                            <p:attrNameLst>
                                              <p:attrName>ppt_y</p:attrName>
                                            </p:attrNameLst>
                                          </p:cBhvr>
                                          <p:tavLst>
                                            <p:tav tm="0">
                                              <p:val>
                                                <p:strVal val="#ppt_y"/>
                                              </p:val>
                                            </p:tav>
                                            <p:tav tm="100000">
                                              <p:val>
                                                <p:strVal val="#ppt_y"/>
                                              </p:val>
                                            </p:tav>
                                          </p:tavLst>
                                        </p:anim>
                                        <p:anim calcmode="lin" valueType="num">
                                          <p:cBhvr>
                                            <p:cTn id="24"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2"/>
                                            </p:tgtEl>
                                          </p:cBhvr>
                                        </p:animEffect>
                                      </p:childTnLst>
                                    </p:cTn>
                                  </p:par>
                                </p:childTnLst>
                              </p:cTn>
                            </p:par>
                            <p:par>
                              <p:cTn id="27" fill="hold">
                                <p:stCondLst>
                                  <p:cond delay="2150"/>
                                </p:stCondLst>
                                <p:childTnLst>
                                  <p:par>
                                    <p:cTn id="28" presetID="22" presetClass="entr" presetSubtype="8"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childTnLst>
                              </p:cTn>
                            </p:par>
                            <p:par>
                              <p:cTn id="31" fill="hold">
                                <p:stCondLst>
                                  <p:cond delay="2650"/>
                                </p:stCondLst>
                                <p:childTnLst>
                                  <p:par>
                                    <p:cTn id="32" presetID="2" presetClass="entr" presetSubtype="12"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0-#ppt_w/2"/>
                                              </p:val>
                                            </p:tav>
                                            <p:tav tm="100000">
                                              <p:val>
                                                <p:strVal val="#ppt_x"/>
                                              </p:val>
                                            </p:tav>
                                          </p:tavLst>
                                        </p:anim>
                                        <p:anim calcmode="lin" valueType="num">
                                          <p:cBhvr additive="base">
                                            <p:cTn id="35" dur="500" fill="hold"/>
                                            <p:tgtEl>
                                              <p:spTgt spid="12"/>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0-#ppt_w/2"/>
                                              </p:val>
                                            </p:tav>
                                            <p:tav tm="100000">
                                              <p:val>
                                                <p:strVal val="#ppt_x"/>
                                              </p:val>
                                            </p:tav>
                                          </p:tavLst>
                                        </p:anim>
                                        <p:anim calcmode="lin" valueType="num">
                                          <p:cBhvr additive="base">
                                            <p:cTn id="39" dur="500" fill="hold"/>
                                            <p:tgtEl>
                                              <p:spTgt spid="16"/>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0-#ppt_w/2"/>
                                              </p:val>
                                            </p:tav>
                                            <p:tav tm="100000">
                                              <p:val>
                                                <p:strVal val="#ppt_x"/>
                                              </p:val>
                                            </p:tav>
                                          </p:tavLst>
                                        </p:anim>
                                        <p:anim calcmode="lin" valueType="num">
                                          <p:cBhvr additive="base">
                                            <p:cTn id="43" dur="500" fill="hold"/>
                                            <p:tgtEl>
                                              <p:spTgt spid="17"/>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30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0-#ppt_w/2"/>
                                              </p:val>
                                            </p:tav>
                                            <p:tav tm="100000">
                                              <p:val>
                                                <p:strVal val="#ppt_x"/>
                                              </p:val>
                                            </p:tav>
                                          </p:tavLst>
                                        </p:anim>
                                        <p:anim calcmode="lin" valueType="num">
                                          <p:cBhvr additive="base">
                                            <p:cTn id="47" dur="500" fill="hold"/>
                                            <p:tgtEl>
                                              <p:spTgt spid="18"/>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4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0-#ppt_w/2"/>
                                              </p:val>
                                            </p:tav>
                                            <p:tav tm="100000">
                                              <p:val>
                                                <p:strVal val="#ppt_x"/>
                                              </p:val>
                                            </p:tav>
                                          </p:tavLst>
                                        </p:anim>
                                        <p:anim calcmode="lin" valueType="num">
                                          <p:cBhvr additive="base">
                                            <p:cTn id="55" dur="500" fill="hold"/>
                                            <p:tgtEl>
                                              <p:spTgt spid="26"/>
                                            </p:tgtEl>
                                            <p:attrNameLst>
                                              <p:attrName>ppt_y</p:attrName>
                                            </p:attrNameLst>
                                          </p:cBhvr>
                                          <p:tavLst>
                                            <p:tav tm="0">
                                              <p:val>
                                                <p:strVal val="1+#ppt_h/2"/>
                                              </p:val>
                                            </p:tav>
                                            <p:tav tm="100000">
                                              <p:val>
                                                <p:strVal val="#ppt_y"/>
                                              </p:val>
                                            </p:tav>
                                          </p:tavLst>
                                        </p:anim>
                                      </p:childTnLst>
                                    </p:cTn>
                                  </p:par>
                                </p:childTnLst>
                              </p:cTn>
                            </p:par>
                            <p:par>
                              <p:cTn id="56" fill="hold">
                                <p:stCondLst>
                                  <p:cond delay="3650"/>
                                </p:stCondLst>
                                <p:childTnLst>
                                  <p:par>
                                    <p:cTn id="57" presetID="22" presetClass="entr" presetSubtype="8"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par>
                                    <p:cTn id="60" presetID="22" presetClass="entr" presetSubtype="8" fill="hold" grpId="0" nodeType="withEffect">
                                      <p:stCondLst>
                                        <p:cond delay="100"/>
                                      </p:stCondLst>
                                      <p:childTnLst>
                                        <p:set>
                                          <p:cBhvr>
                                            <p:cTn id="61" dur="1" fill="hold">
                                              <p:stCondLst>
                                                <p:cond delay="0"/>
                                              </p:stCondLst>
                                            </p:cTn>
                                            <p:tgtEl>
                                              <p:spTgt spid="21"/>
                                            </p:tgtEl>
                                            <p:attrNameLst>
                                              <p:attrName>style.visibility</p:attrName>
                                            </p:attrNameLst>
                                          </p:cBhvr>
                                          <p:to>
                                            <p:strVal val="visible"/>
                                          </p:to>
                                        </p:set>
                                        <p:animEffect transition="in" filter="wipe(left)">
                                          <p:cBhvr>
                                            <p:cTn id="62" dur="500"/>
                                            <p:tgtEl>
                                              <p:spTgt spid="21"/>
                                            </p:tgtEl>
                                          </p:cBhvr>
                                        </p:animEffect>
                                      </p:childTnLst>
                                    </p:cTn>
                                  </p:par>
                                  <p:par>
                                    <p:cTn id="63" presetID="22" presetClass="entr" presetSubtype="8" fill="hold" grpId="0" nodeType="withEffect">
                                      <p:stCondLst>
                                        <p:cond delay="20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500"/>
                                            <p:tgtEl>
                                              <p:spTgt spid="22"/>
                                            </p:tgtEl>
                                          </p:cBhvr>
                                        </p:animEffect>
                                      </p:childTnLst>
                                    </p:cTn>
                                  </p:par>
                                  <p:par>
                                    <p:cTn id="66" presetID="22" presetClass="entr" presetSubtype="8" fill="hold" grpId="0" nodeType="withEffect">
                                      <p:stCondLst>
                                        <p:cond delay="300"/>
                                      </p:stCondLst>
                                      <p:childTnLst>
                                        <p:set>
                                          <p:cBhvr>
                                            <p:cTn id="67" dur="1" fill="hold">
                                              <p:stCondLst>
                                                <p:cond delay="0"/>
                                              </p:stCondLst>
                                            </p:cTn>
                                            <p:tgtEl>
                                              <p:spTgt spid="25"/>
                                            </p:tgtEl>
                                            <p:attrNameLst>
                                              <p:attrName>style.visibility</p:attrName>
                                            </p:attrNameLst>
                                          </p:cBhvr>
                                          <p:to>
                                            <p:strVal val="visible"/>
                                          </p:to>
                                        </p:set>
                                        <p:animEffect transition="in" filter="wipe(left)">
                                          <p:cBhvr>
                                            <p:cTn id="68" dur="500"/>
                                            <p:tgtEl>
                                              <p:spTgt spid="25"/>
                                            </p:tgtEl>
                                          </p:cBhvr>
                                        </p:animEffect>
                                      </p:childTnLst>
                                    </p:cTn>
                                  </p:par>
                                  <p:par>
                                    <p:cTn id="69" presetID="22" presetClass="entr" presetSubtype="8" fill="hold" grpId="0" nodeType="withEffect">
                                      <p:stCondLst>
                                        <p:cond delay="400"/>
                                      </p:stCondLst>
                                      <p:childTnLst>
                                        <p:set>
                                          <p:cBhvr>
                                            <p:cTn id="70" dur="1" fill="hold">
                                              <p:stCondLst>
                                                <p:cond delay="0"/>
                                              </p:stCondLst>
                                            </p:cTn>
                                            <p:tgtEl>
                                              <p:spTgt spid="27"/>
                                            </p:tgtEl>
                                            <p:attrNameLst>
                                              <p:attrName>style.visibility</p:attrName>
                                            </p:attrNameLst>
                                          </p:cBhvr>
                                          <p:to>
                                            <p:strVal val="visible"/>
                                          </p:to>
                                        </p:set>
                                        <p:animEffect transition="in" filter="wipe(left)">
                                          <p:cBhvr>
                                            <p:cTn id="71" dur="500"/>
                                            <p:tgtEl>
                                              <p:spTgt spid="27"/>
                                            </p:tgtEl>
                                          </p:cBhvr>
                                        </p:animEffect>
                                      </p:childTnLst>
                                    </p:cTn>
                                  </p:par>
                                  <p:par>
                                    <p:cTn id="72" presetID="22" presetClass="entr" presetSubtype="8" fill="hold" grpId="0" nodeType="withEffect">
                                      <p:stCondLst>
                                        <p:cond delay="500"/>
                                      </p:stCondLst>
                                      <p:childTnLst>
                                        <p:set>
                                          <p:cBhvr>
                                            <p:cTn id="73" dur="1" fill="hold">
                                              <p:stCondLst>
                                                <p:cond delay="0"/>
                                              </p:stCondLst>
                                            </p:cTn>
                                            <p:tgtEl>
                                              <p:spTgt spid="23"/>
                                            </p:tgtEl>
                                            <p:attrNameLst>
                                              <p:attrName>style.visibility</p:attrName>
                                            </p:attrNameLst>
                                          </p:cBhvr>
                                          <p:to>
                                            <p:strVal val="visible"/>
                                          </p:to>
                                        </p:set>
                                        <p:animEffect transition="in" filter="wipe(left)">
                                          <p:cBhvr>
                                            <p:cTn id="7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17" grpId="0" animBg="1"/>
          <p:bldP spid="18" grpId="0" animBg="1"/>
          <p:bldP spid="20" grpId="0"/>
          <p:bldP spid="21" grpId="0"/>
          <p:bldP spid="22" grpId="0"/>
          <p:bldP spid="23" grpId="0"/>
          <p:bldP spid="24" grpId="0" animBg="1"/>
          <p:bldP spid="25" grpId="0"/>
          <p:bldP spid="26" grpId="0" animBg="1"/>
          <p:bldP spid="27" grpId="0"/>
          <p:bldP spid="31" grpId="0" animBg="1"/>
          <p:bldP spid="32"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p:cTn id="16" dur="500" fill="hold"/>
                                            <p:tgtEl>
                                              <p:spTgt spid="45"/>
                                            </p:tgtEl>
                                            <p:attrNameLst>
                                              <p:attrName>ppt_w</p:attrName>
                                            </p:attrNameLst>
                                          </p:cBhvr>
                                          <p:tavLst>
                                            <p:tav tm="0">
                                              <p:val>
                                                <p:fltVal val="0"/>
                                              </p:val>
                                            </p:tav>
                                            <p:tav tm="100000">
                                              <p:val>
                                                <p:strVal val="#ppt_w"/>
                                              </p:val>
                                            </p:tav>
                                          </p:tavLst>
                                        </p:anim>
                                        <p:anim calcmode="lin" valueType="num">
                                          <p:cBhvr>
                                            <p:cTn id="17" dur="500" fill="hold"/>
                                            <p:tgtEl>
                                              <p:spTgt spid="45"/>
                                            </p:tgtEl>
                                            <p:attrNameLst>
                                              <p:attrName>ppt_h</p:attrName>
                                            </p:attrNameLst>
                                          </p:cBhvr>
                                          <p:tavLst>
                                            <p:tav tm="0">
                                              <p:val>
                                                <p:fltVal val="0"/>
                                              </p:val>
                                            </p:tav>
                                            <p:tav tm="100000">
                                              <p:val>
                                                <p:strVal val="#ppt_h"/>
                                              </p:val>
                                            </p:tav>
                                          </p:tavLst>
                                        </p:anim>
                                        <p:animEffect transition="in" filter="fade">
                                          <p:cBhvr>
                                            <p:cTn id="18" dur="500"/>
                                            <p:tgtEl>
                                              <p:spTgt spid="45"/>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2"/>
                                            </p:tgtEl>
                                            <p:attrNameLst>
                                              <p:attrName>ppt_y</p:attrName>
                                            </p:attrNameLst>
                                          </p:cBhvr>
                                          <p:tavLst>
                                            <p:tav tm="0">
                                              <p:val>
                                                <p:strVal val="#ppt_y"/>
                                              </p:val>
                                            </p:tav>
                                            <p:tav tm="100000">
                                              <p:val>
                                                <p:strVal val="#ppt_y"/>
                                              </p:val>
                                            </p:tav>
                                          </p:tavLst>
                                        </p:anim>
                                        <p:anim calcmode="lin" valueType="num">
                                          <p:cBhvr>
                                            <p:cTn id="24"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2"/>
                                            </p:tgtEl>
                                          </p:cBhvr>
                                        </p:animEffect>
                                      </p:childTnLst>
                                    </p:cTn>
                                  </p:par>
                                </p:childTnLst>
                              </p:cTn>
                            </p:par>
                            <p:par>
                              <p:cTn id="27" fill="hold">
                                <p:stCondLst>
                                  <p:cond delay="2150"/>
                                </p:stCondLst>
                                <p:childTnLst>
                                  <p:par>
                                    <p:cTn id="28" presetID="22" presetClass="entr" presetSubtype="8"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childTnLst>
                              </p:cTn>
                            </p:par>
                            <p:par>
                              <p:cTn id="31" fill="hold">
                                <p:stCondLst>
                                  <p:cond delay="2650"/>
                                </p:stCondLst>
                                <p:childTnLst>
                                  <p:par>
                                    <p:cTn id="32" presetID="2" presetClass="entr" presetSubtype="12"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0-#ppt_w/2"/>
                                              </p:val>
                                            </p:tav>
                                            <p:tav tm="100000">
                                              <p:val>
                                                <p:strVal val="#ppt_x"/>
                                              </p:val>
                                            </p:tav>
                                          </p:tavLst>
                                        </p:anim>
                                        <p:anim calcmode="lin" valueType="num">
                                          <p:cBhvr additive="base">
                                            <p:cTn id="35" dur="500" fill="hold"/>
                                            <p:tgtEl>
                                              <p:spTgt spid="12"/>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0-#ppt_w/2"/>
                                              </p:val>
                                            </p:tav>
                                            <p:tav tm="100000">
                                              <p:val>
                                                <p:strVal val="#ppt_x"/>
                                              </p:val>
                                            </p:tav>
                                          </p:tavLst>
                                        </p:anim>
                                        <p:anim calcmode="lin" valueType="num">
                                          <p:cBhvr additive="base">
                                            <p:cTn id="39" dur="500" fill="hold"/>
                                            <p:tgtEl>
                                              <p:spTgt spid="16"/>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0-#ppt_w/2"/>
                                              </p:val>
                                            </p:tav>
                                            <p:tav tm="100000">
                                              <p:val>
                                                <p:strVal val="#ppt_x"/>
                                              </p:val>
                                            </p:tav>
                                          </p:tavLst>
                                        </p:anim>
                                        <p:anim calcmode="lin" valueType="num">
                                          <p:cBhvr additive="base">
                                            <p:cTn id="43" dur="500" fill="hold"/>
                                            <p:tgtEl>
                                              <p:spTgt spid="17"/>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30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0-#ppt_w/2"/>
                                              </p:val>
                                            </p:tav>
                                            <p:tav tm="100000">
                                              <p:val>
                                                <p:strVal val="#ppt_x"/>
                                              </p:val>
                                            </p:tav>
                                          </p:tavLst>
                                        </p:anim>
                                        <p:anim calcmode="lin" valueType="num">
                                          <p:cBhvr additive="base">
                                            <p:cTn id="47" dur="500" fill="hold"/>
                                            <p:tgtEl>
                                              <p:spTgt spid="18"/>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4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0-#ppt_w/2"/>
                                              </p:val>
                                            </p:tav>
                                            <p:tav tm="100000">
                                              <p:val>
                                                <p:strVal val="#ppt_x"/>
                                              </p:val>
                                            </p:tav>
                                          </p:tavLst>
                                        </p:anim>
                                        <p:anim calcmode="lin" valueType="num">
                                          <p:cBhvr additive="base">
                                            <p:cTn id="55" dur="500" fill="hold"/>
                                            <p:tgtEl>
                                              <p:spTgt spid="26"/>
                                            </p:tgtEl>
                                            <p:attrNameLst>
                                              <p:attrName>ppt_y</p:attrName>
                                            </p:attrNameLst>
                                          </p:cBhvr>
                                          <p:tavLst>
                                            <p:tav tm="0">
                                              <p:val>
                                                <p:strVal val="1+#ppt_h/2"/>
                                              </p:val>
                                            </p:tav>
                                            <p:tav tm="100000">
                                              <p:val>
                                                <p:strVal val="#ppt_y"/>
                                              </p:val>
                                            </p:tav>
                                          </p:tavLst>
                                        </p:anim>
                                      </p:childTnLst>
                                    </p:cTn>
                                  </p:par>
                                </p:childTnLst>
                              </p:cTn>
                            </p:par>
                            <p:par>
                              <p:cTn id="56" fill="hold">
                                <p:stCondLst>
                                  <p:cond delay="3650"/>
                                </p:stCondLst>
                                <p:childTnLst>
                                  <p:par>
                                    <p:cTn id="57" presetID="22" presetClass="entr" presetSubtype="8"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par>
                                    <p:cTn id="60" presetID="22" presetClass="entr" presetSubtype="8" fill="hold" grpId="0" nodeType="withEffect">
                                      <p:stCondLst>
                                        <p:cond delay="100"/>
                                      </p:stCondLst>
                                      <p:childTnLst>
                                        <p:set>
                                          <p:cBhvr>
                                            <p:cTn id="61" dur="1" fill="hold">
                                              <p:stCondLst>
                                                <p:cond delay="0"/>
                                              </p:stCondLst>
                                            </p:cTn>
                                            <p:tgtEl>
                                              <p:spTgt spid="21"/>
                                            </p:tgtEl>
                                            <p:attrNameLst>
                                              <p:attrName>style.visibility</p:attrName>
                                            </p:attrNameLst>
                                          </p:cBhvr>
                                          <p:to>
                                            <p:strVal val="visible"/>
                                          </p:to>
                                        </p:set>
                                        <p:animEffect transition="in" filter="wipe(left)">
                                          <p:cBhvr>
                                            <p:cTn id="62" dur="500"/>
                                            <p:tgtEl>
                                              <p:spTgt spid="21"/>
                                            </p:tgtEl>
                                          </p:cBhvr>
                                        </p:animEffect>
                                      </p:childTnLst>
                                    </p:cTn>
                                  </p:par>
                                  <p:par>
                                    <p:cTn id="63" presetID="22" presetClass="entr" presetSubtype="8" fill="hold" grpId="0" nodeType="withEffect">
                                      <p:stCondLst>
                                        <p:cond delay="20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500"/>
                                            <p:tgtEl>
                                              <p:spTgt spid="22"/>
                                            </p:tgtEl>
                                          </p:cBhvr>
                                        </p:animEffect>
                                      </p:childTnLst>
                                    </p:cTn>
                                  </p:par>
                                  <p:par>
                                    <p:cTn id="66" presetID="22" presetClass="entr" presetSubtype="8" fill="hold" grpId="0" nodeType="withEffect">
                                      <p:stCondLst>
                                        <p:cond delay="300"/>
                                      </p:stCondLst>
                                      <p:childTnLst>
                                        <p:set>
                                          <p:cBhvr>
                                            <p:cTn id="67" dur="1" fill="hold">
                                              <p:stCondLst>
                                                <p:cond delay="0"/>
                                              </p:stCondLst>
                                            </p:cTn>
                                            <p:tgtEl>
                                              <p:spTgt spid="25"/>
                                            </p:tgtEl>
                                            <p:attrNameLst>
                                              <p:attrName>style.visibility</p:attrName>
                                            </p:attrNameLst>
                                          </p:cBhvr>
                                          <p:to>
                                            <p:strVal val="visible"/>
                                          </p:to>
                                        </p:set>
                                        <p:animEffect transition="in" filter="wipe(left)">
                                          <p:cBhvr>
                                            <p:cTn id="68" dur="500"/>
                                            <p:tgtEl>
                                              <p:spTgt spid="25"/>
                                            </p:tgtEl>
                                          </p:cBhvr>
                                        </p:animEffect>
                                      </p:childTnLst>
                                    </p:cTn>
                                  </p:par>
                                  <p:par>
                                    <p:cTn id="69" presetID="22" presetClass="entr" presetSubtype="8" fill="hold" grpId="0" nodeType="withEffect">
                                      <p:stCondLst>
                                        <p:cond delay="400"/>
                                      </p:stCondLst>
                                      <p:childTnLst>
                                        <p:set>
                                          <p:cBhvr>
                                            <p:cTn id="70" dur="1" fill="hold">
                                              <p:stCondLst>
                                                <p:cond delay="0"/>
                                              </p:stCondLst>
                                            </p:cTn>
                                            <p:tgtEl>
                                              <p:spTgt spid="27"/>
                                            </p:tgtEl>
                                            <p:attrNameLst>
                                              <p:attrName>style.visibility</p:attrName>
                                            </p:attrNameLst>
                                          </p:cBhvr>
                                          <p:to>
                                            <p:strVal val="visible"/>
                                          </p:to>
                                        </p:set>
                                        <p:animEffect transition="in" filter="wipe(left)">
                                          <p:cBhvr>
                                            <p:cTn id="71" dur="500"/>
                                            <p:tgtEl>
                                              <p:spTgt spid="27"/>
                                            </p:tgtEl>
                                          </p:cBhvr>
                                        </p:animEffect>
                                      </p:childTnLst>
                                    </p:cTn>
                                  </p:par>
                                  <p:par>
                                    <p:cTn id="72" presetID="22" presetClass="entr" presetSubtype="8" fill="hold" grpId="0" nodeType="withEffect">
                                      <p:stCondLst>
                                        <p:cond delay="500"/>
                                      </p:stCondLst>
                                      <p:childTnLst>
                                        <p:set>
                                          <p:cBhvr>
                                            <p:cTn id="73" dur="1" fill="hold">
                                              <p:stCondLst>
                                                <p:cond delay="0"/>
                                              </p:stCondLst>
                                            </p:cTn>
                                            <p:tgtEl>
                                              <p:spTgt spid="23"/>
                                            </p:tgtEl>
                                            <p:attrNameLst>
                                              <p:attrName>style.visibility</p:attrName>
                                            </p:attrNameLst>
                                          </p:cBhvr>
                                          <p:to>
                                            <p:strVal val="visible"/>
                                          </p:to>
                                        </p:set>
                                        <p:animEffect transition="in" filter="wipe(left)">
                                          <p:cBhvr>
                                            <p:cTn id="7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17" grpId="0" animBg="1"/>
          <p:bldP spid="18" grpId="0" animBg="1"/>
          <p:bldP spid="20" grpId="0"/>
          <p:bldP spid="21" grpId="0"/>
          <p:bldP spid="22" grpId="0"/>
          <p:bldP spid="23" grpId="0"/>
          <p:bldP spid="24" grpId="0" animBg="1"/>
          <p:bldP spid="25" grpId="0"/>
          <p:bldP spid="26" grpId="0" animBg="1"/>
          <p:bldP spid="27" grpId="0"/>
          <p:bldP spid="31" grpId="0" animBg="1"/>
          <p:bldP spid="32" grpId="0"/>
          <p:bldP spid="45"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ad1768452c0f69ad2346e80f45e7268cb1f1054"/>
</p:tagLst>
</file>

<file path=ppt/tags/tag2.xml><?xml version="1.0" encoding="utf-8"?>
<p:tagLst xmlns:a="http://schemas.openxmlformats.org/drawingml/2006/main" xmlns:r="http://schemas.openxmlformats.org/officeDocument/2006/relationships" xmlns:p="http://schemas.openxmlformats.org/presentationml/2006/main">
  <p:tag name="TIMING" val="|8.3"/>
</p:tagLst>
</file>

<file path=ppt/theme/theme1.xml><?xml version="1.0" encoding="utf-8"?>
<a:theme xmlns:a="http://schemas.openxmlformats.org/drawingml/2006/main" name="第一PPT，www.1ppt.com">
  <a:themeElements>
    <a:clrScheme name="155">
      <a:dk1>
        <a:srgbClr val="294A5A"/>
      </a:dk1>
      <a:lt1>
        <a:srgbClr val="99CC39"/>
      </a:lt1>
      <a:dk2>
        <a:srgbClr val="F9C900"/>
      </a:dk2>
      <a:lt2>
        <a:srgbClr val="ED5A00"/>
      </a:lt2>
      <a:accent1>
        <a:srgbClr val="484849"/>
      </a:accent1>
      <a:accent2>
        <a:srgbClr val="FFFFFF"/>
      </a:accent2>
      <a:accent3>
        <a:srgbClr val="969696"/>
      </a:accent3>
      <a:accent4>
        <a:srgbClr val="00AAA2"/>
      </a:accent4>
      <a:accent5>
        <a:srgbClr val="99CC39"/>
      </a:accent5>
      <a:accent6>
        <a:srgbClr val="F9C900"/>
      </a:accent6>
      <a:hlink>
        <a:srgbClr val="ED5A00"/>
      </a:hlink>
      <a:folHlink>
        <a:srgbClr val="484849"/>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10729</TotalTime>
  <Pages>0</Pages>
  <Words>4094</Words>
  <Characters>0</Characters>
  <Application>Microsoft Office PowerPoint</Application>
  <DocSecurity>0</DocSecurity>
  <PresentationFormat>自定义</PresentationFormat>
  <Lines>0</Lines>
  <Paragraphs>490</Paragraphs>
  <Slides>35</Slides>
  <Notes>34</Notes>
  <HiddenSlides>0</HiddenSlides>
  <MMClips>0</MMClips>
  <ScaleCrop>false</ScaleCrop>
  <HeadingPairs>
    <vt:vector size="4" baseType="variant">
      <vt:variant>
        <vt:lpstr>主题</vt:lpstr>
      </vt:variant>
      <vt:variant>
        <vt:i4>2</vt:i4>
      </vt:variant>
      <vt:variant>
        <vt:lpstr>幻灯片标题</vt:lpstr>
      </vt:variant>
      <vt:variant>
        <vt:i4>35</vt:i4>
      </vt:variant>
    </vt:vector>
  </HeadingPairs>
  <TitlesOfParts>
    <vt:vector size="3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建筑计划书</dc:title>
  <dc:creator>www.1ppt.com</dc:creator>
  <cp:keywords>第一PPT模板网：www.1ppt.com</cp:keywords>
  <cp:lastModifiedBy>Windows User</cp:lastModifiedBy>
  <cp:revision>34</cp:revision>
  <dcterms:created xsi:type="dcterms:W3CDTF">2013-01-25T01:44:32Z</dcterms:created>
  <dcterms:modified xsi:type="dcterms:W3CDTF">2017-07-30T09:19:17Z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2052-9.1.0.4429</vt:lpwstr>
  </property>
</Properties>
</file>