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1980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212E3C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bg1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40211072"/>
        <c:axId val="240256896"/>
      </c:barChart>
      <c:catAx>
        <c:axId val="240211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zh-CN"/>
          </a:p>
        </c:txPr>
        <c:crossAx val="240256896"/>
        <c:crosses val="autoZero"/>
        <c:auto val="1"/>
        <c:lblAlgn val="ctr"/>
        <c:lblOffset val="100"/>
        <c:tickMarkSkip val="1"/>
        <c:noMultiLvlLbl val="0"/>
      </c:catAx>
      <c:valAx>
        <c:axId val="24025689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40211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5937" y="872070"/>
            <a:ext cx="2047874" cy="2047873"/>
            <a:chOff x="1899616" y="1875374"/>
            <a:chExt cx="4573375" cy="4573375"/>
          </a:xfrm>
        </p:grpSpPr>
        <p:sp>
          <p:nvSpPr>
            <p:cNvPr id="21" name="椭圆 20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 cap="flat" cmpd="sng" algn="ctr">
              <a:solidFill>
                <a:srgbClr val="212E3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4489252" y="793279"/>
            <a:ext cx="4688163" cy="5274183"/>
          </a:xfrm>
          <a:prstGeom prst="rect">
            <a:avLst/>
          </a:prstGeom>
          <a:solidFill>
            <a:srgbClr val="212E3C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方正兰亭纤黑_GBK" panose="02000000000000000000" pitchFamily="2" charset="-122"/>
              <a:ea typeface="方正兰亭纤黑_GBK" panose="02000000000000000000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589661" y="2050208"/>
            <a:ext cx="605554" cy="605554"/>
          </a:xfrm>
          <a:prstGeom prst="ellipse">
            <a:avLst/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01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5" name="TextBox 23"/>
          <p:cNvSpPr txBox="1"/>
          <p:nvPr/>
        </p:nvSpPr>
        <p:spPr>
          <a:xfrm>
            <a:off x="5511395" y="2343301"/>
            <a:ext cx="1644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5511395" y="2160938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4589661" y="2919943"/>
            <a:ext cx="605554" cy="605554"/>
          </a:xfrm>
          <a:prstGeom prst="ellipse">
            <a:avLst/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02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5511395" y="3213036"/>
            <a:ext cx="1644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5511395" y="3030673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0" name="椭圆 29"/>
          <p:cNvSpPr/>
          <p:nvPr/>
        </p:nvSpPr>
        <p:spPr>
          <a:xfrm>
            <a:off x="4589661" y="3782431"/>
            <a:ext cx="605554" cy="605554"/>
          </a:xfrm>
          <a:prstGeom prst="ellipse">
            <a:avLst/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03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5511395" y="4075525"/>
            <a:ext cx="1644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5511395" y="389316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椭圆 32"/>
          <p:cNvSpPr/>
          <p:nvPr/>
        </p:nvSpPr>
        <p:spPr>
          <a:xfrm>
            <a:off x="4589661" y="4681158"/>
            <a:ext cx="605554" cy="605554"/>
          </a:xfrm>
          <a:prstGeom prst="ellipse">
            <a:avLst/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Arial" panose="020B0604020202020204" pitchFamily="34" charset="0"/>
              </a:rPr>
              <a:t>04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511395" y="4974252"/>
            <a:ext cx="1644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511395" y="4791889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86565" y="1918561"/>
            <a:ext cx="902811" cy="52322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目录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-36512" y="1466642"/>
            <a:ext cx="2299027" cy="523220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3606503" y="1774379"/>
            <a:ext cx="1973638" cy="3779306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3792321" y="2202691"/>
            <a:ext cx="1646041" cy="2825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Rectangle 7"/>
          <p:cNvSpPr/>
          <p:nvPr/>
        </p:nvSpPr>
        <p:spPr>
          <a:xfrm>
            <a:off x="-236898" y="4660176"/>
            <a:ext cx="9660439" cy="1476100"/>
          </a:xfrm>
          <a:prstGeom prst="rect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673381" y="4960916"/>
            <a:ext cx="1810580" cy="374377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Rectangle 9"/>
          <p:cNvSpPr/>
          <p:nvPr/>
        </p:nvSpPr>
        <p:spPr>
          <a:xfrm>
            <a:off x="1093146" y="5259693"/>
            <a:ext cx="7000350" cy="58212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9" name="Group 41"/>
          <p:cNvGrpSpPr/>
          <p:nvPr/>
        </p:nvGrpSpPr>
        <p:grpSpPr>
          <a:xfrm>
            <a:off x="6193564" y="2071419"/>
            <a:ext cx="658666" cy="658666"/>
            <a:chOff x="8115591" y="1727927"/>
            <a:chExt cx="831273" cy="831273"/>
          </a:xfrm>
        </p:grpSpPr>
        <p:sp>
          <p:nvSpPr>
            <p:cNvPr id="50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F2F2F2"/>
              </a:solidFill>
              <a:prstDash val="solid"/>
              <a:miter lim="800000"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1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solidFill>
              <a:srgbClr val="E7E6E6"/>
            </a:solidFill>
          </p:grpSpPr>
          <p:sp>
            <p:nvSpPr>
              <p:cNvPr id="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61" name="Group 43"/>
          <p:cNvGrpSpPr/>
          <p:nvPr/>
        </p:nvGrpSpPr>
        <p:grpSpPr>
          <a:xfrm>
            <a:off x="2334960" y="3419278"/>
            <a:ext cx="658666" cy="658666"/>
            <a:chOff x="3245823" y="3429000"/>
            <a:chExt cx="831273" cy="831273"/>
          </a:xfrm>
        </p:grpSpPr>
        <p:sp>
          <p:nvSpPr>
            <p:cNvPr id="62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F2F2F2"/>
              </a:solidFill>
              <a:prstDash val="solid"/>
              <a:miter lim="800000"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3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solidFill>
              <a:srgbClr val="E7E6E6"/>
            </a:solidFill>
          </p:grpSpPr>
          <p:sp>
            <p:nvSpPr>
              <p:cNvPr id="64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5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66" name="Group 42"/>
          <p:cNvGrpSpPr/>
          <p:nvPr/>
        </p:nvGrpSpPr>
        <p:grpSpPr>
          <a:xfrm>
            <a:off x="6193019" y="3419278"/>
            <a:ext cx="658666" cy="658666"/>
            <a:chOff x="8114903" y="3428999"/>
            <a:chExt cx="831273" cy="831273"/>
          </a:xfrm>
        </p:grpSpPr>
        <p:sp>
          <p:nvSpPr>
            <p:cNvPr id="67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F2F2F2"/>
              </a:solidFill>
              <a:prstDash val="solid"/>
              <a:miter lim="800000"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8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69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0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1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72" name="Group 3"/>
          <p:cNvGrpSpPr/>
          <p:nvPr/>
        </p:nvGrpSpPr>
        <p:grpSpPr>
          <a:xfrm>
            <a:off x="2334960" y="2071419"/>
            <a:ext cx="658666" cy="658666"/>
            <a:chOff x="3245823" y="1727927"/>
            <a:chExt cx="831273" cy="831273"/>
          </a:xfrm>
        </p:grpSpPr>
        <p:sp>
          <p:nvSpPr>
            <p:cNvPr id="73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F2F2F2"/>
              </a:solidFill>
              <a:prstDash val="solid"/>
              <a:miter lim="800000"/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4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75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6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7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212E3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sp>
        <p:nvSpPr>
          <p:cNvPr id="78" name="Text Placeholder 7"/>
          <p:cNvSpPr txBox="1">
            <a:spLocks/>
          </p:cNvSpPr>
          <p:nvPr/>
        </p:nvSpPr>
        <p:spPr>
          <a:xfrm>
            <a:off x="392397" y="2151362"/>
            <a:ext cx="1722191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535714" y="2440503"/>
            <a:ext cx="1578873" cy="4345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 Placeholder 7"/>
          <p:cNvSpPr txBox="1">
            <a:spLocks/>
          </p:cNvSpPr>
          <p:nvPr/>
        </p:nvSpPr>
        <p:spPr>
          <a:xfrm>
            <a:off x="415817" y="3603435"/>
            <a:ext cx="1722191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559134" y="3892575"/>
            <a:ext cx="1578873" cy="4345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7042844" y="2151362"/>
            <a:ext cx="1722191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3" name="Text Placeholder 2"/>
          <p:cNvSpPr txBox="1">
            <a:spLocks/>
          </p:cNvSpPr>
          <p:nvPr/>
        </p:nvSpPr>
        <p:spPr>
          <a:xfrm>
            <a:off x="7042844" y="2440503"/>
            <a:ext cx="1578873" cy="4345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 Placeholder 7"/>
          <p:cNvSpPr txBox="1">
            <a:spLocks/>
          </p:cNvSpPr>
          <p:nvPr/>
        </p:nvSpPr>
        <p:spPr>
          <a:xfrm>
            <a:off x="7042844" y="3603435"/>
            <a:ext cx="1722191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7042844" y="3892575"/>
            <a:ext cx="1578873" cy="4345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681649" y="2218963"/>
            <a:ext cx="1941271" cy="1941271"/>
          </a:xfrm>
          <a:prstGeom prst="diamond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2622920" y="2218963"/>
            <a:ext cx="1942654" cy="1941271"/>
          </a:xfrm>
          <a:prstGeom prst="diamond">
            <a:avLst/>
          </a:prstGeom>
          <a:solidFill>
            <a:srgbClr val="FBBF09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4551738" y="2218963"/>
            <a:ext cx="1942654" cy="1941271"/>
          </a:xfrm>
          <a:prstGeom prst="diamond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10"/>
          <p:cNvSpPr>
            <a:spLocks noChangeArrowheads="1"/>
          </p:cNvSpPr>
          <p:nvPr/>
        </p:nvSpPr>
        <p:spPr bwMode="auto">
          <a:xfrm>
            <a:off x="6494391" y="2206510"/>
            <a:ext cx="1941269" cy="1941269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1644675" y="3348027"/>
            <a:ext cx="1941271" cy="1941271"/>
          </a:xfrm>
          <a:prstGeom prst="diamond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12"/>
          <p:cNvSpPr>
            <a:spLocks noChangeArrowheads="1"/>
          </p:cNvSpPr>
          <p:nvPr/>
        </p:nvSpPr>
        <p:spPr bwMode="auto">
          <a:xfrm>
            <a:off x="3585945" y="3348027"/>
            <a:ext cx="1942654" cy="1941271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" name="AutoShape 13"/>
          <p:cNvSpPr>
            <a:spLocks noChangeArrowheads="1"/>
          </p:cNvSpPr>
          <p:nvPr/>
        </p:nvSpPr>
        <p:spPr bwMode="auto">
          <a:xfrm>
            <a:off x="5514762" y="3348027"/>
            <a:ext cx="1942654" cy="1941271"/>
          </a:xfrm>
          <a:prstGeom prst="diamond">
            <a:avLst/>
          </a:prstGeom>
          <a:solidFill>
            <a:srgbClr val="FBBF09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4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2" name="AutoShape 10"/>
          <p:cNvSpPr>
            <a:spLocks/>
          </p:cNvSpPr>
          <p:nvPr/>
        </p:nvSpPr>
        <p:spPr bwMode="auto">
          <a:xfrm>
            <a:off x="2425057" y="3826286"/>
            <a:ext cx="406795" cy="338997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2200619" y="4263484"/>
            <a:ext cx="8279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8"/>
          <p:cNvSpPr>
            <a:spLocks/>
          </p:cNvSpPr>
          <p:nvPr/>
        </p:nvSpPr>
        <p:spPr bwMode="auto">
          <a:xfrm>
            <a:off x="3377013" y="2807915"/>
            <a:ext cx="455223" cy="309939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21"/>
          <p:cNvSpPr>
            <a:spLocks noChangeArrowheads="1"/>
          </p:cNvSpPr>
          <p:nvPr/>
        </p:nvSpPr>
        <p:spPr bwMode="auto">
          <a:xfrm>
            <a:off x="3155342" y="3178697"/>
            <a:ext cx="8279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21"/>
          <p:cNvSpPr>
            <a:spLocks/>
          </p:cNvSpPr>
          <p:nvPr/>
        </p:nvSpPr>
        <p:spPr bwMode="auto">
          <a:xfrm>
            <a:off x="5376396" y="2828670"/>
            <a:ext cx="381889" cy="318241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AutoShape 16"/>
          <p:cNvSpPr>
            <a:spLocks/>
          </p:cNvSpPr>
          <p:nvPr/>
        </p:nvSpPr>
        <p:spPr bwMode="auto">
          <a:xfrm>
            <a:off x="6347724" y="3979200"/>
            <a:ext cx="351449" cy="34037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Rectangle 21"/>
          <p:cNvSpPr>
            <a:spLocks noChangeArrowheads="1"/>
          </p:cNvSpPr>
          <p:nvPr/>
        </p:nvSpPr>
        <p:spPr bwMode="auto">
          <a:xfrm>
            <a:off x="5157733" y="3178697"/>
            <a:ext cx="8289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6117750" y="4304320"/>
            <a:ext cx="8279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79512" y="5138875"/>
            <a:ext cx="22816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179512" y="487709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1824525" y="1758338"/>
            <a:ext cx="22816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1824525" y="149655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4664118" y="1726850"/>
            <a:ext cx="22816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704672" y="148478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6823396" y="5186106"/>
            <a:ext cx="22816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6863950" y="494404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"/>
          <p:cNvGrpSpPr/>
          <p:nvPr/>
        </p:nvGrpSpPr>
        <p:grpSpPr>
          <a:xfrm>
            <a:off x="2491034" y="2318818"/>
            <a:ext cx="1560436" cy="812703"/>
            <a:chOff x="3913901" y="5865040"/>
            <a:chExt cx="3322518" cy="1730427"/>
          </a:xfrm>
        </p:grpSpPr>
        <p:cxnSp>
          <p:nvCxnSpPr>
            <p:cNvPr id="50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5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</p:grpSp>
      <p:grpSp>
        <p:nvGrpSpPr>
          <p:cNvPr id="52" name="Group 53"/>
          <p:cNvGrpSpPr/>
          <p:nvPr/>
        </p:nvGrpSpPr>
        <p:grpSpPr>
          <a:xfrm>
            <a:off x="713333" y="2283753"/>
            <a:ext cx="871259" cy="871487"/>
            <a:chOff x="7683929" y="9649657"/>
            <a:chExt cx="1999231" cy="1999752"/>
          </a:xfrm>
        </p:grpSpPr>
        <p:grpSp>
          <p:nvGrpSpPr>
            <p:cNvPr id="53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55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ysClr val="window" lastClr="FFFFFF">
                  <a:lumMod val="75000"/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  <p:sp>
            <p:nvSpPr>
              <p:cNvPr id="56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FBBF0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</p:grpSp>
        <p:sp>
          <p:nvSpPr>
            <p:cNvPr id="54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grpSp>
        <p:nvGrpSpPr>
          <p:cNvPr id="57" name="Group 54"/>
          <p:cNvGrpSpPr/>
          <p:nvPr/>
        </p:nvGrpSpPr>
        <p:grpSpPr>
          <a:xfrm>
            <a:off x="5826167" y="2283936"/>
            <a:ext cx="871259" cy="871487"/>
            <a:chOff x="14361737" y="2978422"/>
            <a:chExt cx="1999231" cy="1999752"/>
          </a:xfrm>
        </p:grpSpPr>
        <p:grpSp>
          <p:nvGrpSpPr>
            <p:cNvPr id="58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ysClr val="window" lastClr="FFFFFF">
                  <a:lumMod val="75000"/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  <p:sp>
            <p:nvSpPr>
              <p:cNvPr id="61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212E3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</p:grpSp>
        <p:sp>
          <p:nvSpPr>
            <p:cNvPr id="59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grpSp>
        <p:nvGrpSpPr>
          <p:cNvPr id="62" name="Group 55"/>
          <p:cNvGrpSpPr/>
          <p:nvPr/>
        </p:nvGrpSpPr>
        <p:grpSpPr>
          <a:xfrm>
            <a:off x="4121454" y="2279454"/>
            <a:ext cx="871259" cy="871487"/>
            <a:chOff x="12208441" y="5274469"/>
            <a:chExt cx="1999231" cy="1999752"/>
          </a:xfrm>
        </p:grpSpPr>
        <p:grpSp>
          <p:nvGrpSpPr>
            <p:cNvPr id="63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5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ysClr val="window" lastClr="FFFFFF">
                  <a:lumMod val="75000"/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  <p:sp>
            <p:nvSpPr>
              <p:cNvPr id="66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FBBF0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</p:grpSp>
        <p:sp>
          <p:nvSpPr>
            <p:cNvPr id="64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grpSp>
        <p:nvGrpSpPr>
          <p:cNvPr id="67" name="Group 56"/>
          <p:cNvGrpSpPr/>
          <p:nvPr/>
        </p:nvGrpSpPr>
        <p:grpSpPr>
          <a:xfrm>
            <a:off x="2412454" y="2276872"/>
            <a:ext cx="871259" cy="871487"/>
            <a:chOff x="9907711" y="7463571"/>
            <a:chExt cx="1999231" cy="1999752"/>
          </a:xfrm>
        </p:grpSpPr>
        <p:grpSp>
          <p:nvGrpSpPr>
            <p:cNvPr id="6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7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ysClr val="window" lastClr="FFFFFF">
                  <a:lumMod val="75000"/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  <p:sp>
            <p:nvSpPr>
              <p:cNvPr id="7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212E3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</p:grpSp>
        <p:sp>
          <p:nvSpPr>
            <p:cNvPr id="6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grpSp>
        <p:nvGrpSpPr>
          <p:cNvPr id="72" name="Group 83"/>
          <p:cNvGrpSpPr/>
          <p:nvPr/>
        </p:nvGrpSpPr>
        <p:grpSpPr>
          <a:xfrm>
            <a:off x="4198312" y="2318818"/>
            <a:ext cx="1560436" cy="812703"/>
            <a:chOff x="3913901" y="5865040"/>
            <a:chExt cx="3322518" cy="1730427"/>
          </a:xfrm>
        </p:grpSpPr>
        <p:cxnSp>
          <p:nvCxnSpPr>
            <p:cNvPr id="7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7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</p:grpSp>
      <p:grpSp>
        <p:nvGrpSpPr>
          <p:cNvPr id="75" name="Group 101"/>
          <p:cNvGrpSpPr/>
          <p:nvPr/>
        </p:nvGrpSpPr>
        <p:grpSpPr>
          <a:xfrm>
            <a:off x="5903026" y="2318818"/>
            <a:ext cx="1560436" cy="812703"/>
            <a:chOff x="3913901" y="5865040"/>
            <a:chExt cx="3322518" cy="1730427"/>
          </a:xfrm>
        </p:grpSpPr>
        <p:cxnSp>
          <p:nvCxnSpPr>
            <p:cNvPr id="7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7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</p:grpSp>
      <p:grpSp>
        <p:nvGrpSpPr>
          <p:cNvPr id="78" name="Group 104"/>
          <p:cNvGrpSpPr/>
          <p:nvPr/>
        </p:nvGrpSpPr>
        <p:grpSpPr>
          <a:xfrm>
            <a:off x="784050" y="2318818"/>
            <a:ext cx="1560436" cy="812703"/>
            <a:chOff x="3913901" y="5865040"/>
            <a:chExt cx="3322518" cy="1730427"/>
          </a:xfrm>
        </p:grpSpPr>
        <p:cxnSp>
          <p:nvCxnSpPr>
            <p:cNvPr id="7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8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/>
                <a:ea typeface="微软雅黑"/>
                <a:cs typeface="+mn-cs"/>
              </a:endParaRPr>
            </a:p>
          </p:txBody>
        </p:sp>
      </p:grpSp>
      <p:grpSp>
        <p:nvGrpSpPr>
          <p:cNvPr id="81" name="Group 107"/>
          <p:cNvGrpSpPr/>
          <p:nvPr/>
        </p:nvGrpSpPr>
        <p:grpSpPr>
          <a:xfrm>
            <a:off x="7492590" y="2283804"/>
            <a:ext cx="871259" cy="871487"/>
            <a:chOff x="9907711" y="7463571"/>
            <a:chExt cx="1999231" cy="1999752"/>
          </a:xfrm>
        </p:grpSpPr>
        <p:grpSp>
          <p:nvGrpSpPr>
            <p:cNvPr id="82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84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ysClr val="window" lastClr="FFFFFF">
                  <a:lumMod val="75000"/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  <p:sp>
            <p:nvSpPr>
              <p:cNvPr id="85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FBBF0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15703" tIns="57852" rIns="115703" bIns="57852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bg-BG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/>
                  <a:ea typeface="微软雅黑"/>
                  <a:cs typeface="+mn-cs"/>
                </a:endParaRPr>
              </a:p>
            </p:txBody>
          </p:sp>
        </p:grpSp>
        <p:sp>
          <p:nvSpPr>
            <p:cNvPr id="83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86" name="TextBox 23"/>
          <p:cNvSpPr txBox="1"/>
          <p:nvPr/>
        </p:nvSpPr>
        <p:spPr>
          <a:xfrm>
            <a:off x="75725" y="4271462"/>
            <a:ext cx="166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24"/>
          <p:cNvSpPr txBox="1"/>
          <p:nvPr/>
        </p:nvSpPr>
        <p:spPr>
          <a:xfrm>
            <a:off x="75724" y="399166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TextBox 23"/>
          <p:cNvSpPr txBox="1"/>
          <p:nvPr/>
        </p:nvSpPr>
        <p:spPr>
          <a:xfrm>
            <a:off x="1917750" y="4271462"/>
            <a:ext cx="166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1917749" y="399166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0" name="TextBox 23"/>
          <p:cNvSpPr txBox="1"/>
          <p:nvPr/>
        </p:nvSpPr>
        <p:spPr>
          <a:xfrm>
            <a:off x="3744031" y="4271462"/>
            <a:ext cx="166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24"/>
          <p:cNvSpPr txBox="1"/>
          <p:nvPr/>
        </p:nvSpPr>
        <p:spPr>
          <a:xfrm>
            <a:off x="3744030" y="399166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2" name="TextBox 23"/>
          <p:cNvSpPr txBox="1"/>
          <p:nvPr/>
        </p:nvSpPr>
        <p:spPr>
          <a:xfrm>
            <a:off x="5617543" y="4271462"/>
            <a:ext cx="1664680" cy="809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24"/>
          <p:cNvSpPr txBox="1"/>
          <p:nvPr/>
        </p:nvSpPr>
        <p:spPr>
          <a:xfrm>
            <a:off x="5617542" y="399166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7443824" y="4271462"/>
            <a:ext cx="1664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24"/>
          <p:cNvSpPr txBox="1"/>
          <p:nvPr/>
        </p:nvSpPr>
        <p:spPr>
          <a:xfrm>
            <a:off x="7443823" y="399166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5818138" y="3873260"/>
            <a:ext cx="636321" cy="239925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5818138" y="2157280"/>
            <a:ext cx="636321" cy="23731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2819084" y="1518352"/>
            <a:ext cx="3635374" cy="63893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212E3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Rectangle 9"/>
          <p:cNvSpPr>
            <a:spLocks noChangeArrowheads="1"/>
          </p:cNvSpPr>
          <p:nvPr/>
        </p:nvSpPr>
        <p:spPr bwMode="auto">
          <a:xfrm>
            <a:off x="2819084" y="3023094"/>
            <a:ext cx="628498" cy="216455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10"/>
          <p:cNvSpPr>
            <a:spLocks/>
          </p:cNvSpPr>
          <p:nvPr/>
        </p:nvSpPr>
        <p:spPr bwMode="auto">
          <a:xfrm>
            <a:off x="2819084" y="3234332"/>
            <a:ext cx="3635374" cy="638930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212E3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2819084" y="4739074"/>
            <a:ext cx="628498" cy="22427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2819084" y="4958135"/>
            <a:ext cx="3270273" cy="631105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212E3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2819084" y="2384166"/>
            <a:ext cx="3635374" cy="638930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FBBF09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Freeform 14"/>
          <p:cNvSpPr>
            <a:spLocks/>
          </p:cNvSpPr>
          <p:nvPr/>
        </p:nvSpPr>
        <p:spPr bwMode="auto">
          <a:xfrm>
            <a:off x="2819084" y="4102753"/>
            <a:ext cx="3635374" cy="636321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FBBF09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4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3554504" y="5072881"/>
            <a:ext cx="693694" cy="401613"/>
            <a:chOff x="5238881" y="5604205"/>
            <a:chExt cx="763063" cy="441774"/>
          </a:xfrm>
        </p:grpSpPr>
        <p:sp>
          <p:nvSpPr>
            <p:cNvPr id="68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70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5009697" y="4220106"/>
            <a:ext cx="678047" cy="401613"/>
            <a:chOff x="6839593" y="4666153"/>
            <a:chExt cx="745852" cy="441774"/>
          </a:xfrm>
        </p:grpSpPr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80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5009697" y="2501520"/>
            <a:ext cx="678047" cy="404221"/>
            <a:chOff x="6839593" y="2775708"/>
            <a:chExt cx="745852" cy="444643"/>
          </a:xfrm>
        </p:grpSpPr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87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3554504" y="1638314"/>
            <a:ext cx="693694" cy="399005"/>
            <a:chOff x="5238881" y="1826181"/>
            <a:chExt cx="763063" cy="438906"/>
          </a:xfrm>
        </p:grpSpPr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94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3554504" y="3351686"/>
            <a:ext cx="693694" cy="404221"/>
            <a:chOff x="5238881" y="3710891"/>
            <a:chExt cx="763063" cy="444643"/>
          </a:xfrm>
        </p:grpSpPr>
        <p:sp>
          <p:nvSpPr>
            <p:cNvPr id="97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99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Text Placeholder 7"/>
          <p:cNvSpPr txBox="1">
            <a:spLocks/>
          </p:cNvSpPr>
          <p:nvPr/>
        </p:nvSpPr>
        <p:spPr>
          <a:xfrm>
            <a:off x="35496" y="1476112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367523" y="1825972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Text Placeholder 7"/>
          <p:cNvSpPr txBox="1">
            <a:spLocks/>
          </p:cNvSpPr>
          <p:nvPr/>
        </p:nvSpPr>
        <p:spPr>
          <a:xfrm>
            <a:off x="35496" y="2875501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367523" y="3225361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Text Placeholder 7"/>
          <p:cNvSpPr txBox="1">
            <a:spLocks/>
          </p:cNvSpPr>
          <p:nvPr/>
        </p:nvSpPr>
        <p:spPr>
          <a:xfrm>
            <a:off x="35496" y="4524112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367523" y="4873972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Text Placeholder 7"/>
          <p:cNvSpPr txBox="1">
            <a:spLocks/>
          </p:cNvSpPr>
          <p:nvPr/>
        </p:nvSpPr>
        <p:spPr>
          <a:xfrm>
            <a:off x="6885013" y="1476112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885013" y="1825972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Text Placeholder 7"/>
          <p:cNvSpPr txBox="1">
            <a:spLocks/>
          </p:cNvSpPr>
          <p:nvPr/>
        </p:nvSpPr>
        <p:spPr>
          <a:xfrm>
            <a:off x="6885013" y="2875501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6885013" y="3225361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 Placeholder 7"/>
          <p:cNvSpPr txBox="1">
            <a:spLocks/>
          </p:cNvSpPr>
          <p:nvPr/>
        </p:nvSpPr>
        <p:spPr>
          <a:xfrm>
            <a:off x="6885013" y="4524112"/>
            <a:ext cx="2415878" cy="32440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3" name="Text Placeholder 2"/>
          <p:cNvSpPr txBox="1">
            <a:spLocks/>
          </p:cNvSpPr>
          <p:nvPr/>
        </p:nvSpPr>
        <p:spPr>
          <a:xfrm>
            <a:off x="6885013" y="4873972"/>
            <a:ext cx="2083851" cy="5258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180271" y="2435145"/>
            <a:ext cx="2136025" cy="1819480"/>
          </a:xfrm>
          <a:prstGeom prst="triangle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 flipH="1">
            <a:off x="7191826" y="2435146"/>
            <a:ext cx="2136025" cy="1819480"/>
          </a:xfrm>
          <a:prstGeom prst="triangle">
            <a:avLst/>
          </a:prstGeom>
          <a:solidFill>
            <a:srgbClr val="FBC5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60469" y="2952790"/>
            <a:ext cx="615288" cy="580717"/>
            <a:chOff x="6966650" y="1639318"/>
            <a:chExt cx="816137" cy="770282"/>
          </a:xfrm>
        </p:grpSpPr>
        <p:sp>
          <p:nvSpPr>
            <p:cNvPr id="11" name="椭圆 10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  <p:sp>
          <p:nvSpPr>
            <p:cNvPr id="12" name="文本框 10"/>
            <p:cNvSpPr txBox="1"/>
            <p:nvPr/>
          </p:nvSpPr>
          <p:spPr>
            <a:xfrm>
              <a:off x="6966650" y="1677451"/>
              <a:ext cx="802031" cy="69401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4204050" y="3058484"/>
            <a:ext cx="180049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718178" y="1628800"/>
            <a:ext cx="3558476" cy="3707327"/>
            <a:chOff x="2825749" y="2120770"/>
            <a:chExt cx="3465283" cy="3610236"/>
          </a:xfrm>
        </p:grpSpPr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2825749" y="5015300"/>
              <a:ext cx="3465283" cy="71570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2825749" y="4779752"/>
              <a:ext cx="3465283" cy="462038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3065827" y="4544203"/>
              <a:ext cx="2987392" cy="604727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3065827" y="4342629"/>
              <a:ext cx="2987392" cy="400886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3290052" y="4143318"/>
              <a:ext cx="2536678" cy="520925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3290052" y="3966657"/>
              <a:ext cx="2536678" cy="34652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3496157" y="3805849"/>
              <a:ext cx="2124468" cy="434859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3496157" y="3658632"/>
              <a:ext cx="2124468" cy="289906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3690937" y="3445732"/>
              <a:ext cx="1737172" cy="430329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3690937" y="3316632"/>
              <a:ext cx="1737172" cy="253668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7"/>
            <p:cNvSpPr>
              <a:spLocks/>
            </p:cNvSpPr>
            <p:nvPr/>
          </p:nvSpPr>
          <p:spPr bwMode="auto">
            <a:xfrm>
              <a:off x="4035201" y="2120770"/>
              <a:ext cx="1046380" cy="1302313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650825" y="2524234"/>
            <a:ext cx="1693184" cy="2811892"/>
            <a:chOff x="2846333" y="3123382"/>
            <a:chExt cx="1648841" cy="2738252"/>
          </a:xfrm>
        </p:grpSpPr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2846333" y="5345239"/>
              <a:ext cx="1648841" cy="516395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2846333" y="5216141"/>
              <a:ext cx="1648841" cy="156278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24"/>
            <p:cNvSpPr>
              <a:spLocks/>
            </p:cNvSpPr>
            <p:nvPr/>
          </p:nvSpPr>
          <p:spPr bwMode="auto">
            <a:xfrm>
              <a:off x="2961843" y="4851493"/>
              <a:ext cx="1424617" cy="441654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25"/>
            <p:cNvSpPr>
              <a:spLocks/>
            </p:cNvSpPr>
            <p:nvPr/>
          </p:nvSpPr>
          <p:spPr bwMode="auto">
            <a:xfrm>
              <a:off x="2961843" y="4735984"/>
              <a:ext cx="1424617" cy="138159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066028" y="4425693"/>
              <a:ext cx="1209452" cy="382767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3066028" y="4323774"/>
              <a:ext cx="1209452" cy="120040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3167948" y="4061046"/>
              <a:ext cx="1010141" cy="323880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3167948" y="3977245"/>
              <a:ext cx="1010141" cy="101921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任意多边形 70"/>
            <p:cNvSpPr>
              <a:spLocks/>
            </p:cNvSpPr>
            <p:nvPr/>
          </p:nvSpPr>
          <p:spPr bwMode="auto">
            <a:xfrm>
              <a:off x="3260809" y="3123382"/>
              <a:ext cx="826686" cy="577546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3260809" y="3687339"/>
              <a:ext cx="826686" cy="328410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 flipH="1">
            <a:off x="995115" y="3095495"/>
            <a:ext cx="3567780" cy="607034"/>
            <a:chOff x="5898258" y="3477440"/>
            <a:chExt cx="3474343" cy="59113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449024" y="2575305"/>
            <a:ext cx="3702675" cy="607034"/>
            <a:chOff x="5766895" y="3085613"/>
            <a:chExt cx="3605706" cy="59113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445085" y="3615685"/>
            <a:ext cx="3435209" cy="607034"/>
            <a:chOff x="6027357" y="3912299"/>
            <a:chExt cx="3345244" cy="59113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 flipH="1">
            <a:off x="1242457" y="4135875"/>
            <a:ext cx="3330548" cy="607034"/>
            <a:chOff x="6129277" y="4392456"/>
            <a:chExt cx="3243324" cy="59113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83" name="Freeform 46"/>
            <p:cNvSpPr>
              <a:spLocks/>
            </p:cNvSpPr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47"/>
            <p:cNvSpPr>
              <a:spLocks/>
            </p:cNvSpPr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461366" y="4733813"/>
            <a:ext cx="3188675" cy="607034"/>
            <a:chOff x="6267435" y="4913381"/>
            <a:chExt cx="3105166" cy="591137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8" name="TextBox 23"/>
          <p:cNvSpPr txBox="1"/>
          <p:nvPr/>
        </p:nvSpPr>
        <p:spPr>
          <a:xfrm>
            <a:off x="251520" y="3162602"/>
            <a:ext cx="2211602" cy="65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989525" y="2795441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0" name="TextBox 23"/>
          <p:cNvSpPr txBox="1"/>
          <p:nvPr/>
        </p:nvSpPr>
        <p:spPr>
          <a:xfrm>
            <a:off x="251520" y="4249498"/>
            <a:ext cx="2211602" cy="65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24"/>
          <p:cNvSpPr txBox="1"/>
          <p:nvPr/>
        </p:nvSpPr>
        <p:spPr>
          <a:xfrm>
            <a:off x="989525" y="3882337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2" name="TextBox 23"/>
          <p:cNvSpPr txBox="1"/>
          <p:nvPr/>
        </p:nvSpPr>
        <p:spPr>
          <a:xfrm>
            <a:off x="6659463" y="2638631"/>
            <a:ext cx="2241778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24"/>
          <p:cNvSpPr txBox="1"/>
          <p:nvPr/>
        </p:nvSpPr>
        <p:spPr>
          <a:xfrm>
            <a:off x="6659463" y="2271470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6659463" y="3715081"/>
            <a:ext cx="2241778" cy="65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24"/>
          <p:cNvSpPr txBox="1"/>
          <p:nvPr/>
        </p:nvSpPr>
        <p:spPr>
          <a:xfrm>
            <a:off x="6659463" y="3347920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6" name="TextBox 23"/>
          <p:cNvSpPr txBox="1"/>
          <p:nvPr/>
        </p:nvSpPr>
        <p:spPr>
          <a:xfrm>
            <a:off x="6659463" y="4830967"/>
            <a:ext cx="2241778" cy="650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TextBox 24"/>
          <p:cNvSpPr txBox="1"/>
          <p:nvPr/>
        </p:nvSpPr>
        <p:spPr>
          <a:xfrm>
            <a:off x="6659463" y="4463806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"/>
          <p:cNvSpPr/>
          <p:nvPr/>
        </p:nvSpPr>
        <p:spPr>
          <a:xfrm>
            <a:off x="-108520" y="4098532"/>
            <a:ext cx="9660439" cy="2037744"/>
          </a:xfrm>
          <a:prstGeom prst="rect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6" name="Group 49"/>
          <p:cNvGrpSpPr/>
          <p:nvPr/>
        </p:nvGrpSpPr>
        <p:grpSpPr>
          <a:xfrm>
            <a:off x="2382046" y="1947805"/>
            <a:ext cx="4740414" cy="2214401"/>
            <a:chOff x="2357422" y="1178940"/>
            <a:chExt cx="4486995" cy="2096021"/>
          </a:xfrm>
        </p:grpSpPr>
        <p:grpSp>
          <p:nvGrpSpPr>
            <p:cNvPr id="47" name="Group 2"/>
            <p:cNvGrpSpPr/>
            <p:nvPr/>
          </p:nvGrpSpPr>
          <p:grpSpPr>
            <a:xfrm>
              <a:off x="2357422" y="1178940"/>
              <a:ext cx="2453635" cy="2033783"/>
              <a:chOff x="152400" y="438150"/>
              <a:chExt cx="6307824" cy="5228470"/>
            </a:xfrm>
          </p:grpSpPr>
          <p:pic>
            <p:nvPicPr>
              <p:cNvPr id="54" name="Picture 5" descr="imac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38150"/>
                <a:ext cx="6307824" cy="5228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55" name="Rectangle 4"/>
              <p:cNvSpPr/>
              <p:nvPr/>
            </p:nvSpPr>
            <p:spPr>
              <a:xfrm>
                <a:off x="381000" y="666750"/>
                <a:ext cx="5867400" cy="3505200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8" name="Group 5"/>
            <p:cNvGrpSpPr/>
            <p:nvPr/>
          </p:nvGrpSpPr>
          <p:grpSpPr>
            <a:xfrm>
              <a:off x="4006494" y="1893411"/>
              <a:ext cx="2288837" cy="1381550"/>
              <a:chOff x="336947" y="1950447"/>
              <a:chExt cx="6745544" cy="4071635"/>
            </a:xfrm>
          </p:grpSpPr>
          <p:pic>
            <p:nvPicPr>
              <p:cNvPr id="52" name="Picture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947" y="1950447"/>
                <a:ext cx="6745544" cy="4071635"/>
              </a:xfrm>
              <a:prstGeom prst="rect">
                <a:avLst/>
              </a:prstGeom>
            </p:spPr>
          </p:pic>
          <p:sp>
            <p:nvSpPr>
              <p:cNvPr id="53" name="Rectangle 7"/>
              <p:cNvSpPr/>
              <p:nvPr/>
            </p:nvSpPr>
            <p:spPr>
              <a:xfrm>
                <a:off x="1129035" y="2160307"/>
                <a:ext cx="5184576" cy="3240361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9" name="Group 8"/>
            <p:cNvGrpSpPr/>
            <p:nvPr/>
          </p:nvGrpSpPr>
          <p:grpSpPr>
            <a:xfrm>
              <a:off x="6406729" y="2294497"/>
              <a:ext cx="437688" cy="917910"/>
              <a:chOff x="685800" y="514350"/>
              <a:chExt cx="1985010" cy="4162944"/>
            </a:xfrm>
          </p:grpSpPr>
          <p:pic>
            <p:nvPicPr>
              <p:cNvPr id="50" name="Picture 9" descr="iPhone-5-(black)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514350"/>
                <a:ext cx="1985010" cy="41629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51" name="Rectangle 10"/>
              <p:cNvSpPr/>
              <p:nvPr/>
            </p:nvSpPr>
            <p:spPr>
              <a:xfrm>
                <a:off x="838200" y="1123950"/>
                <a:ext cx="1676400" cy="2971799"/>
              </a:xfrm>
              <a:prstGeom prst="rect">
                <a:avLst/>
              </a:prstGeom>
              <a:blipFill dpi="0"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cxnSp>
        <p:nvCxnSpPr>
          <p:cNvPr id="56" name="Straight Connector 13"/>
          <p:cNvCxnSpPr>
            <a:stCxn id="61" idx="6"/>
            <a:endCxn id="80" idx="2"/>
          </p:cNvCxnSpPr>
          <p:nvPr/>
        </p:nvCxnSpPr>
        <p:spPr>
          <a:xfrm>
            <a:off x="1922380" y="4551369"/>
            <a:ext cx="2497428" cy="1678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57" name="Straight Connector 15"/>
          <p:cNvCxnSpPr>
            <a:stCxn id="80" idx="6"/>
            <a:endCxn id="71" idx="2"/>
          </p:cNvCxnSpPr>
          <p:nvPr/>
        </p:nvCxnSpPr>
        <p:spPr>
          <a:xfrm>
            <a:off x="4941289" y="4551369"/>
            <a:ext cx="2421956" cy="1678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grpSp>
        <p:nvGrpSpPr>
          <p:cNvPr id="58" name="Group 50"/>
          <p:cNvGrpSpPr/>
          <p:nvPr/>
        </p:nvGrpSpPr>
        <p:grpSpPr>
          <a:xfrm>
            <a:off x="721646" y="4290631"/>
            <a:ext cx="1886817" cy="1564396"/>
            <a:chOff x="785786" y="3396519"/>
            <a:chExt cx="1785950" cy="1480765"/>
          </a:xfrm>
        </p:grpSpPr>
        <p:grpSp>
          <p:nvGrpSpPr>
            <p:cNvPr id="59" name="Group 43"/>
            <p:cNvGrpSpPr/>
            <p:nvPr/>
          </p:nvGrpSpPr>
          <p:grpSpPr>
            <a:xfrm>
              <a:off x="785786" y="4000510"/>
              <a:ext cx="1785950" cy="876774"/>
              <a:chOff x="785786" y="4000510"/>
              <a:chExt cx="1785950" cy="876774"/>
            </a:xfrm>
          </p:grpSpPr>
          <p:sp>
            <p:nvSpPr>
              <p:cNvPr id="66" name="Rectangle 16"/>
              <p:cNvSpPr/>
              <p:nvPr/>
            </p:nvSpPr>
            <p:spPr>
              <a:xfrm>
                <a:off x="785786" y="4286262"/>
                <a:ext cx="1785950" cy="5910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Rectangle 19"/>
              <p:cNvSpPr/>
              <p:nvPr/>
            </p:nvSpPr>
            <p:spPr>
              <a:xfrm>
                <a:off x="1054551" y="4000510"/>
                <a:ext cx="1364363" cy="2913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60" name="Group 44"/>
            <p:cNvGrpSpPr/>
            <p:nvPr/>
          </p:nvGrpSpPr>
          <p:grpSpPr>
            <a:xfrm>
              <a:off x="1428728" y="3396519"/>
              <a:ext cx="493602" cy="493602"/>
              <a:chOff x="1428728" y="3396519"/>
              <a:chExt cx="493602" cy="493602"/>
            </a:xfrm>
          </p:grpSpPr>
          <p:sp>
            <p:nvSpPr>
              <p:cNvPr id="61" name="Oval 11"/>
              <p:cNvSpPr/>
              <p:nvPr/>
            </p:nvSpPr>
            <p:spPr>
              <a:xfrm>
                <a:off x="142872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rgbClr val="5B9BD5">
                      <a:tint val="0"/>
                    </a:srgbClr>
                  </a:gs>
                </a:gsLst>
                <a:lin ang="2700000" scaled="1"/>
                <a:tileRect/>
              </a:gra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62" name="Group 31"/>
              <p:cNvGrpSpPr/>
              <p:nvPr/>
            </p:nvGrpSpPr>
            <p:grpSpPr>
              <a:xfrm>
                <a:off x="1511112" y="3600989"/>
                <a:ext cx="338470" cy="119586"/>
                <a:chOff x="1441430" y="4357700"/>
                <a:chExt cx="503238" cy="177800"/>
              </a:xfrm>
              <a:solidFill>
                <a:sysClr val="window" lastClr="FFFFFF"/>
              </a:solidFill>
            </p:grpSpPr>
            <p:sp>
              <p:nvSpPr>
                <p:cNvPr id="63" name="Freeform 19"/>
                <p:cNvSpPr>
                  <a:spLocks/>
                </p:cNvSpPr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BBF0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339CA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4" name="Freeform 20"/>
                <p:cNvSpPr>
                  <a:spLocks/>
                </p:cNvSpPr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FBBF0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339CA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Freeform 21"/>
                <p:cNvSpPr>
                  <a:spLocks/>
                </p:cNvSpPr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BBF0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339CA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68" name="Group 52"/>
          <p:cNvGrpSpPr/>
          <p:nvPr/>
        </p:nvGrpSpPr>
        <p:grpSpPr>
          <a:xfrm>
            <a:off x="6683990" y="4290631"/>
            <a:ext cx="1886817" cy="1564396"/>
            <a:chOff x="6429388" y="3396519"/>
            <a:chExt cx="1785950" cy="1480765"/>
          </a:xfrm>
        </p:grpSpPr>
        <p:grpSp>
          <p:nvGrpSpPr>
            <p:cNvPr id="69" name="Group 42"/>
            <p:cNvGrpSpPr/>
            <p:nvPr/>
          </p:nvGrpSpPr>
          <p:grpSpPr>
            <a:xfrm>
              <a:off x="6429388" y="4000510"/>
              <a:ext cx="1785950" cy="876774"/>
              <a:chOff x="6429388" y="4000510"/>
              <a:chExt cx="1785950" cy="876774"/>
            </a:xfrm>
          </p:grpSpPr>
          <p:sp>
            <p:nvSpPr>
              <p:cNvPr id="75" name="Rectangle 18"/>
              <p:cNvSpPr/>
              <p:nvPr/>
            </p:nvSpPr>
            <p:spPr>
              <a:xfrm>
                <a:off x="6429388" y="4286262"/>
                <a:ext cx="1785950" cy="5910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6" name="Rectangle 21"/>
              <p:cNvSpPr/>
              <p:nvPr/>
            </p:nvSpPr>
            <p:spPr>
              <a:xfrm>
                <a:off x="6721563" y="4000510"/>
                <a:ext cx="1364363" cy="2913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70" name="Group 46"/>
            <p:cNvGrpSpPr/>
            <p:nvPr/>
          </p:nvGrpSpPr>
          <p:grpSpPr>
            <a:xfrm>
              <a:off x="7072330" y="3396519"/>
              <a:ext cx="493602" cy="493602"/>
              <a:chOff x="7072330" y="3396519"/>
              <a:chExt cx="493602" cy="493602"/>
            </a:xfrm>
          </p:grpSpPr>
          <p:sp>
            <p:nvSpPr>
              <p:cNvPr id="71" name="Oval 14"/>
              <p:cNvSpPr/>
              <p:nvPr/>
            </p:nvSpPr>
            <p:spPr>
              <a:xfrm>
                <a:off x="7072330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rgbClr val="5B9BD5">
                      <a:tint val="0"/>
                    </a:srgbClr>
                  </a:gs>
                </a:gsLst>
                <a:lin ang="2700000" scaled="1"/>
                <a:tileRect/>
              </a:gra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72" name="Group 40"/>
              <p:cNvGrpSpPr/>
              <p:nvPr/>
            </p:nvGrpSpPr>
            <p:grpSpPr>
              <a:xfrm>
                <a:off x="7196779" y="3508006"/>
                <a:ext cx="257392" cy="257392"/>
                <a:chOff x="928662" y="2428874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73" name="AutoShape 126"/>
                <p:cNvSpPr>
                  <a:spLocks/>
                </p:cNvSpPr>
                <p:nvPr/>
              </p:nvSpPr>
              <p:spPr bwMode="auto">
                <a:xfrm>
                  <a:off x="928662" y="2428874"/>
                  <a:ext cx="366050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solidFill>
                  <a:srgbClr val="FBBF0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marL="0" marR="0" lvl="0" indent="0" defTabSz="64291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74" name="AutoShape 127"/>
                <p:cNvSpPr>
                  <a:spLocks/>
                </p:cNvSpPr>
                <p:nvPr/>
              </p:nvSpPr>
              <p:spPr bwMode="auto">
                <a:xfrm>
                  <a:off x="1076959" y="2485816"/>
                  <a:ext cx="86350" cy="857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solidFill>
                  <a:srgbClr val="FBBF0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marL="0" marR="0" lvl="0" indent="0" defTabSz="64291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</p:grpSp>
        </p:grpSp>
      </p:grpSp>
      <p:grpSp>
        <p:nvGrpSpPr>
          <p:cNvPr id="77" name="Group 51"/>
          <p:cNvGrpSpPr/>
          <p:nvPr/>
        </p:nvGrpSpPr>
        <p:grpSpPr>
          <a:xfrm>
            <a:off x="3740554" y="4290631"/>
            <a:ext cx="1886817" cy="1564396"/>
            <a:chOff x="3643306" y="3396519"/>
            <a:chExt cx="1785950" cy="1480765"/>
          </a:xfrm>
        </p:grpSpPr>
        <p:grpSp>
          <p:nvGrpSpPr>
            <p:cNvPr id="78" name="Group 41"/>
            <p:cNvGrpSpPr/>
            <p:nvPr/>
          </p:nvGrpSpPr>
          <p:grpSpPr>
            <a:xfrm>
              <a:off x="3643306" y="4000510"/>
              <a:ext cx="1785950" cy="876774"/>
              <a:chOff x="3643306" y="4000510"/>
              <a:chExt cx="1785950" cy="876774"/>
            </a:xfrm>
          </p:grpSpPr>
          <p:sp>
            <p:nvSpPr>
              <p:cNvPr id="84" name="Rectangle 17"/>
              <p:cNvSpPr/>
              <p:nvPr/>
            </p:nvSpPr>
            <p:spPr>
              <a:xfrm>
                <a:off x="3643306" y="4286262"/>
                <a:ext cx="1785950" cy="5910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5" name="Rectangle 20"/>
              <p:cNvSpPr/>
              <p:nvPr/>
            </p:nvSpPr>
            <p:spPr>
              <a:xfrm>
                <a:off x="3896070" y="4000510"/>
                <a:ext cx="1364363" cy="2913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79" name="Group 45"/>
            <p:cNvGrpSpPr/>
            <p:nvPr/>
          </p:nvGrpSpPr>
          <p:grpSpPr>
            <a:xfrm>
              <a:off x="4286248" y="3396519"/>
              <a:ext cx="493602" cy="493602"/>
              <a:chOff x="4286248" y="3396519"/>
              <a:chExt cx="493602" cy="493602"/>
            </a:xfrm>
          </p:grpSpPr>
          <p:sp>
            <p:nvSpPr>
              <p:cNvPr id="80" name="Oval 12"/>
              <p:cNvSpPr/>
              <p:nvPr/>
            </p:nvSpPr>
            <p:spPr>
              <a:xfrm>
                <a:off x="428624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rgbClr val="5B9BD5">
                      <a:tint val="0"/>
                    </a:srgbClr>
                  </a:gs>
                </a:gsLst>
                <a:lin ang="2700000" scaled="1"/>
                <a:tileRect/>
              </a:gra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81" name="Group 39"/>
              <p:cNvGrpSpPr/>
              <p:nvPr/>
            </p:nvGrpSpPr>
            <p:grpSpPr>
              <a:xfrm>
                <a:off x="4401717" y="3508006"/>
                <a:ext cx="257832" cy="257392"/>
                <a:chOff x="195935" y="2428874"/>
                <a:chExt cx="366676" cy="366050"/>
              </a:xfrm>
              <a:solidFill>
                <a:sysClr val="window" lastClr="FFFFFF"/>
              </a:solidFill>
            </p:grpSpPr>
            <p:sp>
              <p:nvSpPr>
                <p:cNvPr id="82" name="AutoShape 128"/>
                <p:cNvSpPr>
                  <a:spLocks/>
                </p:cNvSpPr>
                <p:nvPr/>
              </p:nvSpPr>
              <p:spPr bwMode="auto">
                <a:xfrm>
                  <a:off x="195935" y="2428874"/>
                  <a:ext cx="366676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4850" y="12150"/>
                      </a:moveTo>
                      <a:cubicBezTo>
                        <a:pt x="13851" y="12150"/>
                        <a:pt x="12926" y="11859"/>
                        <a:pt x="12124" y="11386"/>
                      </a:cubicBezTo>
                      <a:lnTo>
                        <a:pt x="11892" y="11618"/>
                      </a:lnTo>
                      <a:lnTo>
                        <a:pt x="11132" y="12377"/>
                      </a:lnTo>
                      <a:lnTo>
                        <a:pt x="9846" y="13663"/>
                      </a:lnTo>
                      <a:cubicBezTo>
                        <a:pt x="9593" y="13916"/>
                        <a:pt x="9451" y="14260"/>
                        <a:pt x="9451" y="14617"/>
                      </a:cubicBezTo>
                      <a:lnTo>
                        <a:pt x="9451" y="16200"/>
                      </a:lnTo>
                      <a:lnTo>
                        <a:pt x="8101" y="16200"/>
                      </a:lnTo>
                      <a:cubicBezTo>
                        <a:pt x="7356" y="16200"/>
                        <a:pt x="6751" y="16804"/>
                        <a:pt x="6751" y="17549"/>
                      </a:cubicBezTo>
                      <a:lnTo>
                        <a:pt x="6751" y="18900"/>
                      </a:lnTo>
                      <a:lnTo>
                        <a:pt x="5170" y="18900"/>
                      </a:lnTo>
                      <a:cubicBezTo>
                        <a:pt x="4812" y="18900"/>
                        <a:pt x="4469" y="19042"/>
                        <a:pt x="4216" y="19295"/>
                      </a:cubicBezTo>
                      <a:lnTo>
                        <a:pt x="3259" y="20252"/>
                      </a:lnTo>
                      <a:lnTo>
                        <a:pt x="1352" y="20249"/>
                      </a:lnTo>
                      <a:lnTo>
                        <a:pt x="1350" y="18326"/>
                      </a:lnTo>
                      <a:lnTo>
                        <a:pt x="9223" y="10467"/>
                      </a:lnTo>
                      <a:cubicBezTo>
                        <a:pt x="9223" y="10467"/>
                        <a:pt x="9223" y="10467"/>
                        <a:pt x="9224" y="10468"/>
                      </a:cubicBezTo>
                      <a:lnTo>
                        <a:pt x="10215" y="9477"/>
                      </a:lnTo>
                      <a:cubicBezTo>
                        <a:pt x="9741" y="8674"/>
                        <a:pt x="9451" y="7748"/>
                        <a:pt x="9451" y="6750"/>
                      </a:cubicBezTo>
                      <a:cubicBezTo>
                        <a:pt x="9451" y="3767"/>
                        <a:pt x="11869" y="1350"/>
                        <a:pt x="14850" y="1350"/>
                      </a:cubicBezTo>
                      <a:cubicBezTo>
                        <a:pt x="17832" y="1350"/>
                        <a:pt x="20250" y="3767"/>
                        <a:pt x="20250" y="6750"/>
                      </a:cubicBezTo>
                      <a:cubicBezTo>
                        <a:pt x="20250" y="9732"/>
                        <a:pt x="17832" y="12150"/>
                        <a:pt x="14850" y="12150"/>
                      </a:cubicBezTo>
                      <a:moveTo>
                        <a:pt x="14850" y="0"/>
                      </a:moveTo>
                      <a:cubicBezTo>
                        <a:pt x="11123" y="0"/>
                        <a:pt x="8101" y="3022"/>
                        <a:pt x="8101" y="6750"/>
                      </a:cubicBezTo>
                      <a:cubicBezTo>
                        <a:pt x="8101" y="7617"/>
                        <a:pt x="8283" y="8438"/>
                        <a:pt x="8582" y="9199"/>
                      </a:cubicBezTo>
                      <a:lnTo>
                        <a:pt x="383" y="17400"/>
                      </a:lnTo>
                      <a:cubicBezTo>
                        <a:pt x="146" y="17637"/>
                        <a:pt x="0" y="17863"/>
                        <a:pt x="0" y="18225"/>
                      </a:cubicBezTo>
                      <a:lnTo>
                        <a:pt x="0" y="20249"/>
                      </a:lnTo>
                      <a:cubicBezTo>
                        <a:pt x="0" y="20972"/>
                        <a:pt x="626" y="21599"/>
                        <a:pt x="1349" y="21599"/>
                      </a:cubicBezTo>
                      <a:lnTo>
                        <a:pt x="3374" y="21599"/>
                      </a:lnTo>
                      <a:cubicBezTo>
                        <a:pt x="3736" y="21599"/>
                        <a:pt x="3965" y="21455"/>
                        <a:pt x="4202" y="21219"/>
                      </a:cubicBezTo>
                      <a:lnTo>
                        <a:pt x="5170" y="20249"/>
                      </a:lnTo>
                      <a:lnTo>
                        <a:pt x="6751" y="20249"/>
                      </a:lnTo>
                      <a:cubicBezTo>
                        <a:pt x="7496" y="20249"/>
                        <a:pt x="8101" y="19645"/>
                        <a:pt x="8101" y="18900"/>
                      </a:cubicBezTo>
                      <a:lnTo>
                        <a:pt x="8101" y="17549"/>
                      </a:lnTo>
                      <a:lnTo>
                        <a:pt x="9451" y="17549"/>
                      </a:lnTo>
                      <a:cubicBezTo>
                        <a:pt x="10196" y="17549"/>
                        <a:pt x="10801" y="16945"/>
                        <a:pt x="10801" y="16200"/>
                      </a:cubicBezTo>
                      <a:lnTo>
                        <a:pt x="10801" y="14617"/>
                      </a:lnTo>
                      <a:lnTo>
                        <a:pt x="12400" y="13018"/>
                      </a:lnTo>
                      <a:cubicBezTo>
                        <a:pt x="13162" y="13317"/>
                        <a:pt x="13982" y="13500"/>
                        <a:pt x="14850" y="13500"/>
                      </a:cubicBezTo>
                      <a:cubicBezTo>
                        <a:pt x="18577" y="13500"/>
                        <a:pt x="21599" y="10477"/>
                        <a:pt x="21599" y="6750"/>
                      </a:cubicBezTo>
                      <a:cubicBezTo>
                        <a:pt x="21599" y="3022"/>
                        <a:pt x="18577" y="0"/>
                        <a:pt x="14850" y="0"/>
                      </a:cubicBezTo>
                    </a:path>
                  </a:pathLst>
                </a:custGeom>
                <a:solidFill>
                  <a:srgbClr val="FBBF0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marL="0" marR="0" lvl="0" indent="0" defTabSz="64291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0" cap="none" spc="0" normalizeH="0" baseline="0" noProof="0">
                    <a:ln>
                      <a:noFill/>
                    </a:ln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  <p:sp>
              <p:nvSpPr>
                <p:cNvPr id="83" name="AutoShape 129"/>
                <p:cNvSpPr>
                  <a:spLocks/>
                </p:cNvSpPr>
                <p:nvPr/>
              </p:nvSpPr>
              <p:spPr bwMode="auto">
                <a:xfrm>
                  <a:off x="424951" y="2474552"/>
                  <a:ext cx="91356" cy="91356"/>
                </a:xfrm>
                <a:custGeom>
                  <a:avLst/>
                  <a:gdLst>
                    <a:gd name="T0" fmla="*/ 10800 w 21600"/>
                    <a:gd name="T1" fmla="+- 0 10800 134"/>
                    <a:gd name="T2" fmla="*/ 10800 h 21333"/>
                    <a:gd name="T3" fmla="*/ 10800 w 21600"/>
                    <a:gd name="T4" fmla="+- 0 10800 134"/>
                    <a:gd name="T5" fmla="*/ 10800 h 21333"/>
                    <a:gd name="T6" fmla="*/ 10800 w 21600"/>
                    <a:gd name="T7" fmla="+- 0 10800 134"/>
                    <a:gd name="T8" fmla="*/ 10800 h 21333"/>
                    <a:gd name="T9" fmla="*/ 10800 w 21600"/>
                    <a:gd name="T10" fmla="+- 0 10800 134"/>
                    <a:gd name="T11" fmla="*/ 10800 h 21333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</a:cxnLst>
                  <a:rect l="0" t="0" r="r" b="b"/>
                  <a:pathLst>
                    <a:path w="21600" h="21333">
                      <a:moveTo>
                        <a:pt x="13008" y="18684"/>
                      </a:moveTo>
                      <a:cubicBezTo>
                        <a:pt x="9017" y="15850"/>
                        <a:pt x="5542" y="12415"/>
                        <a:pt x="2694" y="8570"/>
                      </a:cubicBezTo>
                      <a:cubicBezTo>
                        <a:pt x="3736" y="5628"/>
                        <a:pt x="5693" y="3697"/>
                        <a:pt x="8585" y="2647"/>
                      </a:cubicBezTo>
                      <a:cubicBezTo>
                        <a:pt x="12578" y="5489"/>
                        <a:pt x="16048" y="8911"/>
                        <a:pt x="18889" y="12809"/>
                      </a:cubicBezTo>
                      <a:cubicBezTo>
                        <a:pt x="17836" y="15730"/>
                        <a:pt x="15883" y="17647"/>
                        <a:pt x="13008" y="18684"/>
                      </a:cubicBezTo>
                      <a:moveTo>
                        <a:pt x="21110" y="11295"/>
                      </a:moveTo>
                      <a:cubicBezTo>
                        <a:pt x="18081" y="7130"/>
                        <a:pt x="14396" y="3496"/>
                        <a:pt x="10161" y="484"/>
                      </a:cubicBezTo>
                      <a:cubicBezTo>
                        <a:pt x="9468" y="-8"/>
                        <a:pt x="8579" y="-134"/>
                        <a:pt x="7778" y="145"/>
                      </a:cubicBezTo>
                      <a:cubicBezTo>
                        <a:pt x="4027" y="1450"/>
                        <a:pt x="1463" y="3983"/>
                        <a:pt x="145" y="7687"/>
                      </a:cubicBezTo>
                      <a:cubicBezTo>
                        <a:pt x="46" y="7962"/>
                        <a:pt x="0" y="8252"/>
                        <a:pt x="0" y="8537"/>
                      </a:cubicBezTo>
                      <a:cubicBezTo>
                        <a:pt x="0" y="9071"/>
                        <a:pt x="167" y="9596"/>
                        <a:pt x="487" y="10041"/>
                      </a:cubicBezTo>
                      <a:cubicBezTo>
                        <a:pt x="3525" y="14213"/>
                        <a:pt x="7211" y="17850"/>
                        <a:pt x="11431" y="20850"/>
                      </a:cubicBezTo>
                      <a:cubicBezTo>
                        <a:pt x="12122" y="21338"/>
                        <a:pt x="13010" y="21466"/>
                        <a:pt x="13812" y="21188"/>
                      </a:cubicBezTo>
                      <a:cubicBezTo>
                        <a:pt x="17563" y="19893"/>
                        <a:pt x="20133" y="17356"/>
                        <a:pt x="21451" y="13647"/>
                      </a:cubicBezTo>
                      <a:cubicBezTo>
                        <a:pt x="21551" y="13372"/>
                        <a:pt x="21600" y="13081"/>
                        <a:pt x="21600" y="12796"/>
                      </a:cubicBezTo>
                      <a:cubicBezTo>
                        <a:pt x="21600" y="12265"/>
                        <a:pt x="21429" y="11740"/>
                        <a:pt x="21110" y="11295"/>
                      </a:cubicBezTo>
                    </a:path>
                  </a:pathLst>
                </a:custGeom>
                <a:solidFill>
                  <a:srgbClr val="FBBF0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marL="0" marR="0" lvl="0" indent="0" defTabSz="64291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4000" b="0" i="0" u="none" strike="noStrike" kern="0" cap="none" spc="0" normalizeH="0" baseline="0" noProof="0">
                    <a:ln>
                      <a:noFill/>
                    </a:ln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</a:endParaRPr>
                </a:p>
              </p:txBody>
            </p:sp>
          </p:grpSp>
        </p:grpSp>
      </p:grpSp>
      <p:sp>
        <p:nvSpPr>
          <p:cNvPr id="86" name="TextBox 348"/>
          <p:cNvSpPr txBox="1"/>
          <p:nvPr/>
        </p:nvSpPr>
        <p:spPr>
          <a:xfrm>
            <a:off x="6086629" y="191456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349"/>
          <p:cNvSpPr txBox="1"/>
          <p:nvPr/>
        </p:nvSpPr>
        <p:spPr>
          <a:xfrm>
            <a:off x="6086630" y="2163380"/>
            <a:ext cx="2361252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5"/>
          <p:cNvSpPr>
            <a:spLocks noChangeArrowheads="1"/>
          </p:cNvSpPr>
          <p:nvPr/>
        </p:nvSpPr>
        <p:spPr bwMode="auto">
          <a:xfrm>
            <a:off x="541628" y="2470623"/>
            <a:ext cx="1287249" cy="1287249"/>
          </a:xfrm>
          <a:prstGeom prst="ellipse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Oval 5"/>
          <p:cNvSpPr>
            <a:spLocks noChangeArrowheads="1"/>
          </p:cNvSpPr>
          <p:nvPr/>
        </p:nvSpPr>
        <p:spPr bwMode="auto">
          <a:xfrm>
            <a:off x="2809198" y="2470626"/>
            <a:ext cx="1287249" cy="1287249"/>
          </a:xfrm>
          <a:prstGeom prst="ellipse">
            <a:avLst/>
          </a:prstGeom>
          <a:solidFill>
            <a:srgbClr val="FBBF09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5" name="Group 98"/>
          <p:cNvGrpSpPr/>
          <p:nvPr/>
        </p:nvGrpSpPr>
        <p:grpSpPr>
          <a:xfrm>
            <a:off x="2662346" y="2323773"/>
            <a:ext cx="1580016" cy="1580017"/>
            <a:chOff x="3800237" y="2257147"/>
            <a:chExt cx="1868076" cy="1868076"/>
          </a:xfrm>
          <a:solidFill>
            <a:srgbClr val="FBBF09"/>
          </a:solidFill>
        </p:grpSpPr>
        <p:sp>
          <p:nvSpPr>
            <p:cNvPr id="86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5131910" y="2470626"/>
            <a:ext cx="1287249" cy="1287249"/>
          </a:xfrm>
          <a:prstGeom prst="ellipse">
            <a:avLst/>
          </a:prstGeom>
          <a:solidFill>
            <a:srgbClr val="212E3C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9" name="Group 112"/>
          <p:cNvGrpSpPr/>
          <p:nvPr/>
        </p:nvGrpSpPr>
        <p:grpSpPr>
          <a:xfrm>
            <a:off x="4985058" y="2323773"/>
            <a:ext cx="1580016" cy="1580017"/>
            <a:chOff x="6546413" y="2257147"/>
            <a:chExt cx="1868076" cy="1868076"/>
          </a:xfrm>
          <a:solidFill>
            <a:srgbClr val="212E3C"/>
          </a:solidFill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407772" y="2470626"/>
            <a:ext cx="1287249" cy="1287249"/>
          </a:xfrm>
          <a:prstGeom prst="ellipse">
            <a:avLst/>
          </a:prstGeom>
          <a:solidFill>
            <a:srgbClr val="FBBF09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126"/>
          <p:cNvGrpSpPr/>
          <p:nvPr/>
        </p:nvGrpSpPr>
        <p:grpSpPr>
          <a:xfrm>
            <a:off x="7260919" y="2323773"/>
            <a:ext cx="1580016" cy="1580017"/>
            <a:chOff x="9237196" y="2257147"/>
            <a:chExt cx="1868076" cy="1868076"/>
          </a:xfrm>
          <a:solidFill>
            <a:srgbClr val="FBBF09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39"/>
          <p:cNvGrpSpPr/>
          <p:nvPr/>
        </p:nvGrpSpPr>
        <p:grpSpPr>
          <a:xfrm>
            <a:off x="394777" y="2323773"/>
            <a:ext cx="1580016" cy="1580017"/>
            <a:chOff x="1119258" y="2257147"/>
            <a:chExt cx="1868076" cy="1868076"/>
          </a:xfrm>
          <a:solidFill>
            <a:srgbClr val="212E3C"/>
          </a:solidFill>
        </p:grpSpPr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183476" y="4597848"/>
            <a:ext cx="1784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183476" y="4845496"/>
            <a:ext cx="200080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453889" y="4597848"/>
            <a:ext cx="1784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2453889" y="4845496"/>
            <a:ext cx="200080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773220" y="4597848"/>
            <a:ext cx="1784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773220" y="4845496"/>
            <a:ext cx="200080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07702" y="4597848"/>
            <a:ext cx="1784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7107702" y="4845496"/>
            <a:ext cx="200080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7" name="Group 160"/>
          <p:cNvGrpSpPr/>
          <p:nvPr/>
        </p:nvGrpSpPr>
        <p:grpSpPr>
          <a:xfrm>
            <a:off x="5525741" y="2879340"/>
            <a:ext cx="503125" cy="470741"/>
            <a:chOff x="6964363" y="2108200"/>
            <a:chExt cx="690562" cy="646113"/>
          </a:xfrm>
          <a:solidFill>
            <a:sysClr val="window" lastClr="FFFFFF"/>
          </a:solidFill>
        </p:grpSpPr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63"/>
          <p:cNvGrpSpPr/>
          <p:nvPr/>
        </p:nvGrpSpPr>
        <p:grpSpPr>
          <a:xfrm>
            <a:off x="7878482" y="2838233"/>
            <a:ext cx="345826" cy="501969"/>
            <a:chOff x="9856788" y="2057400"/>
            <a:chExt cx="474662" cy="688975"/>
          </a:xfrm>
          <a:solidFill>
            <a:sysClr val="window" lastClr="FFFFFF"/>
          </a:solidFill>
        </p:grpSpPr>
        <p:sp>
          <p:nvSpPr>
            <p:cNvPr id="151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4" name="Group 167"/>
          <p:cNvGrpSpPr/>
          <p:nvPr/>
        </p:nvGrpSpPr>
        <p:grpSpPr>
          <a:xfrm>
            <a:off x="979605" y="2868883"/>
            <a:ext cx="439512" cy="503126"/>
            <a:chOff x="2005013" y="4152900"/>
            <a:chExt cx="603250" cy="690563"/>
          </a:xfrm>
          <a:solidFill>
            <a:sysClr val="window" lastClr="FFFFFF"/>
          </a:solidFill>
        </p:grpSpPr>
        <p:sp>
          <p:nvSpPr>
            <p:cNvPr id="155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9" name="Group 172"/>
          <p:cNvGrpSpPr/>
          <p:nvPr/>
        </p:nvGrpSpPr>
        <p:grpSpPr>
          <a:xfrm>
            <a:off x="3226170" y="2868882"/>
            <a:ext cx="504283" cy="503126"/>
            <a:chOff x="2790825" y="4152900"/>
            <a:chExt cx="692150" cy="690563"/>
          </a:xfrm>
          <a:solidFill>
            <a:sysClr val="window" lastClr="FFFFFF"/>
          </a:solidFill>
        </p:grpSpPr>
        <p:sp>
          <p:nvSpPr>
            <p:cNvPr id="160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2477020" y="3109618"/>
            <a:ext cx="4364876" cy="1818717"/>
            <a:chOff x="3960309" y="3165179"/>
            <a:chExt cx="4579147" cy="1908000"/>
          </a:xfrm>
        </p:grpSpPr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212E3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FBBF0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任意多边形 100"/>
          <p:cNvSpPr/>
          <p:nvPr/>
        </p:nvSpPr>
        <p:spPr bwMode="auto">
          <a:xfrm>
            <a:off x="6266469" y="3493143"/>
            <a:ext cx="2430457" cy="27336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57562F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108"/>
          <p:cNvSpPr/>
          <p:nvPr/>
        </p:nvSpPr>
        <p:spPr bwMode="auto">
          <a:xfrm flipH="1">
            <a:off x="312087" y="3786934"/>
            <a:ext cx="2432026" cy="27336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57562F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112"/>
          <p:cNvSpPr/>
          <p:nvPr/>
        </p:nvSpPr>
        <p:spPr>
          <a:xfrm>
            <a:off x="4748802" y="2825435"/>
            <a:ext cx="640999" cy="9552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57562F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任意多边形 113"/>
          <p:cNvSpPr/>
          <p:nvPr/>
        </p:nvSpPr>
        <p:spPr>
          <a:xfrm flipH="1">
            <a:off x="3116455" y="2819152"/>
            <a:ext cx="640999" cy="9552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57562F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 noChangeAspect="1" noEditPoints="1"/>
          </p:cNvSpPr>
          <p:nvPr/>
        </p:nvSpPr>
        <p:spPr bwMode="auto">
          <a:xfrm>
            <a:off x="2900161" y="3938988"/>
            <a:ext cx="216298" cy="23041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ChangeAspect="1" noEditPoints="1"/>
          </p:cNvSpPr>
          <p:nvPr/>
        </p:nvSpPr>
        <p:spPr bwMode="auto">
          <a:xfrm>
            <a:off x="3688004" y="3917817"/>
            <a:ext cx="278773" cy="2790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1"/>
          <p:cNvSpPr>
            <a:spLocks noChangeAspect="1" noEditPoints="1"/>
          </p:cNvSpPr>
          <p:nvPr/>
        </p:nvSpPr>
        <p:spPr bwMode="auto">
          <a:xfrm>
            <a:off x="4740207" y="3929831"/>
            <a:ext cx="242874" cy="243640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 noChangeAspect="1"/>
          </p:cNvSpPr>
          <p:nvPr/>
        </p:nvSpPr>
        <p:spPr bwMode="auto">
          <a:xfrm>
            <a:off x="5944494" y="3940105"/>
            <a:ext cx="231617" cy="240209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195198" y="2794096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497041" y="3112150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2407202" y="2132856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709045" y="2450911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5170239" y="2345397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5472082" y="2663452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6768235" y="3722980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7070078" y="4041034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354001" y="2243028"/>
            <a:ext cx="3786347" cy="2965212"/>
            <a:chOff x="1591445" y="2300385"/>
            <a:chExt cx="4446740" cy="3482386"/>
          </a:xfrm>
        </p:grpSpPr>
        <p:sp>
          <p:nvSpPr>
            <p:cNvPr id="25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MH_Other_6"/>
          <p:cNvSpPr>
            <a:spLocks noChangeArrowheads="1"/>
          </p:cNvSpPr>
          <p:nvPr/>
        </p:nvSpPr>
        <p:spPr bwMode="auto">
          <a:xfrm>
            <a:off x="4019840" y="1920846"/>
            <a:ext cx="600171" cy="600171"/>
          </a:xfrm>
          <a:prstGeom prst="ellipse">
            <a:avLst/>
          </a:prstGeom>
          <a:solidFill>
            <a:srgbClr val="FBBF09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4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1" name="MH_Other_7"/>
          <p:cNvSpPr>
            <a:spLocks noChangeArrowheads="1"/>
          </p:cNvSpPr>
          <p:nvPr/>
        </p:nvSpPr>
        <p:spPr bwMode="auto">
          <a:xfrm>
            <a:off x="4853807" y="2643618"/>
            <a:ext cx="600170" cy="600170"/>
          </a:xfrm>
          <a:prstGeom prst="ellipse">
            <a:avLst/>
          </a:prstGeom>
          <a:solidFill>
            <a:srgbClr val="212E3C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4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2" name="MH_Other_8"/>
          <p:cNvSpPr>
            <a:spLocks noChangeArrowheads="1"/>
          </p:cNvSpPr>
          <p:nvPr/>
        </p:nvSpPr>
        <p:spPr bwMode="auto">
          <a:xfrm>
            <a:off x="4427557" y="3423411"/>
            <a:ext cx="600171" cy="601596"/>
          </a:xfrm>
          <a:prstGeom prst="ellipse">
            <a:avLst/>
          </a:prstGeom>
          <a:solidFill>
            <a:srgbClr val="FBBF09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3" name="MH_Other_9"/>
          <p:cNvSpPr>
            <a:spLocks noChangeArrowheads="1"/>
          </p:cNvSpPr>
          <p:nvPr/>
        </p:nvSpPr>
        <p:spPr bwMode="auto">
          <a:xfrm>
            <a:off x="4850956" y="4089159"/>
            <a:ext cx="600170" cy="601596"/>
          </a:xfrm>
          <a:prstGeom prst="ellipse">
            <a:avLst/>
          </a:prstGeom>
          <a:solidFill>
            <a:srgbClr val="212E3C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4" name="MH_Other_10"/>
          <p:cNvSpPr>
            <a:spLocks noChangeArrowheads="1"/>
          </p:cNvSpPr>
          <p:nvPr/>
        </p:nvSpPr>
        <p:spPr bwMode="auto">
          <a:xfrm>
            <a:off x="3991328" y="4927402"/>
            <a:ext cx="600171" cy="600170"/>
          </a:xfrm>
          <a:prstGeom prst="ellipse">
            <a:avLst/>
          </a:prstGeom>
          <a:solidFill>
            <a:srgbClr val="FBBF09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4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5" name="MH_Title_1"/>
          <p:cNvSpPr>
            <a:spLocks noChangeArrowheads="1"/>
          </p:cNvSpPr>
          <p:nvPr/>
        </p:nvSpPr>
        <p:spPr bwMode="auto">
          <a:xfrm>
            <a:off x="-22120" y="2782497"/>
            <a:ext cx="1410335" cy="2038224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212E3C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 dirty="0" smtClean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0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5165608" y="1938814"/>
            <a:ext cx="3205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5165608" y="170080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5579240" y="2795062"/>
            <a:ext cx="3205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5579240" y="255705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5319706" y="3620420"/>
            <a:ext cx="3205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5319706" y="338241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5587350" y="4382800"/>
            <a:ext cx="3205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5587350" y="414479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4922295" y="5302027"/>
            <a:ext cx="3205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922295" y="506402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191133" y="2379041"/>
            <a:ext cx="2145000" cy="1827125"/>
          </a:xfrm>
          <a:prstGeom prst="triangle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 flipH="1">
            <a:off x="7211940" y="2379042"/>
            <a:ext cx="2145000" cy="1827125"/>
          </a:xfrm>
          <a:prstGeom prst="triangle">
            <a:avLst/>
          </a:prstGeom>
          <a:solidFill>
            <a:srgbClr val="FBC5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35714" y="2898052"/>
            <a:ext cx="665567" cy="584775"/>
            <a:chOff x="6928099" y="1638249"/>
            <a:chExt cx="879136" cy="772419"/>
          </a:xfrm>
        </p:grpSpPr>
        <p:sp>
          <p:nvSpPr>
            <p:cNvPr id="11" name="椭圆 10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  <p:sp>
          <p:nvSpPr>
            <p:cNvPr id="12" name="文本框 10"/>
            <p:cNvSpPr txBox="1"/>
            <p:nvPr/>
          </p:nvSpPr>
          <p:spPr>
            <a:xfrm>
              <a:off x="6928099" y="1638249"/>
              <a:ext cx="879136" cy="77241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4039639" y="2990386"/>
            <a:ext cx="198002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0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167887" y="2507818"/>
            <a:ext cx="2145000" cy="1827125"/>
          </a:xfrm>
          <a:prstGeom prst="triangle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 flipH="1">
            <a:off x="7235186" y="2507819"/>
            <a:ext cx="2145000" cy="1827125"/>
          </a:xfrm>
          <a:prstGeom prst="triangle">
            <a:avLst/>
          </a:prstGeom>
          <a:solidFill>
            <a:srgbClr val="FBC5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89415" y="3027638"/>
            <a:ext cx="616601" cy="583157"/>
            <a:chOff x="6968329" y="1639318"/>
            <a:chExt cx="814458" cy="770282"/>
          </a:xfrm>
        </p:grpSpPr>
        <p:sp>
          <p:nvSpPr>
            <p:cNvPr id="11" name="椭圆 10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  <p:sp>
          <p:nvSpPr>
            <p:cNvPr id="12" name="文本框 10"/>
            <p:cNvSpPr txBox="1"/>
            <p:nvPr/>
          </p:nvSpPr>
          <p:spPr>
            <a:xfrm>
              <a:off x="6968329" y="1678902"/>
              <a:ext cx="798676" cy="69111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4242421" y="3134552"/>
            <a:ext cx="180049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7"/>
          <p:cNvSpPr/>
          <p:nvPr/>
        </p:nvSpPr>
        <p:spPr>
          <a:xfrm>
            <a:off x="2230602" y="807684"/>
            <a:ext cx="6992279" cy="527418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1" name="Pentagon 25"/>
          <p:cNvSpPr/>
          <p:nvPr/>
        </p:nvSpPr>
        <p:spPr>
          <a:xfrm>
            <a:off x="107504" y="2407079"/>
            <a:ext cx="467213" cy="280022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Rectangle 26"/>
          <p:cNvSpPr/>
          <p:nvPr/>
        </p:nvSpPr>
        <p:spPr>
          <a:xfrm>
            <a:off x="615466" y="2348880"/>
            <a:ext cx="2862346" cy="40130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Pentagon 33"/>
          <p:cNvSpPr/>
          <p:nvPr/>
        </p:nvSpPr>
        <p:spPr>
          <a:xfrm>
            <a:off x="107504" y="3091938"/>
            <a:ext cx="467213" cy="280022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Rectangle 34"/>
          <p:cNvSpPr/>
          <p:nvPr/>
        </p:nvSpPr>
        <p:spPr>
          <a:xfrm>
            <a:off x="615466" y="3033738"/>
            <a:ext cx="2530051" cy="40130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Pentagon 36"/>
          <p:cNvSpPr/>
          <p:nvPr/>
        </p:nvSpPr>
        <p:spPr>
          <a:xfrm>
            <a:off x="107504" y="3767084"/>
            <a:ext cx="467213" cy="280022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Rectangle 37"/>
          <p:cNvSpPr/>
          <p:nvPr/>
        </p:nvSpPr>
        <p:spPr>
          <a:xfrm>
            <a:off x="615468" y="3708883"/>
            <a:ext cx="2409956" cy="40130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Pentagon 39"/>
          <p:cNvSpPr/>
          <p:nvPr/>
        </p:nvSpPr>
        <p:spPr>
          <a:xfrm>
            <a:off x="107504" y="4473487"/>
            <a:ext cx="467213" cy="280022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04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Rectangle 40"/>
          <p:cNvSpPr/>
          <p:nvPr/>
        </p:nvSpPr>
        <p:spPr>
          <a:xfrm>
            <a:off x="615467" y="4415288"/>
            <a:ext cx="2198241" cy="40130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9" name="Group 3"/>
          <p:cNvGrpSpPr/>
          <p:nvPr/>
        </p:nvGrpSpPr>
        <p:grpSpPr>
          <a:xfrm>
            <a:off x="3262127" y="2932794"/>
            <a:ext cx="1620782" cy="703224"/>
            <a:chOff x="5621315" y="2514600"/>
            <a:chExt cx="2107496" cy="914400"/>
          </a:xfrm>
        </p:grpSpPr>
        <p:sp>
          <p:nvSpPr>
            <p:cNvPr id="40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12E3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E7E6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marL="0" marR="0" lvl="0" indent="0" algn="ctr" defTabSz="241093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Gill Sans" charset="0"/>
              </a:endParaRPr>
            </a:p>
          </p:txBody>
        </p:sp>
      </p:grpSp>
      <p:grpSp>
        <p:nvGrpSpPr>
          <p:cNvPr id="42" name="Group 1"/>
          <p:cNvGrpSpPr/>
          <p:nvPr/>
        </p:nvGrpSpPr>
        <p:grpSpPr>
          <a:xfrm>
            <a:off x="3678014" y="2006632"/>
            <a:ext cx="1620782" cy="703224"/>
            <a:chOff x="6162090" y="1310315"/>
            <a:chExt cx="2107496" cy="914400"/>
          </a:xfrm>
        </p:grpSpPr>
        <p:sp>
          <p:nvSpPr>
            <p:cNvPr id="43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4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45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7" name="Group 5"/>
          <p:cNvGrpSpPr/>
          <p:nvPr/>
        </p:nvGrpSpPr>
        <p:grpSpPr>
          <a:xfrm>
            <a:off x="2364408" y="4785119"/>
            <a:ext cx="1620782" cy="703224"/>
            <a:chOff x="4454013" y="4923170"/>
            <a:chExt cx="2107496" cy="914400"/>
          </a:xfrm>
        </p:grpSpPr>
        <p:sp>
          <p:nvSpPr>
            <p:cNvPr id="48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12E3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9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rgbClr val="E7E6E6"/>
            </a:solidFill>
          </p:grpSpPr>
          <p:sp>
            <p:nvSpPr>
              <p:cNvPr id="50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1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52" name="Group 4"/>
          <p:cNvGrpSpPr/>
          <p:nvPr/>
        </p:nvGrpSpPr>
        <p:grpSpPr>
          <a:xfrm>
            <a:off x="2816796" y="3858956"/>
            <a:ext cx="1620782" cy="703224"/>
            <a:chOff x="5042252" y="3718885"/>
            <a:chExt cx="2107496" cy="914400"/>
          </a:xfrm>
        </p:grpSpPr>
        <p:sp>
          <p:nvSpPr>
            <p:cNvPr id="53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4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55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7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ent Arrow 44"/>
          <p:cNvSpPr/>
          <p:nvPr/>
        </p:nvSpPr>
        <p:spPr>
          <a:xfrm rot="10800000">
            <a:off x="-123808" y="2706632"/>
            <a:ext cx="4188436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Bent Arrow 48"/>
          <p:cNvSpPr/>
          <p:nvPr/>
        </p:nvSpPr>
        <p:spPr>
          <a:xfrm rot="10800000">
            <a:off x="-123810" y="3303161"/>
            <a:ext cx="3403677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Bent Arrow 52"/>
          <p:cNvSpPr/>
          <p:nvPr/>
        </p:nvSpPr>
        <p:spPr>
          <a:xfrm rot="10800000">
            <a:off x="-123811" y="3856258"/>
            <a:ext cx="2479977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5" name="Group 64"/>
          <p:cNvGrpSpPr/>
          <p:nvPr/>
        </p:nvGrpSpPr>
        <p:grpSpPr>
          <a:xfrm>
            <a:off x="3569820" y="2147800"/>
            <a:ext cx="905919" cy="906676"/>
            <a:chOff x="3621156" y="1140216"/>
            <a:chExt cx="883472" cy="884210"/>
          </a:xfrm>
        </p:grpSpPr>
        <p:sp>
          <p:nvSpPr>
            <p:cNvPr id="36" name="Oval 46"/>
            <p:cNvSpPr>
              <a:spLocks noChangeAspect="1"/>
            </p:cNvSpPr>
            <p:nvPr/>
          </p:nvSpPr>
          <p:spPr>
            <a:xfrm>
              <a:off x="3621156" y="1140216"/>
              <a:ext cx="883472" cy="884210"/>
            </a:xfrm>
            <a:prstGeom prst="ellipse">
              <a:avLst/>
            </a:prstGeom>
            <a:solidFill>
              <a:srgbClr val="212E3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3898696" y="1397136"/>
              <a:ext cx="370370" cy="37037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Group 66"/>
          <p:cNvGrpSpPr/>
          <p:nvPr/>
        </p:nvGrpSpPr>
        <p:grpSpPr>
          <a:xfrm>
            <a:off x="1851460" y="3330114"/>
            <a:ext cx="905919" cy="906676"/>
            <a:chOff x="1926323" y="2293234"/>
            <a:chExt cx="883472" cy="884210"/>
          </a:xfrm>
        </p:grpSpPr>
        <p:sp>
          <p:nvSpPr>
            <p:cNvPr id="39" name="Oval 54"/>
            <p:cNvSpPr>
              <a:spLocks noChangeAspect="1"/>
            </p:cNvSpPr>
            <p:nvPr/>
          </p:nvSpPr>
          <p:spPr>
            <a:xfrm>
              <a:off x="1926323" y="2293234"/>
              <a:ext cx="883472" cy="884210"/>
            </a:xfrm>
            <a:prstGeom prst="ellipse">
              <a:avLst/>
            </a:prstGeom>
            <a:solidFill>
              <a:srgbClr val="212E3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Freeform 216"/>
            <p:cNvSpPr>
              <a:spLocks noEditPoints="1"/>
            </p:cNvSpPr>
            <p:nvPr/>
          </p:nvSpPr>
          <p:spPr bwMode="auto">
            <a:xfrm>
              <a:off x="2198512" y="2564639"/>
              <a:ext cx="339094" cy="341400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" name="Group 65"/>
          <p:cNvGrpSpPr/>
          <p:nvPr/>
        </p:nvGrpSpPr>
        <p:grpSpPr>
          <a:xfrm>
            <a:off x="2765395" y="2734877"/>
            <a:ext cx="905919" cy="906676"/>
            <a:chOff x="2827138" y="1712746"/>
            <a:chExt cx="883472" cy="884210"/>
          </a:xfrm>
        </p:grpSpPr>
        <p:sp>
          <p:nvSpPr>
            <p:cNvPr id="42" name="Oval 50"/>
            <p:cNvSpPr>
              <a:spLocks noChangeAspect="1"/>
            </p:cNvSpPr>
            <p:nvPr/>
          </p:nvSpPr>
          <p:spPr>
            <a:xfrm>
              <a:off x="2827138" y="1712746"/>
              <a:ext cx="883472" cy="884210"/>
            </a:xfrm>
            <a:prstGeom prst="ellipse">
              <a:avLst/>
            </a:prstGeom>
            <a:solidFill>
              <a:srgbClr val="FBBF0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Freeform 135"/>
            <p:cNvSpPr>
              <a:spLocks noEditPoints="1"/>
            </p:cNvSpPr>
            <p:nvPr/>
          </p:nvSpPr>
          <p:spPr bwMode="auto">
            <a:xfrm>
              <a:off x="3117194" y="2012771"/>
              <a:ext cx="303361" cy="284161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Bent Arrow 104"/>
          <p:cNvSpPr/>
          <p:nvPr/>
        </p:nvSpPr>
        <p:spPr>
          <a:xfrm rot="10800000" flipH="1">
            <a:off x="5064082" y="2706632"/>
            <a:ext cx="4188436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5" name="Bent Arrow 107"/>
          <p:cNvSpPr/>
          <p:nvPr/>
        </p:nvSpPr>
        <p:spPr>
          <a:xfrm rot="10800000" flipH="1">
            <a:off x="5848842" y="3303161"/>
            <a:ext cx="3403677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Bent Arrow 108"/>
          <p:cNvSpPr/>
          <p:nvPr/>
        </p:nvSpPr>
        <p:spPr>
          <a:xfrm rot="10800000" flipH="1">
            <a:off x="6772543" y="3856258"/>
            <a:ext cx="2479977" cy="1172042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7" name="Group 140"/>
          <p:cNvGrpSpPr/>
          <p:nvPr/>
        </p:nvGrpSpPr>
        <p:grpSpPr>
          <a:xfrm>
            <a:off x="6371331" y="3330114"/>
            <a:ext cx="905919" cy="906676"/>
            <a:chOff x="6334201" y="2293234"/>
            <a:chExt cx="883472" cy="884210"/>
          </a:xfrm>
        </p:grpSpPr>
        <p:sp>
          <p:nvSpPr>
            <p:cNvPr id="48" name="Oval 120"/>
            <p:cNvSpPr>
              <a:spLocks noChangeAspect="1"/>
            </p:cNvSpPr>
            <p:nvPr/>
          </p:nvSpPr>
          <p:spPr>
            <a:xfrm flipH="1">
              <a:off x="6334201" y="2293234"/>
              <a:ext cx="883472" cy="884210"/>
            </a:xfrm>
            <a:prstGeom prst="ellipse">
              <a:avLst/>
            </a:prstGeom>
            <a:solidFill>
              <a:srgbClr val="FBBF0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Freeform 56"/>
            <p:cNvSpPr>
              <a:spLocks noEditPoints="1"/>
            </p:cNvSpPr>
            <p:nvPr/>
          </p:nvSpPr>
          <p:spPr bwMode="auto">
            <a:xfrm>
              <a:off x="6585437" y="2544839"/>
              <a:ext cx="381000" cy="38100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" name="Group 142"/>
          <p:cNvGrpSpPr/>
          <p:nvPr/>
        </p:nvGrpSpPr>
        <p:grpSpPr>
          <a:xfrm>
            <a:off x="4662738" y="2147800"/>
            <a:ext cx="905919" cy="906676"/>
            <a:chOff x="4639368" y="1140216"/>
            <a:chExt cx="883472" cy="884210"/>
          </a:xfrm>
        </p:grpSpPr>
        <p:sp>
          <p:nvSpPr>
            <p:cNvPr id="51" name="Oval 132"/>
            <p:cNvSpPr>
              <a:spLocks noChangeAspect="1"/>
            </p:cNvSpPr>
            <p:nvPr/>
          </p:nvSpPr>
          <p:spPr>
            <a:xfrm flipH="1">
              <a:off x="4639368" y="1140216"/>
              <a:ext cx="883472" cy="884210"/>
            </a:xfrm>
            <a:prstGeom prst="ellipse">
              <a:avLst/>
            </a:prstGeom>
            <a:solidFill>
              <a:srgbClr val="FBBF0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Freeform 152"/>
            <p:cNvSpPr>
              <a:spLocks noEditPoints="1"/>
            </p:cNvSpPr>
            <p:nvPr/>
          </p:nvSpPr>
          <p:spPr bwMode="auto">
            <a:xfrm>
              <a:off x="4880717" y="1397136"/>
              <a:ext cx="400775" cy="37037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Group 141"/>
          <p:cNvGrpSpPr/>
          <p:nvPr/>
        </p:nvGrpSpPr>
        <p:grpSpPr>
          <a:xfrm>
            <a:off x="5447629" y="2734877"/>
            <a:ext cx="905919" cy="906676"/>
            <a:chOff x="5433386" y="1712746"/>
            <a:chExt cx="883472" cy="884210"/>
          </a:xfrm>
        </p:grpSpPr>
        <p:sp>
          <p:nvSpPr>
            <p:cNvPr id="54" name="Oval 117"/>
            <p:cNvSpPr>
              <a:spLocks noChangeAspect="1"/>
            </p:cNvSpPr>
            <p:nvPr/>
          </p:nvSpPr>
          <p:spPr>
            <a:xfrm flipH="1">
              <a:off x="5433386" y="1712746"/>
              <a:ext cx="883472" cy="884210"/>
            </a:xfrm>
            <a:prstGeom prst="ellipse">
              <a:avLst/>
            </a:prstGeom>
            <a:solidFill>
              <a:srgbClr val="212E3C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Freeform 66"/>
            <p:cNvSpPr>
              <a:spLocks noEditPoints="1"/>
            </p:cNvSpPr>
            <p:nvPr/>
          </p:nvSpPr>
          <p:spPr bwMode="auto">
            <a:xfrm>
              <a:off x="5641291" y="1973482"/>
              <a:ext cx="467662" cy="362739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737197" y="1757957"/>
            <a:ext cx="1797273" cy="76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  <a:t/>
            </a:r>
            <a:b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</a:b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2005" y="2559819"/>
            <a:ext cx="1833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6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86260" y="1700808"/>
            <a:ext cx="1797273" cy="76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  <a:t/>
            </a:r>
            <a:b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</a:b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95750" y="2508169"/>
            <a:ext cx="1797273" cy="76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  <a:t/>
            </a:r>
            <a:b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</a:b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47891" y="4475202"/>
            <a:ext cx="1797273" cy="76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  <a:t/>
            </a:r>
            <a:b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</a:b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04199" y="4537044"/>
            <a:ext cx="1797273" cy="768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</a:rPr>
              <a:t>请替换文字内容</a:t>
            </a:r>
            <a: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  <a:t/>
            </a:r>
            <a:br>
              <a:rPr kumimoji="0" lang="en-US" altLang="zh-CN" sz="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/>
                <a:ea typeface="微软雅黑"/>
              </a:rPr>
            </a:b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/>
              <a:ea typeface="微软雅黑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59"/>
          <p:cNvGrpSpPr/>
          <p:nvPr/>
        </p:nvGrpSpPr>
        <p:grpSpPr>
          <a:xfrm>
            <a:off x="58711" y="1916832"/>
            <a:ext cx="2037763" cy="3363348"/>
            <a:chOff x="357158" y="1214428"/>
            <a:chExt cx="1928826" cy="3183547"/>
          </a:xfrm>
        </p:grpSpPr>
        <p:sp>
          <p:nvSpPr>
            <p:cNvPr id="35" name="Rectangle 1"/>
            <p:cNvSpPr/>
            <p:nvPr/>
          </p:nvSpPr>
          <p:spPr>
            <a:xfrm>
              <a:off x="357158" y="1214428"/>
              <a:ext cx="1926791" cy="1714512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36" name="Group 57"/>
            <p:cNvGrpSpPr/>
            <p:nvPr/>
          </p:nvGrpSpPr>
          <p:grpSpPr>
            <a:xfrm>
              <a:off x="577737" y="3500444"/>
              <a:ext cx="1708247" cy="897531"/>
              <a:chOff x="577737" y="3500444"/>
              <a:chExt cx="1708247" cy="897531"/>
            </a:xfrm>
          </p:grpSpPr>
          <p:sp>
            <p:nvSpPr>
              <p:cNvPr id="40" name="Rectangle 33"/>
              <p:cNvSpPr/>
              <p:nvPr/>
            </p:nvSpPr>
            <p:spPr>
              <a:xfrm>
                <a:off x="577737" y="3786196"/>
                <a:ext cx="1708247" cy="611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Rectangle 34"/>
              <p:cNvSpPr/>
              <p:nvPr/>
            </p:nvSpPr>
            <p:spPr>
              <a:xfrm>
                <a:off x="614353" y="3500444"/>
                <a:ext cx="1534302" cy="320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37" name="Group 58"/>
            <p:cNvGrpSpPr/>
            <p:nvPr/>
          </p:nvGrpSpPr>
          <p:grpSpPr>
            <a:xfrm>
              <a:off x="770960" y="1214428"/>
              <a:ext cx="1145871" cy="391894"/>
              <a:chOff x="770960" y="1214428"/>
              <a:chExt cx="1145871" cy="391894"/>
            </a:xfrm>
          </p:grpSpPr>
          <p:sp>
            <p:nvSpPr>
              <p:cNvPr id="38" name="Rectangle 42"/>
              <p:cNvSpPr/>
              <p:nvPr/>
            </p:nvSpPr>
            <p:spPr>
              <a:xfrm>
                <a:off x="785786" y="1214428"/>
                <a:ext cx="1071570" cy="357172"/>
              </a:xfrm>
              <a:prstGeom prst="rect">
                <a:avLst/>
              </a:prstGeom>
              <a:solidFill>
                <a:srgbClr val="212E3C"/>
              </a:soli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39" name="Rectangle 46"/>
              <p:cNvSpPr/>
              <p:nvPr/>
            </p:nvSpPr>
            <p:spPr>
              <a:xfrm>
                <a:off x="770960" y="1285866"/>
                <a:ext cx="1145871" cy="320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20.11.2015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</p:grpSp>
      <p:grpSp>
        <p:nvGrpSpPr>
          <p:cNvPr id="42" name="Group 60"/>
          <p:cNvGrpSpPr/>
          <p:nvPr/>
        </p:nvGrpSpPr>
        <p:grpSpPr>
          <a:xfrm>
            <a:off x="2348777" y="1916832"/>
            <a:ext cx="2035613" cy="3341419"/>
            <a:chOff x="2524798" y="1214428"/>
            <a:chExt cx="1926791" cy="3162790"/>
          </a:xfrm>
        </p:grpSpPr>
        <p:sp>
          <p:nvSpPr>
            <p:cNvPr id="43" name="Rectangle 2"/>
            <p:cNvSpPr/>
            <p:nvPr/>
          </p:nvSpPr>
          <p:spPr>
            <a:xfrm>
              <a:off x="2524798" y="1214428"/>
              <a:ext cx="1926791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4" name="Group 56"/>
            <p:cNvGrpSpPr/>
            <p:nvPr/>
          </p:nvGrpSpPr>
          <p:grpSpPr>
            <a:xfrm>
              <a:off x="2779225" y="3500444"/>
              <a:ext cx="1649899" cy="876774"/>
              <a:chOff x="2779225" y="3500444"/>
              <a:chExt cx="1649899" cy="876774"/>
            </a:xfrm>
          </p:grpSpPr>
          <p:sp>
            <p:nvSpPr>
              <p:cNvPr id="48" name="Rectangle 36"/>
              <p:cNvSpPr/>
              <p:nvPr/>
            </p:nvSpPr>
            <p:spPr>
              <a:xfrm>
                <a:off x="2779225" y="3786196"/>
                <a:ext cx="1649899" cy="5910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9" name="Rectangle 37"/>
              <p:cNvSpPr/>
              <p:nvPr/>
            </p:nvSpPr>
            <p:spPr>
              <a:xfrm>
                <a:off x="2779225" y="3500444"/>
                <a:ext cx="1534302" cy="320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45" name="Group 59"/>
            <p:cNvGrpSpPr/>
            <p:nvPr/>
          </p:nvGrpSpPr>
          <p:grpSpPr>
            <a:xfrm>
              <a:off x="2914100" y="1214428"/>
              <a:ext cx="1145871" cy="391894"/>
              <a:chOff x="2914100" y="1214428"/>
              <a:chExt cx="1145871" cy="391894"/>
            </a:xfrm>
          </p:grpSpPr>
          <p:sp>
            <p:nvSpPr>
              <p:cNvPr id="46" name="Rectangle 43"/>
              <p:cNvSpPr/>
              <p:nvPr/>
            </p:nvSpPr>
            <p:spPr>
              <a:xfrm>
                <a:off x="2928926" y="1214428"/>
                <a:ext cx="1071570" cy="357172"/>
              </a:xfrm>
              <a:prstGeom prst="rect">
                <a:avLst/>
              </a:prstGeom>
              <a:solidFill>
                <a:srgbClr val="FBBF09"/>
              </a:soli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7" name="Rectangle 47"/>
              <p:cNvSpPr/>
              <p:nvPr/>
            </p:nvSpPr>
            <p:spPr>
              <a:xfrm>
                <a:off x="2914100" y="1285866"/>
                <a:ext cx="1145871" cy="320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22.11.2015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</p:grpSp>
      <p:grpSp>
        <p:nvGrpSpPr>
          <p:cNvPr id="50" name="Group 61"/>
          <p:cNvGrpSpPr/>
          <p:nvPr/>
        </p:nvGrpSpPr>
        <p:grpSpPr>
          <a:xfrm>
            <a:off x="4638841" y="1916832"/>
            <a:ext cx="2035613" cy="3363348"/>
            <a:chOff x="4692438" y="1214428"/>
            <a:chExt cx="1926791" cy="3183547"/>
          </a:xfrm>
        </p:grpSpPr>
        <p:sp>
          <p:nvSpPr>
            <p:cNvPr id="51" name="Rectangle 3"/>
            <p:cNvSpPr/>
            <p:nvPr/>
          </p:nvSpPr>
          <p:spPr>
            <a:xfrm>
              <a:off x="4692438" y="1214428"/>
              <a:ext cx="1926791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2" name="Group 55"/>
            <p:cNvGrpSpPr/>
            <p:nvPr/>
          </p:nvGrpSpPr>
          <p:grpSpPr>
            <a:xfrm>
              <a:off x="4714876" y="3500444"/>
              <a:ext cx="1751838" cy="897531"/>
              <a:chOff x="4714876" y="3500444"/>
              <a:chExt cx="1751838" cy="897531"/>
            </a:xfrm>
          </p:grpSpPr>
          <p:sp>
            <p:nvSpPr>
              <p:cNvPr id="56" name="Rectangle 38"/>
              <p:cNvSpPr/>
              <p:nvPr/>
            </p:nvSpPr>
            <p:spPr>
              <a:xfrm>
                <a:off x="4714876" y="3786196"/>
                <a:ext cx="1751838" cy="611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Rectangle 39"/>
              <p:cNvSpPr/>
              <p:nvPr/>
            </p:nvSpPr>
            <p:spPr>
              <a:xfrm>
                <a:off x="4714876" y="3500444"/>
                <a:ext cx="1534302" cy="320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53" name="Group 60"/>
            <p:cNvGrpSpPr/>
            <p:nvPr/>
          </p:nvGrpSpPr>
          <p:grpSpPr>
            <a:xfrm>
              <a:off x="5128678" y="1214428"/>
              <a:ext cx="1145871" cy="391894"/>
              <a:chOff x="5128678" y="1214428"/>
              <a:chExt cx="1145871" cy="391894"/>
            </a:xfrm>
          </p:grpSpPr>
          <p:sp>
            <p:nvSpPr>
              <p:cNvPr id="54" name="Rectangle 44"/>
              <p:cNvSpPr/>
              <p:nvPr/>
            </p:nvSpPr>
            <p:spPr>
              <a:xfrm>
                <a:off x="5143504" y="1214428"/>
                <a:ext cx="1071570" cy="357172"/>
              </a:xfrm>
              <a:prstGeom prst="rect">
                <a:avLst/>
              </a:prstGeom>
              <a:solidFill>
                <a:srgbClr val="212E3C"/>
              </a:soli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5" name="Rectangle 48"/>
              <p:cNvSpPr/>
              <p:nvPr/>
            </p:nvSpPr>
            <p:spPr>
              <a:xfrm>
                <a:off x="5128678" y="1285866"/>
                <a:ext cx="1145871" cy="320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23.11.2015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</p:grpSp>
      <p:grpSp>
        <p:nvGrpSpPr>
          <p:cNvPr id="58" name="Group 63"/>
          <p:cNvGrpSpPr/>
          <p:nvPr/>
        </p:nvGrpSpPr>
        <p:grpSpPr>
          <a:xfrm>
            <a:off x="6928875" y="1916832"/>
            <a:ext cx="2035613" cy="3363348"/>
            <a:chOff x="6860051" y="1214428"/>
            <a:chExt cx="1926791" cy="3183547"/>
          </a:xfrm>
        </p:grpSpPr>
        <p:sp>
          <p:nvSpPr>
            <p:cNvPr id="59" name="Rectangle 4"/>
            <p:cNvSpPr/>
            <p:nvPr/>
          </p:nvSpPr>
          <p:spPr>
            <a:xfrm>
              <a:off x="6860051" y="1214428"/>
              <a:ext cx="1926791" cy="1714512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60" name="Group 54"/>
            <p:cNvGrpSpPr/>
            <p:nvPr/>
          </p:nvGrpSpPr>
          <p:grpSpPr>
            <a:xfrm>
              <a:off x="7000892" y="3500444"/>
              <a:ext cx="1785950" cy="897531"/>
              <a:chOff x="7000892" y="3500444"/>
              <a:chExt cx="1785950" cy="897531"/>
            </a:xfrm>
          </p:grpSpPr>
          <p:sp>
            <p:nvSpPr>
              <p:cNvPr id="64" name="Rectangle 40"/>
              <p:cNvSpPr/>
              <p:nvPr/>
            </p:nvSpPr>
            <p:spPr>
              <a:xfrm>
                <a:off x="7000892" y="3786196"/>
                <a:ext cx="1785950" cy="6117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kumimoji="0" lang="en-GB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Rectangle 41"/>
              <p:cNvSpPr/>
              <p:nvPr/>
            </p:nvSpPr>
            <p:spPr>
              <a:xfrm>
                <a:off x="7000892" y="3500444"/>
                <a:ext cx="1534302" cy="3204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61" name="Group 61"/>
            <p:cNvGrpSpPr/>
            <p:nvPr/>
          </p:nvGrpSpPr>
          <p:grpSpPr>
            <a:xfrm>
              <a:off x="7271818" y="1214428"/>
              <a:ext cx="1145871" cy="391894"/>
              <a:chOff x="7271818" y="1214428"/>
              <a:chExt cx="1145871" cy="391894"/>
            </a:xfrm>
          </p:grpSpPr>
          <p:sp>
            <p:nvSpPr>
              <p:cNvPr id="62" name="Rectangle 45"/>
              <p:cNvSpPr/>
              <p:nvPr/>
            </p:nvSpPr>
            <p:spPr>
              <a:xfrm>
                <a:off x="7286644" y="1214428"/>
                <a:ext cx="1071570" cy="357172"/>
              </a:xfrm>
              <a:prstGeom prst="rect">
                <a:avLst/>
              </a:prstGeom>
              <a:solidFill>
                <a:srgbClr val="FBBF09"/>
              </a:solidFill>
              <a:ln w="28575" cap="flat" cmpd="sng" algn="ctr">
                <a:solidFill>
                  <a:srgbClr val="F2F2F2"/>
                </a:solidFill>
                <a:prstDash val="solid"/>
                <a:miter lim="800000"/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3" name="Rectangle 49"/>
              <p:cNvSpPr/>
              <p:nvPr/>
            </p:nvSpPr>
            <p:spPr>
              <a:xfrm>
                <a:off x="7271818" y="1285866"/>
                <a:ext cx="1145871" cy="320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24.11.2015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3"/>
          <p:cNvGrpSpPr/>
          <p:nvPr/>
        </p:nvGrpSpPr>
        <p:grpSpPr>
          <a:xfrm>
            <a:off x="966145" y="1340768"/>
            <a:ext cx="3335052" cy="4264105"/>
            <a:chOff x="6861512" y="1531261"/>
            <a:chExt cx="4079486" cy="5215919"/>
          </a:xfrm>
          <a:solidFill>
            <a:srgbClr val="57562F"/>
          </a:solidFill>
        </p:grpSpPr>
        <p:sp>
          <p:nvSpPr>
            <p:cNvPr id="55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rgbClr val="212E3C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solidFill>
              <a:srgbClr val="FBBF09"/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5429451" y="2196354"/>
            <a:ext cx="2351317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6339348" y="186257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5429451" y="3243316"/>
            <a:ext cx="2351317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6339348" y="2909534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5429451" y="4266663"/>
            <a:ext cx="2351317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6339348" y="393288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80" name="Group 11"/>
          <p:cNvGrpSpPr/>
          <p:nvPr/>
        </p:nvGrpSpPr>
        <p:grpSpPr>
          <a:xfrm>
            <a:off x="7928903" y="2112372"/>
            <a:ext cx="603537" cy="603537"/>
            <a:chOff x="3962400" y="2419350"/>
            <a:chExt cx="685800" cy="685800"/>
          </a:xfrm>
          <a:solidFill>
            <a:srgbClr val="212E3C"/>
          </a:solidFill>
        </p:grpSpPr>
        <p:sp>
          <p:nvSpPr>
            <p:cNvPr id="81" name="Rounded Rectangle 12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 13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Group 14"/>
          <p:cNvGrpSpPr/>
          <p:nvPr/>
        </p:nvGrpSpPr>
        <p:grpSpPr>
          <a:xfrm>
            <a:off x="8111017" y="2264028"/>
            <a:ext cx="239311" cy="300226"/>
            <a:chOff x="3740150" y="1146175"/>
            <a:chExt cx="174625" cy="219075"/>
          </a:xfrm>
          <a:solidFill>
            <a:srgbClr val="212E3C"/>
          </a:solidFill>
        </p:grpSpPr>
        <p:sp>
          <p:nvSpPr>
            <p:cNvPr id="84" name="Freeform 53"/>
            <p:cNvSpPr>
              <a:spLocks noEditPoints="1"/>
            </p:cNvSpPr>
            <p:nvPr/>
          </p:nvSpPr>
          <p:spPr bwMode="auto">
            <a:xfrm>
              <a:off x="3740150" y="1146175"/>
              <a:ext cx="174625" cy="219075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5" y="0"/>
                </a:cxn>
                <a:cxn ang="0">
                  <a:pos x="53" y="5"/>
                </a:cxn>
                <a:cxn ang="0">
                  <a:pos x="49" y="1"/>
                </a:cxn>
                <a:cxn ang="0">
                  <a:pos x="45" y="1"/>
                </a:cxn>
                <a:cxn ang="0">
                  <a:pos x="40" y="5"/>
                </a:cxn>
                <a:cxn ang="0">
                  <a:pos x="38" y="0"/>
                </a:cxn>
                <a:cxn ang="0">
                  <a:pos x="36" y="5"/>
                </a:cxn>
                <a:cxn ang="0">
                  <a:pos x="31" y="1"/>
                </a:cxn>
                <a:cxn ang="0">
                  <a:pos x="28" y="1"/>
                </a:cxn>
                <a:cxn ang="0">
                  <a:pos x="23" y="5"/>
                </a:cxn>
                <a:cxn ang="0">
                  <a:pos x="21" y="0"/>
                </a:cxn>
                <a:cxn ang="0">
                  <a:pos x="19" y="5"/>
                </a:cxn>
                <a:cxn ang="0">
                  <a:pos x="14" y="1"/>
                </a:cxn>
                <a:cxn ang="0">
                  <a:pos x="11" y="1"/>
                </a:cxn>
                <a:cxn ang="0">
                  <a:pos x="6" y="5"/>
                </a:cxn>
                <a:cxn ang="0">
                  <a:pos x="0" y="80"/>
                </a:cxn>
                <a:cxn ang="0">
                  <a:pos x="62" y="85"/>
                </a:cxn>
                <a:cxn ang="0">
                  <a:pos x="68" y="10"/>
                </a:cxn>
                <a:cxn ang="0">
                  <a:pos x="6" y="80"/>
                </a:cxn>
                <a:cxn ang="0">
                  <a:pos x="44" y="24"/>
                </a:cxn>
                <a:cxn ang="0">
                  <a:pos x="44" y="20"/>
                </a:cxn>
                <a:cxn ang="0">
                  <a:pos x="6" y="10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0"/>
                </a:cxn>
                <a:cxn ang="0">
                  <a:pos x="21" y="16"/>
                </a:cxn>
                <a:cxn ang="0">
                  <a:pos x="23" y="10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6" y="10"/>
                </a:cxn>
                <a:cxn ang="0">
                  <a:pos x="38" y="16"/>
                </a:cxn>
                <a:cxn ang="0">
                  <a:pos x="40" y="10"/>
                </a:cxn>
                <a:cxn ang="0">
                  <a:pos x="45" y="14"/>
                </a:cxn>
                <a:cxn ang="0">
                  <a:pos x="49" y="14"/>
                </a:cxn>
                <a:cxn ang="0">
                  <a:pos x="53" y="10"/>
                </a:cxn>
                <a:cxn ang="0">
                  <a:pos x="55" y="16"/>
                </a:cxn>
                <a:cxn ang="0">
                  <a:pos x="57" y="10"/>
                </a:cxn>
                <a:cxn ang="0">
                  <a:pos x="62" y="20"/>
                </a:cxn>
                <a:cxn ang="0">
                  <a:pos x="52" y="22"/>
                </a:cxn>
                <a:cxn ang="0">
                  <a:pos x="62" y="24"/>
                </a:cxn>
                <a:cxn ang="0">
                  <a:pos x="6" y="80"/>
                </a:cxn>
              </a:cxnLst>
              <a:rect l="0" t="0" r="r" b="b"/>
              <a:pathLst>
                <a:path w="68" h="85">
                  <a:moveTo>
                    <a:pt x="62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4" y="0"/>
                    <a:pt x="53" y="0"/>
                    <a:pt x="53" y="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5" y="0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7" y="0"/>
                    <a:pt x="36" y="0"/>
                    <a:pt x="3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3" y="85"/>
                    <a:pt x="6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5" y="85"/>
                    <a:pt x="68" y="83"/>
                    <a:pt x="68" y="8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7"/>
                    <a:pt x="65" y="5"/>
                    <a:pt x="62" y="5"/>
                  </a:cubicBezTo>
                  <a:close/>
                  <a:moveTo>
                    <a:pt x="6" y="8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3" y="16"/>
                    <a:pt x="14" y="15"/>
                    <a:pt x="14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20" y="16"/>
                    <a:pt x="21" y="16"/>
                  </a:cubicBezTo>
                  <a:cubicBezTo>
                    <a:pt x="22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31" y="16"/>
                    <a:pt x="31" y="15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5"/>
                    <a:pt x="37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5"/>
                    <a:pt x="46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5"/>
                    <a:pt x="54" y="16"/>
                    <a:pt x="55" y="16"/>
                  </a:cubicBezTo>
                  <a:cubicBezTo>
                    <a:pt x="56" y="16"/>
                    <a:pt x="57" y="15"/>
                    <a:pt x="57" y="14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21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4"/>
            <p:cNvSpPr>
              <a:spLocks/>
            </p:cNvSpPr>
            <p:nvPr/>
          </p:nvSpPr>
          <p:spPr bwMode="auto">
            <a:xfrm>
              <a:off x="3816350" y="1236663"/>
              <a:ext cx="65088" cy="1111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5"/>
            <p:cNvSpPr>
              <a:spLocks/>
            </p:cNvSpPr>
            <p:nvPr/>
          </p:nvSpPr>
          <p:spPr bwMode="auto">
            <a:xfrm>
              <a:off x="3773488" y="1236663"/>
              <a:ext cx="25400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6"/>
            <p:cNvSpPr>
              <a:spLocks/>
            </p:cNvSpPr>
            <p:nvPr/>
          </p:nvSpPr>
          <p:spPr bwMode="auto">
            <a:xfrm>
              <a:off x="3816350" y="12620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7"/>
            <p:cNvSpPr>
              <a:spLocks/>
            </p:cNvSpPr>
            <p:nvPr/>
          </p:nvSpPr>
          <p:spPr bwMode="auto">
            <a:xfrm>
              <a:off x="3773488" y="12620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8"/>
            <p:cNvSpPr>
              <a:spLocks/>
            </p:cNvSpPr>
            <p:nvPr/>
          </p:nvSpPr>
          <p:spPr bwMode="auto">
            <a:xfrm>
              <a:off x="3816350" y="12874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9"/>
            <p:cNvSpPr>
              <a:spLocks/>
            </p:cNvSpPr>
            <p:nvPr/>
          </p:nvSpPr>
          <p:spPr bwMode="auto">
            <a:xfrm>
              <a:off x="3773488" y="12874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60"/>
            <p:cNvSpPr>
              <a:spLocks/>
            </p:cNvSpPr>
            <p:nvPr/>
          </p:nvSpPr>
          <p:spPr bwMode="auto">
            <a:xfrm>
              <a:off x="3816350" y="1314450"/>
              <a:ext cx="65088" cy="95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3773488" y="1314450"/>
              <a:ext cx="25400" cy="95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3" name="Group 27"/>
          <p:cNvGrpSpPr/>
          <p:nvPr/>
        </p:nvGrpSpPr>
        <p:grpSpPr>
          <a:xfrm>
            <a:off x="7928903" y="3041038"/>
            <a:ext cx="603537" cy="603537"/>
            <a:chOff x="3962400" y="2419350"/>
            <a:chExt cx="685800" cy="685800"/>
          </a:xfrm>
          <a:solidFill>
            <a:srgbClr val="FBBF09"/>
          </a:solidFill>
        </p:grpSpPr>
        <p:sp>
          <p:nvSpPr>
            <p:cNvPr id="94" name="Rounded Rectangle 28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5" name="Oval 29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6" name="Group 30"/>
          <p:cNvGrpSpPr/>
          <p:nvPr/>
        </p:nvGrpSpPr>
        <p:grpSpPr>
          <a:xfrm>
            <a:off x="7928903" y="3969703"/>
            <a:ext cx="603537" cy="603537"/>
            <a:chOff x="3962400" y="2419350"/>
            <a:chExt cx="685800" cy="685800"/>
          </a:xfrm>
          <a:solidFill>
            <a:srgbClr val="212E3C"/>
          </a:solidFill>
        </p:grpSpPr>
        <p:sp>
          <p:nvSpPr>
            <p:cNvPr id="97" name="Rounded Rectangle 31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8" name="Oval 32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9" name="Freeform 122"/>
          <p:cNvSpPr>
            <a:spLocks noEditPoints="1"/>
          </p:cNvSpPr>
          <p:nvPr/>
        </p:nvSpPr>
        <p:spPr bwMode="auto">
          <a:xfrm>
            <a:off x="8074722" y="3206021"/>
            <a:ext cx="311899" cy="277997"/>
          </a:xfrm>
          <a:custGeom>
            <a:avLst/>
            <a:gdLst/>
            <a:ahLst/>
            <a:cxnLst>
              <a:cxn ang="0">
                <a:pos x="84" y="19"/>
              </a:cxn>
              <a:cxn ang="0">
                <a:pos x="74" y="3"/>
              </a:cxn>
              <a:cxn ang="0">
                <a:pos x="69" y="0"/>
              </a:cxn>
              <a:cxn ang="0">
                <a:pos x="16" y="0"/>
              </a:cxn>
              <a:cxn ang="0">
                <a:pos x="11" y="3"/>
              </a:cxn>
              <a:cxn ang="0">
                <a:pos x="1" y="19"/>
              </a:cxn>
              <a:cxn ang="0">
                <a:pos x="1" y="25"/>
              </a:cxn>
              <a:cxn ang="0">
                <a:pos x="38" y="74"/>
              </a:cxn>
              <a:cxn ang="0">
                <a:pos x="43" y="76"/>
              </a:cxn>
              <a:cxn ang="0">
                <a:pos x="47" y="74"/>
              </a:cxn>
              <a:cxn ang="0">
                <a:pos x="84" y="25"/>
              </a:cxn>
              <a:cxn ang="0">
                <a:pos x="84" y="19"/>
              </a:cxn>
              <a:cxn ang="0">
                <a:pos x="43" y="6"/>
              </a:cxn>
              <a:cxn ang="0">
                <a:pos x="53" y="20"/>
              </a:cxn>
              <a:cxn ang="0">
                <a:pos x="32" y="20"/>
              </a:cxn>
              <a:cxn ang="0">
                <a:pos x="42" y="6"/>
              </a:cxn>
              <a:cxn ang="0">
                <a:pos x="43" y="6"/>
              </a:cxn>
              <a:cxn ang="0">
                <a:pos x="54" y="23"/>
              </a:cxn>
              <a:cxn ang="0">
                <a:pos x="43" y="64"/>
              </a:cxn>
              <a:cxn ang="0">
                <a:pos x="31" y="23"/>
              </a:cxn>
              <a:cxn ang="0">
                <a:pos x="54" y="23"/>
              </a:cxn>
              <a:cxn ang="0">
                <a:pos x="47" y="6"/>
              </a:cxn>
              <a:cxn ang="0">
                <a:pos x="65" y="6"/>
              </a:cxn>
              <a:cxn ang="0">
                <a:pos x="56" y="18"/>
              </a:cxn>
              <a:cxn ang="0">
                <a:pos x="47" y="6"/>
              </a:cxn>
              <a:cxn ang="0">
                <a:pos x="16" y="6"/>
              </a:cxn>
              <a:cxn ang="0">
                <a:pos x="38" y="6"/>
              </a:cxn>
              <a:cxn ang="0">
                <a:pos x="29" y="18"/>
              </a:cxn>
              <a:cxn ang="0">
                <a:pos x="23" y="10"/>
              </a:cxn>
              <a:cxn ang="0">
                <a:pos x="20" y="10"/>
              </a:cxn>
              <a:cxn ang="0">
                <a:pos x="20" y="12"/>
              </a:cxn>
              <a:cxn ang="0">
                <a:pos x="26" y="20"/>
              </a:cxn>
              <a:cxn ang="0">
                <a:pos x="7" y="20"/>
              </a:cxn>
              <a:cxn ang="0">
                <a:pos x="16" y="6"/>
              </a:cxn>
              <a:cxn ang="0">
                <a:pos x="7" y="23"/>
              </a:cxn>
              <a:cxn ang="0">
                <a:pos x="28" y="23"/>
              </a:cxn>
              <a:cxn ang="0">
                <a:pos x="40" y="67"/>
              </a:cxn>
              <a:cxn ang="0">
                <a:pos x="7" y="23"/>
              </a:cxn>
              <a:cxn ang="0">
                <a:pos x="46" y="67"/>
              </a:cxn>
              <a:cxn ang="0">
                <a:pos x="58" y="23"/>
              </a:cxn>
              <a:cxn ang="0">
                <a:pos x="61" y="23"/>
              </a:cxn>
              <a:cxn ang="0">
                <a:pos x="63" y="22"/>
              </a:cxn>
              <a:cxn ang="0">
                <a:pos x="61" y="20"/>
              </a:cxn>
              <a:cxn ang="0">
                <a:pos x="60" y="20"/>
              </a:cxn>
              <a:cxn ang="0">
                <a:pos x="70" y="6"/>
              </a:cxn>
              <a:cxn ang="0">
                <a:pos x="79" y="20"/>
              </a:cxn>
              <a:cxn ang="0">
                <a:pos x="72" y="20"/>
              </a:cxn>
              <a:cxn ang="0">
                <a:pos x="71" y="22"/>
              </a:cxn>
              <a:cxn ang="0">
                <a:pos x="72" y="23"/>
              </a:cxn>
              <a:cxn ang="0">
                <a:pos x="78" y="23"/>
              </a:cxn>
              <a:cxn ang="0">
                <a:pos x="46" y="67"/>
              </a:cxn>
            </a:cxnLst>
            <a:rect l="0" t="0" r="r" b="b"/>
            <a:pathLst>
              <a:path w="85" h="76">
                <a:moveTo>
                  <a:pt x="84" y="19"/>
                </a:moveTo>
                <a:cubicBezTo>
                  <a:pt x="74" y="3"/>
                  <a:pt x="74" y="3"/>
                  <a:pt x="74" y="3"/>
                </a:cubicBezTo>
                <a:cubicBezTo>
                  <a:pt x="73" y="1"/>
                  <a:pt x="71" y="0"/>
                  <a:pt x="6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2" y="1"/>
                  <a:pt x="11" y="3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3"/>
                  <a:pt x="1" y="25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6"/>
                  <a:pt x="41" y="76"/>
                  <a:pt x="43" y="76"/>
                </a:cubicBezTo>
                <a:cubicBezTo>
                  <a:pt x="44" y="76"/>
                  <a:pt x="46" y="76"/>
                  <a:pt x="47" y="74"/>
                </a:cubicBezTo>
                <a:cubicBezTo>
                  <a:pt x="84" y="25"/>
                  <a:pt x="84" y="25"/>
                  <a:pt x="84" y="25"/>
                </a:cubicBezTo>
                <a:cubicBezTo>
                  <a:pt x="85" y="23"/>
                  <a:pt x="85" y="20"/>
                  <a:pt x="84" y="19"/>
                </a:cubicBezTo>
                <a:close/>
                <a:moveTo>
                  <a:pt x="43" y="6"/>
                </a:moveTo>
                <a:cubicBezTo>
                  <a:pt x="53" y="20"/>
                  <a:pt x="53" y="20"/>
                  <a:pt x="5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42" y="6"/>
                  <a:pt x="42" y="6"/>
                  <a:pt x="42" y="6"/>
                </a:cubicBezTo>
                <a:lnTo>
                  <a:pt x="43" y="6"/>
                </a:lnTo>
                <a:close/>
                <a:moveTo>
                  <a:pt x="54" y="23"/>
                </a:moveTo>
                <a:cubicBezTo>
                  <a:pt x="43" y="64"/>
                  <a:pt x="43" y="64"/>
                  <a:pt x="43" y="64"/>
                </a:cubicBezTo>
                <a:cubicBezTo>
                  <a:pt x="31" y="23"/>
                  <a:pt x="31" y="23"/>
                  <a:pt x="31" y="23"/>
                </a:cubicBezTo>
                <a:lnTo>
                  <a:pt x="54" y="23"/>
                </a:lnTo>
                <a:close/>
                <a:moveTo>
                  <a:pt x="47" y="6"/>
                </a:moveTo>
                <a:cubicBezTo>
                  <a:pt x="65" y="6"/>
                  <a:pt x="65" y="6"/>
                  <a:pt x="65" y="6"/>
                </a:cubicBezTo>
                <a:cubicBezTo>
                  <a:pt x="56" y="18"/>
                  <a:pt x="56" y="18"/>
                  <a:pt x="56" y="18"/>
                </a:cubicBezTo>
                <a:lnTo>
                  <a:pt x="47" y="6"/>
                </a:lnTo>
                <a:close/>
                <a:moveTo>
                  <a:pt x="16" y="6"/>
                </a:moveTo>
                <a:cubicBezTo>
                  <a:pt x="38" y="6"/>
                  <a:pt x="38" y="6"/>
                  <a:pt x="38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9"/>
                  <a:pt x="21" y="9"/>
                  <a:pt x="20" y="10"/>
                </a:cubicBezTo>
                <a:cubicBezTo>
                  <a:pt x="20" y="10"/>
                  <a:pt x="19" y="11"/>
                  <a:pt x="20" y="12"/>
                </a:cubicBezTo>
                <a:cubicBezTo>
                  <a:pt x="26" y="20"/>
                  <a:pt x="26" y="20"/>
                  <a:pt x="26" y="20"/>
                </a:cubicBezTo>
                <a:cubicBezTo>
                  <a:pt x="7" y="20"/>
                  <a:pt x="7" y="20"/>
                  <a:pt x="7" y="20"/>
                </a:cubicBezTo>
                <a:lnTo>
                  <a:pt x="16" y="6"/>
                </a:lnTo>
                <a:close/>
                <a:moveTo>
                  <a:pt x="7" y="23"/>
                </a:moveTo>
                <a:cubicBezTo>
                  <a:pt x="28" y="23"/>
                  <a:pt x="28" y="23"/>
                  <a:pt x="28" y="23"/>
                </a:cubicBezTo>
                <a:cubicBezTo>
                  <a:pt x="40" y="67"/>
                  <a:pt x="40" y="67"/>
                  <a:pt x="40" y="67"/>
                </a:cubicBezTo>
                <a:lnTo>
                  <a:pt x="7" y="23"/>
                </a:lnTo>
                <a:close/>
                <a:moveTo>
                  <a:pt x="46" y="67"/>
                </a:moveTo>
                <a:cubicBezTo>
                  <a:pt x="58" y="23"/>
                  <a:pt x="58" y="23"/>
                  <a:pt x="58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3"/>
                  <a:pt x="63" y="22"/>
                  <a:pt x="63" y="22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70" y="6"/>
                  <a:pt x="70" y="6"/>
                  <a:pt x="70" y="6"/>
                </a:cubicBezTo>
                <a:cubicBezTo>
                  <a:pt x="79" y="20"/>
                  <a:pt x="79" y="20"/>
                  <a:pt x="79" y="20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20"/>
                  <a:pt x="71" y="21"/>
                  <a:pt x="71" y="22"/>
                </a:cubicBezTo>
                <a:cubicBezTo>
                  <a:pt x="71" y="22"/>
                  <a:pt x="71" y="23"/>
                  <a:pt x="72" y="23"/>
                </a:cubicBezTo>
                <a:cubicBezTo>
                  <a:pt x="78" y="23"/>
                  <a:pt x="78" y="23"/>
                  <a:pt x="78" y="23"/>
                </a:cubicBezTo>
                <a:lnTo>
                  <a:pt x="46" y="67"/>
                </a:ln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0" name="Group 37"/>
          <p:cNvGrpSpPr/>
          <p:nvPr/>
        </p:nvGrpSpPr>
        <p:grpSpPr>
          <a:xfrm>
            <a:off x="8083456" y="4125196"/>
            <a:ext cx="294428" cy="296577"/>
            <a:chOff x="1905000" y="3457575"/>
            <a:chExt cx="217488" cy="219075"/>
          </a:xfrm>
          <a:solidFill>
            <a:srgbClr val="212E3C"/>
          </a:solidFill>
        </p:grpSpPr>
        <p:sp>
          <p:nvSpPr>
            <p:cNvPr id="101" name="Freeform 44"/>
            <p:cNvSpPr>
              <a:spLocks noEditPoints="1"/>
            </p:cNvSpPr>
            <p:nvPr/>
          </p:nvSpPr>
          <p:spPr bwMode="auto">
            <a:xfrm>
              <a:off x="1905000" y="3457575"/>
              <a:ext cx="217488" cy="219075"/>
            </a:xfrm>
            <a:custGeom>
              <a:avLst/>
              <a:gdLst/>
              <a:ahLst/>
              <a:cxnLst>
                <a:cxn ang="0">
                  <a:pos x="76" y="9"/>
                </a:cxn>
                <a:cxn ang="0">
                  <a:pos x="53" y="0"/>
                </a:cxn>
                <a:cxn ang="0">
                  <a:pos x="30" y="9"/>
                </a:cxn>
                <a:cxn ang="0">
                  <a:pos x="21" y="32"/>
                </a:cxn>
                <a:cxn ang="0">
                  <a:pos x="25" y="48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8" y="85"/>
                </a:cxn>
                <a:cxn ang="0">
                  <a:pos x="10" y="85"/>
                </a:cxn>
                <a:cxn ang="0">
                  <a:pos x="12" y="85"/>
                </a:cxn>
                <a:cxn ang="0">
                  <a:pos x="37" y="60"/>
                </a:cxn>
                <a:cxn ang="0">
                  <a:pos x="53" y="64"/>
                </a:cxn>
                <a:cxn ang="0">
                  <a:pos x="76" y="55"/>
                </a:cxn>
                <a:cxn ang="0">
                  <a:pos x="85" y="32"/>
                </a:cxn>
                <a:cxn ang="0">
                  <a:pos x="76" y="9"/>
                </a:cxn>
                <a:cxn ang="0">
                  <a:pos x="10" y="79"/>
                </a:cxn>
                <a:cxn ang="0">
                  <a:pos x="6" y="75"/>
                </a:cxn>
                <a:cxn ang="0">
                  <a:pos x="28" y="53"/>
                </a:cxn>
                <a:cxn ang="0">
                  <a:pos x="30" y="55"/>
                </a:cxn>
                <a:cxn ang="0">
                  <a:pos x="32" y="57"/>
                </a:cxn>
                <a:cxn ang="0">
                  <a:pos x="10" y="79"/>
                </a:cxn>
                <a:cxn ang="0">
                  <a:pos x="72" y="51"/>
                </a:cxn>
                <a:cxn ang="0">
                  <a:pos x="53" y="59"/>
                </a:cxn>
                <a:cxn ang="0">
                  <a:pos x="34" y="51"/>
                </a:cxn>
                <a:cxn ang="0">
                  <a:pos x="26" y="32"/>
                </a:cxn>
                <a:cxn ang="0">
                  <a:pos x="34" y="13"/>
                </a:cxn>
                <a:cxn ang="0">
                  <a:pos x="53" y="5"/>
                </a:cxn>
                <a:cxn ang="0">
                  <a:pos x="72" y="13"/>
                </a:cxn>
                <a:cxn ang="0">
                  <a:pos x="80" y="32"/>
                </a:cxn>
                <a:cxn ang="0">
                  <a:pos x="72" y="51"/>
                </a:cxn>
              </a:cxnLst>
              <a:rect l="0" t="0" r="r" b="b"/>
              <a:pathLst>
                <a:path w="85" h="85">
                  <a:moveTo>
                    <a:pt x="76" y="9"/>
                  </a:moveTo>
                  <a:cubicBezTo>
                    <a:pt x="70" y="3"/>
                    <a:pt x="62" y="0"/>
                    <a:pt x="53" y="0"/>
                  </a:cubicBezTo>
                  <a:cubicBezTo>
                    <a:pt x="44" y="0"/>
                    <a:pt x="36" y="3"/>
                    <a:pt x="30" y="9"/>
                  </a:cubicBezTo>
                  <a:cubicBezTo>
                    <a:pt x="24" y="15"/>
                    <a:pt x="21" y="23"/>
                    <a:pt x="21" y="32"/>
                  </a:cubicBezTo>
                  <a:cubicBezTo>
                    <a:pt x="21" y="38"/>
                    <a:pt x="22" y="43"/>
                    <a:pt x="25" y="4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1" y="85"/>
                    <a:pt x="12" y="85"/>
                    <a:pt x="12" y="85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42" y="63"/>
                    <a:pt x="47" y="64"/>
                    <a:pt x="53" y="64"/>
                  </a:cubicBezTo>
                  <a:cubicBezTo>
                    <a:pt x="62" y="64"/>
                    <a:pt x="70" y="61"/>
                    <a:pt x="76" y="55"/>
                  </a:cubicBezTo>
                  <a:cubicBezTo>
                    <a:pt x="82" y="49"/>
                    <a:pt x="85" y="41"/>
                    <a:pt x="85" y="32"/>
                  </a:cubicBezTo>
                  <a:cubicBezTo>
                    <a:pt x="85" y="23"/>
                    <a:pt x="82" y="15"/>
                    <a:pt x="76" y="9"/>
                  </a:cubicBezTo>
                  <a:close/>
                  <a:moveTo>
                    <a:pt x="10" y="79"/>
                  </a:moveTo>
                  <a:cubicBezTo>
                    <a:pt x="6" y="75"/>
                    <a:pt x="6" y="75"/>
                    <a:pt x="6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30" y="54"/>
                    <a:pt x="30" y="55"/>
                  </a:cubicBezTo>
                  <a:cubicBezTo>
                    <a:pt x="31" y="56"/>
                    <a:pt x="32" y="56"/>
                    <a:pt x="32" y="57"/>
                  </a:cubicBezTo>
                  <a:lnTo>
                    <a:pt x="10" y="79"/>
                  </a:lnTo>
                  <a:close/>
                  <a:moveTo>
                    <a:pt x="72" y="51"/>
                  </a:moveTo>
                  <a:cubicBezTo>
                    <a:pt x="67" y="56"/>
                    <a:pt x="60" y="59"/>
                    <a:pt x="53" y="59"/>
                  </a:cubicBezTo>
                  <a:cubicBezTo>
                    <a:pt x="46" y="59"/>
                    <a:pt x="39" y="56"/>
                    <a:pt x="34" y="51"/>
                  </a:cubicBezTo>
                  <a:cubicBezTo>
                    <a:pt x="29" y="46"/>
                    <a:pt x="26" y="39"/>
                    <a:pt x="26" y="32"/>
                  </a:cubicBezTo>
                  <a:cubicBezTo>
                    <a:pt x="26" y="25"/>
                    <a:pt x="29" y="18"/>
                    <a:pt x="34" y="13"/>
                  </a:cubicBezTo>
                  <a:cubicBezTo>
                    <a:pt x="39" y="8"/>
                    <a:pt x="46" y="5"/>
                    <a:pt x="53" y="5"/>
                  </a:cubicBezTo>
                  <a:cubicBezTo>
                    <a:pt x="60" y="5"/>
                    <a:pt x="67" y="8"/>
                    <a:pt x="72" y="13"/>
                  </a:cubicBezTo>
                  <a:cubicBezTo>
                    <a:pt x="77" y="18"/>
                    <a:pt x="80" y="25"/>
                    <a:pt x="80" y="32"/>
                  </a:cubicBezTo>
                  <a:cubicBezTo>
                    <a:pt x="80" y="39"/>
                    <a:pt x="77" y="46"/>
                    <a:pt x="72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45"/>
            <p:cNvSpPr>
              <a:spLocks/>
            </p:cNvSpPr>
            <p:nvPr/>
          </p:nvSpPr>
          <p:spPr bwMode="auto">
            <a:xfrm>
              <a:off x="1992313" y="3548063"/>
              <a:ext cx="107950" cy="508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8" y="2"/>
                </a:cxn>
                <a:cxn ang="0">
                  <a:pos x="33" y="11"/>
                </a:cxn>
                <a:cxn ang="0">
                  <a:pos x="19" y="17"/>
                </a:cxn>
                <a:cxn ang="0">
                  <a:pos x="5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11"/>
                </a:cxn>
                <a:cxn ang="0">
                  <a:pos x="3" y="13"/>
                </a:cxn>
                <a:cxn ang="0">
                  <a:pos x="19" y="20"/>
                </a:cxn>
                <a:cxn ang="0">
                  <a:pos x="35" y="13"/>
                </a:cxn>
                <a:cxn ang="0">
                  <a:pos x="42" y="2"/>
                </a:cxn>
                <a:cxn ang="0">
                  <a:pos x="40" y="0"/>
                </a:cxn>
              </a:cxnLst>
              <a:rect l="0" t="0" r="r" b="b"/>
              <a:pathLst>
                <a:path w="42" h="20">
                  <a:moveTo>
                    <a:pt x="40" y="0"/>
                  </a:moveTo>
                  <a:cubicBezTo>
                    <a:pt x="39" y="0"/>
                    <a:pt x="38" y="1"/>
                    <a:pt x="38" y="2"/>
                  </a:cubicBezTo>
                  <a:cubicBezTo>
                    <a:pt x="37" y="5"/>
                    <a:pt x="35" y="8"/>
                    <a:pt x="33" y="11"/>
                  </a:cubicBezTo>
                  <a:cubicBezTo>
                    <a:pt x="29" y="15"/>
                    <a:pt x="24" y="17"/>
                    <a:pt x="19" y="17"/>
                  </a:cubicBezTo>
                  <a:cubicBezTo>
                    <a:pt x="14" y="17"/>
                    <a:pt x="9" y="15"/>
                    <a:pt x="5" y="11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2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8"/>
                    <a:pt x="13" y="20"/>
                    <a:pt x="19" y="20"/>
                  </a:cubicBezTo>
                  <a:cubicBezTo>
                    <a:pt x="25" y="20"/>
                    <a:pt x="31" y="18"/>
                    <a:pt x="35" y="13"/>
                  </a:cubicBezTo>
                  <a:cubicBezTo>
                    <a:pt x="38" y="10"/>
                    <a:pt x="41" y="7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46"/>
            <p:cNvSpPr>
              <a:spLocks/>
            </p:cNvSpPr>
            <p:nvPr/>
          </p:nvSpPr>
          <p:spPr bwMode="auto">
            <a:xfrm>
              <a:off x="1976438" y="3481388"/>
              <a:ext cx="123825" cy="7937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11" y="9"/>
                </a:cxn>
                <a:cxn ang="0">
                  <a:pos x="25" y="3"/>
                </a:cxn>
                <a:cxn ang="0">
                  <a:pos x="39" y="9"/>
                </a:cxn>
                <a:cxn ang="0">
                  <a:pos x="44" y="18"/>
                </a:cxn>
                <a:cxn ang="0">
                  <a:pos x="46" y="19"/>
                </a:cxn>
                <a:cxn ang="0">
                  <a:pos x="47" y="17"/>
                </a:cxn>
                <a:cxn ang="0">
                  <a:pos x="41" y="7"/>
                </a:cxn>
                <a:cxn ang="0">
                  <a:pos x="25" y="0"/>
                </a:cxn>
                <a:cxn ang="0">
                  <a:pos x="9" y="7"/>
                </a:cxn>
                <a:cxn ang="0">
                  <a:pos x="3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6" y="29"/>
                </a:cxn>
              </a:cxnLst>
              <a:rect l="0" t="0" r="r" b="b"/>
              <a:pathLst>
                <a:path w="48" h="31">
                  <a:moveTo>
                    <a:pt x="6" y="29"/>
                  </a:moveTo>
                  <a:cubicBezTo>
                    <a:pt x="4" y="22"/>
                    <a:pt x="6" y="14"/>
                    <a:pt x="11" y="9"/>
                  </a:cubicBezTo>
                  <a:cubicBezTo>
                    <a:pt x="15" y="6"/>
                    <a:pt x="20" y="3"/>
                    <a:pt x="25" y="3"/>
                  </a:cubicBezTo>
                  <a:cubicBezTo>
                    <a:pt x="30" y="3"/>
                    <a:pt x="35" y="6"/>
                    <a:pt x="39" y="9"/>
                  </a:cubicBezTo>
                  <a:cubicBezTo>
                    <a:pt x="41" y="12"/>
                    <a:pt x="43" y="15"/>
                    <a:pt x="44" y="18"/>
                  </a:cubicBezTo>
                  <a:cubicBezTo>
                    <a:pt x="44" y="19"/>
                    <a:pt x="45" y="20"/>
                    <a:pt x="46" y="19"/>
                  </a:cubicBezTo>
                  <a:cubicBezTo>
                    <a:pt x="47" y="19"/>
                    <a:pt x="48" y="18"/>
                    <a:pt x="47" y="17"/>
                  </a:cubicBezTo>
                  <a:cubicBezTo>
                    <a:pt x="46" y="13"/>
                    <a:pt x="44" y="10"/>
                    <a:pt x="41" y="7"/>
                  </a:cubicBezTo>
                  <a:cubicBezTo>
                    <a:pt x="37" y="2"/>
                    <a:pt x="31" y="0"/>
                    <a:pt x="25" y="0"/>
                  </a:cubicBezTo>
                  <a:cubicBezTo>
                    <a:pt x="19" y="0"/>
                    <a:pt x="13" y="2"/>
                    <a:pt x="9" y="7"/>
                  </a:cubicBezTo>
                  <a:cubicBezTo>
                    <a:pt x="3" y="13"/>
                    <a:pt x="0" y="22"/>
                    <a:pt x="3" y="30"/>
                  </a:cubicBezTo>
                  <a:cubicBezTo>
                    <a:pt x="3" y="31"/>
                    <a:pt x="4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1"/>
                    <a:pt x="7" y="30"/>
                    <a:pt x="6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47"/>
            <p:cNvSpPr>
              <a:spLocks/>
            </p:cNvSpPr>
            <p:nvPr/>
          </p:nvSpPr>
          <p:spPr bwMode="auto">
            <a:xfrm>
              <a:off x="2043113" y="3498850"/>
              <a:ext cx="28575" cy="2063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8" y="7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3" y="1"/>
                </a:cxn>
              </a:cxnLst>
              <a:rect l="0" t="0" r="r" b="b"/>
              <a:pathLst>
                <a:path w="11" h="8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8" y="3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2070100" y="3522663"/>
              <a:ext cx="12700" cy="1746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4" y="2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6"/>
                </a:cxn>
              </a:cxnLst>
              <a:rect l="0" t="0" r="r" b="b"/>
              <a:pathLst>
                <a:path w="5" h="7">
                  <a:moveTo>
                    <a:pt x="1" y="6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301541" y="1662708"/>
            <a:ext cx="403292" cy="4492372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401197" y="2443363"/>
            <a:ext cx="2544158" cy="371171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084633" y="3189850"/>
            <a:ext cx="2544158" cy="296523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BBF0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402417" y="3604565"/>
            <a:ext cx="2257369" cy="2550516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689339" y="4252654"/>
            <a:ext cx="1939452" cy="1902427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9668" y="4792897"/>
            <a:ext cx="1875117" cy="1147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047" y="3648943"/>
            <a:ext cx="18506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05E5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8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69805" y="3386159"/>
            <a:ext cx="185066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3834" y="1760871"/>
            <a:ext cx="18506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8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69805" y="2262580"/>
            <a:ext cx="185066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8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8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766030" y="4748906"/>
            <a:ext cx="360957" cy="36095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788745" y="1913528"/>
            <a:ext cx="403144" cy="40314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822093" y="3709973"/>
            <a:ext cx="412408" cy="30930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802267" y="4099273"/>
            <a:ext cx="369101" cy="371610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212E3C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764482" y="2963486"/>
            <a:ext cx="330206" cy="30930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/>
        </p:nvSpPr>
        <p:spPr>
          <a:xfrm>
            <a:off x="-263903" y="4038041"/>
            <a:ext cx="9660439" cy="2127263"/>
          </a:xfrm>
          <a:prstGeom prst="rect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 sz="1600"/>
          </a:p>
        </p:txBody>
      </p:sp>
      <p:pic>
        <p:nvPicPr>
          <p:cNvPr id="3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1802" y="2619629"/>
            <a:ext cx="2913474" cy="2429390"/>
          </a:xfrm>
          <a:prstGeom prst="rect">
            <a:avLst/>
          </a:prstGeom>
        </p:spPr>
      </p:pic>
      <p:graphicFrame>
        <p:nvGraphicFramePr>
          <p:cNvPr id="4" name="Chart 41"/>
          <p:cNvGraphicFramePr/>
          <p:nvPr>
            <p:extLst>
              <p:ext uri="{D42A27DB-BD31-4B8C-83A1-F6EECF244321}">
                <p14:modId xmlns:p14="http://schemas.microsoft.com/office/powerpoint/2010/main" val="84973670"/>
              </p:ext>
            </p:extLst>
          </p:nvPr>
        </p:nvGraphicFramePr>
        <p:xfrm>
          <a:off x="5375953" y="4236023"/>
          <a:ext cx="3175295" cy="1385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矩形 4"/>
          <p:cNvSpPr/>
          <p:nvPr/>
        </p:nvSpPr>
        <p:spPr>
          <a:xfrm>
            <a:off x="1000858" y="2735959"/>
            <a:ext cx="2700359" cy="152132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41332" y="3772659"/>
            <a:ext cx="2321102" cy="133533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110830" y="3846147"/>
            <a:ext cx="1749723" cy="111359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TextBox 348"/>
          <p:cNvSpPr txBox="1"/>
          <p:nvPr/>
        </p:nvSpPr>
        <p:spPr>
          <a:xfrm>
            <a:off x="5162434" y="255208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" name="TextBox 349"/>
          <p:cNvSpPr txBox="1"/>
          <p:nvPr/>
        </p:nvSpPr>
        <p:spPr>
          <a:xfrm>
            <a:off x="5162435" y="2800893"/>
            <a:ext cx="2361252" cy="4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H_Other_1"/>
          <p:cNvSpPr>
            <a:spLocks/>
          </p:cNvSpPr>
          <p:nvPr/>
        </p:nvSpPr>
        <p:spPr bwMode="auto">
          <a:xfrm>
            <a:off x="2895518" y="2442155"/>
            <a:ext cx="3203684" cy="1602569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MH_Other_2"/>
          <p:cNvSpPr>
            <a:spLocks noChangeArrowheads="1"/>
          </p:cNvSpPr>
          <p:nvPr/>
        </p:nvSpPr>
        <p:spPr bwMode="auto">
          <a:xfrm>
            <a:off x="3115107" y="2712642"/>
            <a:ext cx="2710699" cy="2710699"/>
          </a:xfrm>
          <a:prstGeom prst="ellipse">
            <a:avLst/>
          </a:prstGeom>
          <a:solidFill>
            <a:srgbClr val="212E3C"/>
          </a:solidFill>
          <a:ln>
            <a:noFill/>
          </a:ln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200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19" name="MH_Other_3"/>
          <p:cNvSpPr>
            <a:spLocks noChangeArrowheads="1"/>
          </p:cNvSpPr>
          <p:nvPr/>
        </p:nvSpPr>
        <p:spPr bwMode="auto">
          <a:xfrm>
            <a:off x="4316307" y="3166364"/>
            <a:ext cx="373739" cy="1739268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200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0" name="MH_Other_4"/>
          <p:cNvSpPr>
            <a:spLocks/>
          </p:cNvSpPr>
          <p:nvPr/>
        </p:nvSpPr>
        <p:spPr bwMode="auto">
          <a:xfrm>
            <a:off x="4633331" y="3852764"/>
            <a:ext cx="692217" cy="1052868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MH_Other_5"/>
          <p:cNvSpPr>
            <a:spLocks/>
          </p:cNvSpPr>
          <p:nvPr/>
        </p:nvSpPr>
        <p:spPr bwMode="auto">
          <a:xfrm flipH="1">
            <a:off x="3676443" y="3852764"/>
            <a:ext cx="693672" cy="1052868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MH_Title_1"/>
          <p:cNvSpPr txBox="1">
            <a:spLocks noChangeArrowheads="1"/>
          </p:cNvSpPr>
          <p:nvPr/>
        </p:nvSpPr>
        <p:spPr bwMode="auto">
          <a:xfrm>
            <a:off x="3856768" y="4971074"/>
            <a:ext cx="1310268" cy="45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23" name="MH_SubTitle_1"/>
          <p:cNvSpPr>
            <a:spLocks noChangeArrowheads="1"/>
          </p:cNvSpPr>
          <p:nvPr/>
        </p:nvSpPr>
        <p:spPr bwMode="auto">
          <a:xfrm>
            <a:off x="2587220" y="3551738"/>
            <a:ext cx="985973" cy="985973"/>
          </a:xfrm>
          <a:prstGeom prst="ellipse">
            <a:avLst/>
          </a:prstGeom>
          <a:solidFill>
            <a:srgbClr val="FBBF09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5421528" y="3551738"/>
            <a:ext cx="985973" cy="985973"/>
          </a:xfrm>
          <a:prstGeom prst="ellipse">
            <a:avLst/>
          </a:prstGeom>
          <a:solidFill>
            <a:srgbClr val="FBBF09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5" name="MH_SubTitle_2"/>
          <p:cNvSpPr>
            <a:spLocks noChangeArrowheads="1"/>
          </p:cNvSpPr>
          <p:nvPr/>
        </p:nvSpPr>
        <p:spPr bwMode="auto">
          <a:xfrm>
            <a:off x="4003647" y="2135312"/>
            <a:ext cx="985973" cy="984518"/>
          </a:xfrm>
          <a:prstGeom prst="ellipse">
            <a:avLst/>
          </a:prstGeom>
          <a:solidFill>
            <a:srgbClr val="FBBF09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842317" y="4062727"/>
            <a:ext cx="2050163" cy="62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842316" y="371191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8" name="TextBox 23"/>
          <p:cNvSpPr txBox="1"/>
          <p:nvPr/>
        </p:nvSpPr>
        <p:spPr>
          <a:xfrm>
            <a:off x="1264816" y="2267641"/>
            <a:ext cx="2050163" cy="62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1873559" y="191683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0" name="TextBox 23"/>
          <p:cNvSpPr txBox="1"/>
          <p:nvPr/>
        </p:nvSpPr>
        <p:spPr>
          <a:xfrm>
            <a:off x="281427" y="4056539"/>
            <a:ext cx="2050163" cy="621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890170" y="3705730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iphone6-floa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444" y="1628800"/>
            <a:ext cx="4097064" cy="4038347"/>
          </a:xfrm>
          <a:prstGeom prst="rect">
            <a:avLst/>
          </a:prstGeom>
        </p:spPr>
      </p:pic>
      <p:sp>
        <p:nvSpPr>
          <p:cNvPr id="17" name="Picture Placeholder 2"/>
          <p:cNvSpPr txBox="1">
            <a:spLocks/>
          </p:cNvSpPr>
          <p:nvPr/>
        </p:nvSpPr>
        <p:spPr>
          <a:xfrm rot="19522915">
            <a:off x="3841536" y="1788752"/>
            <a:ext cx="1651154" cy="3413354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475"/>
              </a:spcBef>
              <a:spcAft>
                <a:spcPts val="47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Lato Regular"/>
              <a:ea typeface="微软雅黑"/>
            </a:endParaRPr>
          </a:p>
        </p:txBody>
      </p:sp>
      <p:sp>
        <p:nvSpPr>
          <p:cNvPr id="18" name="Rounded Rectangle 48"/>
          <p:cNvSpPr/>
          <p:nvPr/>
        </p:nvSpPr>
        <p:spPr>
          <a:xfrm>
            <a:off x="4800417" y="1928061"/>
            <a:ext cx="570530" cy="570498"/>
          </a:xfrm>
          <a:prstGeom prst="roundRect">
            <a:avLst>
              <a:gd name="adj" fmla="val 50000"/>
            </a:avLst>
          </a:prstGeom>
          <a:solidFill>
            <a:srgbClr val="212E3C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5478294" y="1892060"/>
            <a:ext cx="2545553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5478294" y="2181200"/>
            <a:ext cx="2226619" cy="60532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Rounded Rectangle 52"/>
          <p:cNvSpPr/>
          <p:nvPr/>
        </p:nvSpPr>
        <p:spPr>
          <a:xfrm>
            <a:off x="2963559" y="3490599"/>
            <a:ext cx="570530" cy="570498"/>
          </a:xfrm>
          <a:prstGeom prst="roundRect">
            <a:avLst>
              <a:gd name="adj" fmla="val 50000"/>
            </a:avLst>
          </a:prstGeom>
          <a:solidFill>
            <a:srgbClr val="212E3C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323528" y="3454599"/>
            <a:ext cx="2545553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323528" y="3743738"/>
            <a:ext cx="2226619" cy="60532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Rounded Rectangle 57"/>
          <p:cNvSpPr/>
          <p:nvPr/>
        </p:nvSpPr>
        <p:spPr>
          <a:xfrm>
            <a:off x="5655275" y="2977094"/>
            <a:ext cx="570530" cy="570498"/>
          </a:xfrm>
          <a:prstGeom prst="roundRect">
            <a:avLst>
              <a:gd name="adj" fmla="val 50000"/>
            </a:avLst>
          </a:prstGeom>
          <a:solidFill>
            <a:srgbClr val="FBBF0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6333153" y="2941093"/>
            <a:ext cx="2545553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6333153" y="3230232"/>
            <a:ext cx="2226619" cy="60532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Rounded Rectangle 67"/>
          <p:cNvSpPr/>
          <p:nvPr/>
        </p:nvSpPr>
        <p:spPr>
          <a:xfrm>
            <a:off x="3773472" y="4540405"/>
            <a:ext cx="570530" cy="570498"/>
          </a:xfrm>
          <a:prstGeom prst="roundRect">
            <a:avLst>
              <a:gd name="adj" fmla="val 50000"/>
            </a:avLst>
          </a:prstGeom>
          <a:solidFill>
            <a:srgbClr val="FBBF0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1133441" y="4504404"/>
            <a:ext cx="2545553" cy="268101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133441" y="4793543"/>
            <a:ext cx="2226619" cy="60532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395536" y="3447708"/>
            <a:ext cx="1307199" cy="345440"/>
            <a:chOff x="1424694" y="3437117"/>
            <a:chExt cx="1499779" cy="396331"/>
          </a:xfrm>
          <a:solidFill>
            <a:srgbClr val="212E3C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762690" y="3575510"/>
            <a:ext cx="1307199" cy="335850"/>
            <a:chOff x="2993261" y="3583747"/>
            <a:chExt cx="1499779" cy="385328"/>
          </a:xfrm>
          <a:solidFill>
            <a:srgbClr val="FBBF09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129844" y="3447708"/>
            <a:ext cx="1307199" cy="345439"/>
            <a:chOff x="4561827" y="3437117"/>
            <a:chExt cx="1499779" cy="396330"/>
          </a:xfrm>
          <a:solidFill>
            <a:srgbClr val="212E3C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496999" y="3575510"/>
            <a:ext cx="1307199" cy="335850"/>
            <a:chOff x="6130393" y="3583747"/>
            <a:chExt cx="1499779" cy="385328"/>
          </a:xfrm>
          <a:solidFill>
            <a:srgbClr val="FBBF09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231307" y="3575511"/>
            <a:ext cx="1307199" cy="335849"/>
            <a:chOff x="9267526" y="3583748"/>
            <a:chExt cx="1499779" cy="385327"/>
          </a:xfrm>
          <a:solidFill>
            <a:srgbClr val="FBBF09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864153" y="3447708"/>
            <a:ext cx="1307199" cy="345440"/>
            <a:chOff x="7698960" y="3437117"/>
            <a:chExt cx="1499779" cy="396331"/>
          </a:xfrm>
          <a:solidFill>
            <a:srgbClr val="212E3C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682545" y="3986029"/>
            <a:ext cx="404720" cy="405411"/>
            <a:chOff x="9145588" y="4435475"/>
            <a:chExt cx="464344" cy="465138"/>
          </a:xfrm>
          <a:solidFill>
            <a:srgbClr val="FBBF09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375345" y="2981513"/>
            <a:ext cx="404720" cy="404720"/>
            <a:chOff x="7287419" y="2577307"/>
            <a:chExt cx="464344" cy="464344"/>
          </a:xfrm>
          <a:solidFill>
            <a:srgbClr val="212E3C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150548" y="3977813"/>
            <a:ext cx="405412" cy="40472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BBF0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marL="0" marR="0" lvl="0" indent="0" algn="ctr" defTabSz="241082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640692" y="2975908"/>
            <a:ext cx="405412" cy="341072"/>
            <a:chOff x="5368132" y="2625725"/>
            <a:chExt cx="465138" cy="391319"/>
          </a:xfrm>
          <a:solidFill>
            <a:srgbClr val="212E3C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846776" y="2981168"/>
            <a:ext cx="404720" cy="316166"/>
            <a:chOff x="2581275" y="1710532"/>
            <a:chExt cx="464344" cy="362744"/>
          </a:xfrm>
          <a:solidFill>
            <a:srgbClr val="212E3C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5012151" y="3977813"/>
            <a:ext cx="278116" cy="405411"/>
            <a:chOff x="5441157" y="4440238"/>
            <a:chExt cx="319088" cy="465138"/>
          </a:xfrm>
          <a:solidFill>
            <a:srgbClr val="FBBF09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101283" y="2394631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101282" y="206084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4" name="TextBox 23"/>
          <p:cNvSpPr txBox="1"/>
          <p:nvPr/>
        </p:nvSpPr>
        <p:spPr>
          <a:xfrm>
            <a:off x="5818879" y="475092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818878" y="441714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6" name="TextBox 23"/>
          <p:cNvSpPr txBox="1"/>
          <p:nvPr/>
        </p:nvSpPr>
        <p:spPr>
          <a:xfrm>
            <a:off x="4269307" y="2394631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269306" y="206084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8" name="TextBox 23"/>
          <p:cNvSpPr txBox="1"/>
          <p:nvPr/>
        </p:nvSpPr>
        <p:spPr>
          <a:xfrm>
            <a:off x="3147203" y="475092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147202" y="441714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0" name="TextBox 23"/>
          <p:cNvSpPr txBox="1"/>
          <p:nvPr/>
        </p:nvSpPr>
        <p:spPr>
          <a:xfrm>
            <a:off x="1658698" y="2394631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658697" y="206084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2" name="TextBox 23"/>
          <p:cNvSpPr txBox="1"/>
          <p:nvPr/>
        </p:nvSpPr>
        <p:spPr>
          <a:xfrm>
            <a:off x="414461" y="475092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414460" y="441714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5400000">
            <a:off x="-177792" y="2697488"/>
            <a:ext cx="2157385" cy="1837675"/>
          </a:xfrm>
          <a:prstGeom prst="triangle">
            <a:avLst/>
          </a:prstGeom>
          <a:solidFill>
            <a:srgbClr val="212E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 flipH="1">
            <a:off x="7268027" y="2697488"/>
            <a:ext cx="2157385" cy="1837675"/>
          </a:xfrm>
          <a:prstGeom prst="triangle">
            <a:avLst/>
          </a:prstGeom>
          <a:solidFill>
            <a:srgbClr val="FBC52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71914" y="3220309"/>
            <a:ext cx="665568" cy="586524"/>
            <a:chOff x="6930622" y="1639318"/>
            <a:chExt cx="874091" cy="770282"/>
          </a:xfrm>
        </p:grpSpPr>
        <p:sp>
          <p:nvSpPr>
            <p:cNvPr id="11" name="椭圆 10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FBBF0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方正兰亭纤黑_GBK" panose="02000000000000000000" pitchFamily="2" charset="-122"/>
                <a:ea typeface="方正兰亭纤黑_GBK" panose="02000000000000000000" pitchFamily="2" charset="-122"/>
                <a:cs typeface="+mn-cs"/>
              </a:endParaRPr>
            </a:p>
          </p:txBody>
        </p:sp>
        <p:sp>
          <p:nvSpPr>
            <p:cNvPr id="12" name="文本框 10"/>
            <p:cNvSpPr txBox="1"/>
            <p:nvPr/>
          </p:nvSpPr>
          <p:spPr>
            <a:xfrm>
              <a:off x="6930622" y="1640466"/>
              <a:ext cx="874091" cy="767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8"/>
          <p:cNvSpPr txBox="1"/>
          <p:nvPr/>
        </p:nvSpPr>
        <p:spPr>
          <a:xfrm>
            <a:off x="4088841" y="3313517"/>
            <a:ext cx="1980029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000" dirty="0">
                <a:solidFill>
                  <a:srgbClr val="FBBF09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_1"/>
          <p:cNvSpPr>
            <a:spLocks noChangeArrowheads="1"/>
          </p:cNvSpPr>
          <p:nvPr/>
        </p:nvSpPr>
        <p:spPr bwMode="auto">
          <a:xfrm>
            <a:off x="1311467" y="1751301"/>
            <a:ext cx="2541473" cy="2543147"/>
          </a:xfrm>
          <a:prstGeom prst="ellipse">
            <a:avLst/>
          </a:prstGeom>
          <a:noFill/>
          <a:ln w="9525">
            <a:solidFill>
              <a:sysClr val="windowText" lastClr="000000">
                <a:lumMod val="65000"/>
                <a:lumOff val="3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itle_1"/>
          <p:cNvSpPr>
            <a:spLocks noChangeArrowheads="1"/>
          </p:cNvSpPr>
          <p:nvPr/>
        </p:nvSpPr>
        <p:spPr bwMode="auto">
          <a:xfrm>
            <a:off x="3260264" y="2538187"/>
            <a:ext cx="1089921" cy="1088246"/>
          </a:xfrm>
          <a:prstGeom prst="ellipse">
            <a:avLst/>
          </a:prstGeom>
          <a:solidFill>
            <a:srgbClr val="FBBF09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MH_SubTitle_3"/>
          <p:cNvSpPr>
            <a:spLocks noChangeArrowheads="1"/>
          </p:cNvSpPr>
          <p:nvPr/>
        </p:nvSpPr>
        <p:spPr bwMode="auto">
          <a:xfrm>
            <a:off x="971600" y="2807736"/>
            <a:ext cx="711545" cy="711546"/>
          </a:xfrm>
          <a:prstGeom prst="ellipse">
            <a:avLst/>
          </a:prstGeom>
          <a:solidFill>
            <a:srgbClr val="212E3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MH_SubTitle_1"/>
          <p:cNvSpPr>
            <a:spLocks noChangeArrowheads="1"/>
          </p:cNvSpPr>
          <p:nvPr/>
        </p:nvSpPr>
        <p:spPr bwMode="auto">
          <a:xfrm>
            <a:off x="2227268" y="1396366"/>
            <a:ext cx="709871" cy="711545"/>
          </a:xfrm>
          <a:prstGeom prst="ellipse">
            <a:avLst/>
          </a:prstGeom>
          <a:solidFill>
            <a:srgbClr val="FBBF09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MH_SubTitle_5"/>
          <p:cNvSpPr>
            <a:spLocks noChangeArrowheads="1"/>
          </p:cNvSpPr>
          <p:nvPr/>
        </p:nvSpPr>
        <p:spPr bwMode="auto">
          <a:xfrm>
            <a:off x="2116769" y="3829013"/>
            <a:ext cx="711545" cy="711546"/>
          </a:xfrm>
          <a:prstGeom prst="ellipse">
            <a:avLst/>
          </a:prstGeom>
          <a:solidFill>
            <a:srgbClr val="212E3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MH_Other_2"/>
          <p:cNvSpPr>
            <a:spLocks noChangeArrowheads="1"/>
          </p:cNvSpPr>
          <p:nvPr/>
        </p:nvSpPr>
        <p:spPr bwMode="auto">
          <a:xfrm flipH="1">
            <a:off x="5560649" y="1751301"/>
            <a:ext cx="2543148" cy="2543147"/>
          </a:xfrm>
          <a:prstGeom prst="ellipse">
            <a:avLst/>
          </a:prstGeom>
          <a:noFill/>
          <a:ln w="9525">
            <a:solidFill>
              <a:sysClr val="windowText" lastClr="000000">
                <a:lumMod val="65000"/>
                <a:lumOff val="3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H_Title_2"/>
          <p:cNvSpPr>
            <a:spLocks noChangeArrowheads="1"/>
          </p:cNvSpPr>
          <p:nvPr/>
        </p:nvSpPr>
        <p:spPr bwMode="auto">
          <a:xfrm flipH="1">
            <a:off x="5065078" y="2538187"/>
            <a:ext cx="1088246" cy="1088246"/>
          </a:xfrm>
          <a:prstGeom prst="ellipse">
            <a:avLst/>
          </a:prstGeom>
          <a:solidFill>
            <a:srgbClr val="212E3C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MH_SubTitle_4"/>
          <p:cNvSpPr>
            <a:spLocks noChangeArrowheads="1"/>
          </p:cNvSpPr>
          <p:nvPr/>
        </p:nvSpPr>
        <p:spPr bwMode="auto">
          <a:xfrm flipH="1">
            <a:off x="7732118" y="2807736"/>
            <a:ext cx="709871" cy="711546"/>
          </a:xfrm>
          <a:prstGeom prst="ellipse">
            <a:avLst/>
          </a:prstGeom>
          <a:solidFill>
            <a:srgbClr val="212E3C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MH_SubTitle_2"/>
          <p:cNvSpPr>
            <a:spLocks noChangeArrowheads="1"/>
          </p:cNvSpPr>
          <p:nvPr/>
        </p:nvSpPr>
        <p:spPr bwMode="auto">
          <a:xfrm flipH="1">
            <a:off x="6476450" y="1396366"/>
            <a:ext cx="711545" cy="711545"/>
          </a:xfrm>
          <a:prstGeom prst="ellipse">
            <a:avLst/>
          </a:prstGeom>
          <a:solidFill>
            <a:srgbClr val="FBBF09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MH_SubTitle_6"/>
          <p:cNvSpPr>
            <a:spLocks noChangeArrowheads="1"/>
          </p:cNvSpPr>
          <p:nvPr/>
        </p:nvSpPr>
        <p:spPr bwMode="auto">
          <a:xfrm flipH="1">
            <a:off x="6586949" y="3829013"/>
            <a:ext cx="709871" cy="711546"/>
          </a:xfrm>
          <a:prstGeom prst="ellipse">
            <a:avLst/>
          </a:prstGeom>
          <a:solidFill>
            <a:srgbClr val="FBBF09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MH_Other_3"/>
          <p:cNvSpPr>
            <a:spLocks/>
          </p:cNvSpPr>
          <p:nvPr/>
        </p:nvSpPr>
        <p:spPr bwMode="auto">
          <a:xfrm rot="-2644669">
            <a:off x="3546557" y="2131350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ysClr val="windowText" lastClr="000000">
                <a:lumMod val="65000"/>
                <a:lumOff val="3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MH_Other_4"/>
          <p:cNvSpPr>
            <a:spLocks/>
          </p:cNvSpPr>
          <p:nvPr/>
        </p:nvSpPr>
        <p:spPr bwMode="auto">
          <a:xfrm rot="-2644669" flipH="1" flipV="1">
            <a:off x="3529815" y="1692703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ysClr val="windowText" lastClr="000000">
                <a:lumMod val="65000"/>
                <a:lumOff val="3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416790" y="5305707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416789" y="49018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TextBox 23"/>
          <p:cNvSpPr txBox="1"/>
          <p:nvPr/>
        </p:nvSpPr>
        <p:spPr>
          <a:xfrm>
            <a:off x="5771075" y="5305707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5771074" y="49018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23087</TotalTime>
  <Words>4374</Words>
  <Application>Microsoft Office PowerPoint</Application>
  <PresentationFormat>全屏显示(4:3)</PresentationFormat>
  <Paragraphs>226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1389</cp:revision>
  <dcterms:created xsi:type="dcterms:W3CDTF">2009-02-11T05:37:22Z</dcterms:created>
  <dcterms:modified xsi:type="dcterms:W3CDTF">2017-07-30T09:03:45Z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