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6" r:id="rId2"/>
  </p:sldMasterIdLst>
  <p:notesMasterIdLst>
    <p:notesMasterId r:id="rId34"/>
  </p:notesMasterIdLst>
  <p:sldIdLst>
    <p:sldId id="462" r:id="rId3"/>
    <p:sldId id="430" r:id="rId4"/>
    <p:sldId id="368" r:id="rId5"/>
    <p:sldId id="369" r:id="rId6"/>
    <p:sldId id="400" r:id="rId7"/>
    <p:sldId id="401" r:id="rId8"/>
    <p:sldId id="423" r:id="rId9"/>
    <p:sldId id="431" r:id="rId10"/>
    <p:sldId id="432" r:id="rId11"/>
    <p:sldId id="433" r:id="rId12"/>
    <p:sldId id="434" r:id="rId13"/>
    <p:sldId id="435" r:id="rId14"/>
    <p:sldId id="439" r:id="rId15"/>
    <p:sldId id="441" r:id="rId16"/>
    <p:sldId id="442" r:id="rId17"/>
    <p:sldId id="445" r:id="rId18"/>
    <p:sldId id="447" r:id="rId19"/>
    <p:sldId id="449" r:id="rId20"/>
    <p:sldId id="450" r:id="rId21"/>
    <p:sldId id="451" r:id="rId22"/>
    <p:sldId id="452" r:id="rId23"/>
    <p:sldId id="453" r:id="rId24"/>
    <p:sldId id="454" r:id="rId25"/>
    <p:sldId id="455" r:id="rId26"/>
    <p:sldId id="456" r:id="rId27"/>
    <p:sldId id="457" r:id="rId28"/>
    <p:sldId id="458" r:id="rId29"/>
    <p:sldId id="459" r:id="rId30"/>
    <p:sldId id="461" r:id="rId31"/>
    <p:sldId id="463" r:id="rId32"/>
    <p:sldId id="464" r:id="rId33"/>
  </p:sldIdLst>
  <p:sldSz cx="9144000" cy="5143500" type="screen16x9"/>
  <p:notesSz cx="6858000" cy="9144000"/>
  <p:custDataLst>
    <p:tags r:id="rId35"/>
  </p:custDataLst>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342809"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685617"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028426"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371234"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1714043" algn="l" defTabSz="685617" rtl="0" eaLnBrk="1" latinLnBrk="0" hangingPunct="1">
      <a:defRPr kern="1200">
        <a:solidFill>
          <a:schemeClr val="tx1"/>
        </a:solidFill>
        <a:latin typeface="Arial" pitchFamily="34" charset="0"/>
        <a:ea typeface="宋体" pitchFamily="2" charset="-122"/>
        <a:cs typeface="+mn-cs"/>
      </a:defRPr>
    </a:lvl6pPr>
    <a:lvl7pPr marL="2056851" algn="l" defTabSz="685617" rtl="0" eaLnBrk="1" latinLnBrk="0" hangingPunct="1">
      <a:defRPr kern="1200">
        <a:solidFill>
          <a:schemeClr val="tx1"/>
        </a:solidFill>
        <a:latin typeface="Arial" pitchFamily="34" charset="0"/>
        <a:ea typeface="宋体" pitchFamily="2" charset="-122"/>
        <a:cs typeface="+mn-cs"/>
      </a:defRPr>
    </a:lvl7pPr>
    <a:lvl8pPr marL="2399660" algn="l" defTabSz="685617" rtl="0" eaLnBrk="1" latinLnBrk="0" hangingPunct="1">
      <a:defRPr kern="1200">
        <a:solidFill>
          <a:schemeClr val="tx1"/>
        </a:solidFill>
        <a:latin typeface="Arial" pitchFamily="34" charset="0"/>
        <a:ea typeface="宋体" pitchFamily="2" charset="-122"/>
        <a:cs typeface="+mn-cs"/>
      </a:defRPr>
    </a:lvl8pPr>
    <a:lvl9pPr marL="2742468" algn="l" defTabSz="685617"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619">
          <p15:clr>
            <a:srgbClr val="A4A3A4"/>
          </p15:clr>
        </p15:guide>
        <p15:guide id="2" pos="289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95DC"/>
    <a:srgbClr val="21A3D0"/>
    <a:srgbClr val="A9BECB"/>
    <a:srgbClr val="F8F8F8"/>
    <a:srgbClr val="D01C63"/>
    <a:srgbClr val="0067AC"/>
    <a:srgbClr val="DDDDD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95" d="100"/>
          <a:sy n="95" d="100"/>
        </p:scale>
        <p:origin x="-114" y="-1140"/>
      </p:cViewPr>
      <p:guideLst>
        <p:guide orient="horz" pos="1619"/>
        <p:guide pos="2894"/>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endParaRPr lang="zh-CN"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fld id="{3A93C214-0B12-46AB-8A79-327EE726E8C2}" type="datetimeFigureOut">
              <a:rPr lang="zh-CN" altLang="en-US"/>
              <a:pPr/>
              <a:t>2017/7/28</a:t>
            </a:fld>
            <a:endParaRPr lang="en-US"/>
          </a:p>
        </p:txBody>
      </p:sp>
      <p:sp>
        <p:nvSpPr>
          <p:cNvPr id="4100"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B36EE78B-84D8-412F-BC69-ACC7C447BAFC}" type="slidenum">
              <a:rPr lang="zh-CN" altLang="en-US"/>
              <a:pPr/>
              <a:t>‹#›</a:t>
            </a:fld>
            <a:endParaRPr lang="en-US"/>
          </a:p>
        </p:txBody>
      </p:sp>
    </p:spTree>
    <p:extLst>
      <p:ext uri="{BB962C8B-B14F-4D97-AF65-F5344CB8AC3E}">
        <p14:creationId xmlns:p14="http://schemas.microsoft.com/office/powerpoint/2010/main" val="39605988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1pPr>
    <a:lvl2pPr marL="342809"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2pPr>
    <a:lvl3pPr marL="685617"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3pPr>
    <a:lvl4pPr marL="1028426"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4pPr>
    <a:lvl5pPr marL="1371234"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5pPr>
    <a:lvl6pPr marL="1714043" algn="l" defTabSz="685617" rtl="0" eaLnBrk="1" latinLnBrk="0" hangingPunct="1">
      <a:defRPr sz="900" kern="1200">
        <a:solidFill>
          <a:schemeClr val="tx1"/>
        </a:solidFill>
        <a:latin typeface="+mn-lt"/>
        <a:ea typeface="+mn-ea"/>
        <a:cs typeface="+mn-cs"/>
      </a:defRPr>
    </a:lvl6pPr>
    <a:lvl7pPr marL="2056851" algn="l" defTabSz="685617" rtl="0" eaLnBrk="1" latinLnBrk="0" hangingPunct="1">
      <a:defRPr sz="900" kern="1200">
        <a:solidFill>
          <a:schemeClr val="tx1"/>
        </a:solidFill>
        <a:latin typeface="+mn-lt"/>
        <a:ea typeface="+mn-ea"/>
        <a:cs typeface="+mn-cs"/>
      </a:defRPr>
    </a:lvl7pPr>
    <a:lvl8pPr marL="2399660" algn="l" defTabSz="685617" rtl="0" eaLnBrk="1" latinLnBrk="0" hangingPunct="1">
      <a:defRPr sz="900" kern="1200">
        <a:solidFill>
          <a:schemeClr val="tx1"/>
        </a:solidFill>
        <a:latin typeface="+mn-lt"/>
        <a:ea typeface="+mn-ea"/>
        <a:cs typeface="+mn-cs"/>
      </a:defRPr>
    </a:lvl8pPr>
    <a:lvl9pPr marL="2742468" algn="l" defTabSz="68561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a:t>
            </a:fld>
            <a:endParaRPr lang="zh-CN" altLang="en-US"/>
          </a:p>
        </p:txBody>
      </p:sp>
    </p:spTree>
    <p:extLst>
      <p:ext uri="{BB962C8B-B14F-4D97-AF65-F5344CB8AC3E}">
        <p14:creationId xmlns:p14="http://schemas.microsoft.com/office/powerpoint/2010/main" val="28336536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10</a:t>
            </a:fld>
            <a:endParaRPr lang="zh-CN" altLang="en-US"/>
          </a:p>
        </p:txBody>
      </p:sp>
    </p:spTree>
    <p:extLst>
      <p:ext uri="{BB962C8B-B14F-4D97-AF65-F5344CB8AC3E}">
        <p14:creationId xmlns:p14="http://schemas.microsoft.com/office/powerpoint/2010/main" val="10600520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11</a:t>
            </a:fld>
            <a:endParaRPr lang="zh-CN" altLang="en-US"/>
          </a:p>
        </p:txBody>
      </p:sp>
    </p:spTree>
    <p:extLst>
      <p:ext uri="{BB962C8B-B14F-4D97-AF65-F5344CB8AC3E}">
        <p14:creationId xmlns:p14="http://schemas.microsoft.com/office/powerpoint/2010/main" val="28227531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12</a:t>
            </a:fld>
            <a:endParaRPr lang="zh-CN" altLang="en-US"/>
          </a:p>
        </p:txBody>
      </p:sp>
    </p:spTree>
    <p:extLst>
      <p:ext uri="{BB962C8B-B14F-4D97-AF65-F5344CB8AC3E}">
        <p14:creationId xmlns:p14="http://schemas.microsoft.com/office/powerpoint/2010/main" val="41182944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13</a:t>
            </a:fld>
            <a:endParaRPr lang="zh-CN" altLang="en-US"/>
          </a:p>
        </p:txBody>
      </p:sp>
    </p:spTree>
    <p:extLst>
      <p:ext uri="{BB962C8B-B14F-4D97-AF65-F5344CB8AC3E}">
        <p14:creationId xmlns:p14="http://schemas.microsoft.com/office/powerpoint/2010/main" val="1639516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14</a:t>
            </a:fld>
            <a:endParaRPr lang="zh-CN" altLang="en-US"/>
          </a:p>
        </p:txBody>
      </p:sp>
    </p:spTree>
    <p:extLst>
      <p:ext uri="{BB962C8B-B14F-4D97-AF65-F5344CB8AC3E}">
        <p14:creationId xmlns:p14="http://schemas.microsoft.com/office/powerpoint/2010/main" val="28189761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15</a:t>
            </a:fld>
            <a:endParaRPr lang="zh-CN" altLang="en-US"/>
          </a:p>
        </p:txBody>
      </p:sp>
    </p:spTree>
    <p:extLst>
      <p:ext uri="{BB962C8B-B14F-4D97-AF65-F5344CB8AC3E}">
        <p14:creationId xmlns:p14="http://schemas.microsoft.com/office/powerpoint/2010/main" val="33532688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16</a:t>
            </a:fld>
            <a:endParaRPr lang="zh-CN" altLang="en-US"/>
          </a:p>
        </p:txBody>
      </p:sp>
    </p:spTree>
    <p:extLst>
      <p:ext uri="{BB962C8B-B14F-4D97-AF65-F5344CB8AC3E}">
        <p14:creationId xmlns:p14="http://schemas.microsoft.com/office/powerpoint/2010/main" val="37303321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17</a:t>
            </a:fld>
            <a:endParaRPr lang="zh-CN" altLang="en-US"/>
          </a:p>
        </p:txBody>
      </p:sp>
    </p:spTree>
    <p:extLst>
      <p:ext uri="{BB962C8B-B14F-4D97-AF65-F5344CB8AC3E}">
        <p14:creationId xmlns:p14="http://schemas.microsoft.com/office/powerpoint/2010/main" val="8459652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18</a:t>
            </a:fld>
            <a:endParaRPr lang="zh-CN" altLang="en-US"/>
          </a:p>
        </p:txBody>
      </p:sp>
    </p:spTree>
    <p:extLst>
      <p:ext uri="{BB962C8B-B14F-4D97-AF65-F5344CB8AC3E}">
        <p14:creationId xmlns:p14="http://schemas.microsoft.com/office/powerpoint/2010/main" val="32779385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19</a:t>
            </a:fld>
            <a:endParaRPr lang="zh-CN" altLang="en-US"/>
          </a:p>
        </p:txBody>
      </p:sp>
    </p:spTree>
    <p:extLst>
      <p:ext uri="{BB962C8B-B14F-4D97-AF65-F5344CB8AC3E}">
        <p14:creationId xmlns:p14="http://schemas.microsoft.com/office/powerpoint/2010/main" val="3283605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2</a:t>
            </a:fld>
            <a:endParaRPr lang="en-US"/>
          </a:p>
        </p:txBody>
      </p:sp>
    </p:spTree>
    <p:extLst>
      <p:ext uri="{BB962C8B-B14F-4D97-AF65-F5344CB8AC3E}">
        <p14:creationId xmlns:p14="http://schemas.microsoft.com/office/powerpoint/2010/main" val="37525015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20</a:t>
            </a:fld>
            <a:endParaRPr lang="zh-CN" altLang="en-US"/>
          </a:p>
        </p:txBody>
      </p:sp>
    </p:spTree>
    <p:extLst>
      <p:ext uri="{BB962C8B-B14F-4D97-AF65-F5344CB8AC3E}">
        <p14:creationId xmlns:p14="http://schemas.microsoft.com/office/powerpoint/2010/main" val="6815473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21</a:t>
            </a:fld>
            <a:endParaRPr lang="zh-CN" altLang="en-US"/>
          </a:p>
        </p:txBody>
      </p:sp>
    </p:spTree>
    <p:extLst>
      <p:ext uri="{BB962C8B-B14F-4D97-AF65-F5344CB8AC3E}">
        <p14:creationId xmlns:p14="http://schemas.microsoft.com/office/powerpoint/2010/main" val="40801568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22</a:t>
            </a:fld>
            <a:endParaRPr lang="zh-CN" altLang="en-US"/>
          </a:p>
        </p:txBody>
      </p:sp>
    </p:spTree>
    <p:extLst>
      <p:ext uri="{BB962C8B-B14F-4D97-AF65-F5344CB8AC3E}">
        <p14:creationId xmlns:p14="http://schemas.microsoft.com/office/powerpoint/2010/main" val="15122240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23</a:t>
            </a:fld>
            <a:endParaRPr lang="zh-CN" altLang="en-US"/>
          </a:p>
        </p:txBody>
      </p:sp>
    </p:spTree>
    <p:extLst>
      <p:ext uri="{BB962C8B-B14F-4D97-AF65-F5344CB8AC3E}">
        <p14:creationId xmlns:p14="http://schemas.microsoft.com/office/powerpoint/2010/main" val="3338314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24</a:t>
            </a:fld>
            <a:endParaRPr lang="zh-CN" altLang="en-US"/>
          </a:p>
        </p:txBody>
      </p:sp>
    </p:spTree>
    <p:extLst>
      <p:ext uri="{BB962C8B-B14F-4D97-AF65-F5344CB8AC3E}">
        <p14:creationId xmlns:p14="http://schemas.microsoft.com/office/powerpoint/2010/main" val="23833581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25</a:t>
            </a:fld>
            <a:endParaRPr lang="zh-CN" altLang="en-US"/>
          </a:p>
        </p:txBody>
      </p:sp>
    </p:spTree>
    <p:extLst>
      <p:ext uri="{BB962C8B-B14F-4D97-AF65-F5344CB8AC3E}">
        <p14:creationId xmlns:p14="http://schemas.microsoft.com/office/powerpoint/2010/main" val="42641926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26</a:t>
            </a:fld>
            <a:endParaRPr lang="zh-CN" altLang="en-US"/>
          </a:p>
        </p:txBody>
      </p:sp>
    </p:spTree>
    <p:extLst>
      <p:ext uri="{BB962C8B-B14F-4D97-AF65-F5344CB8AC3E}">
        <p14:creationId xmlns:p14="http://schemas.microsoft.com/office/powerpoint/2010/main" val="39738656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27</a:t>
            </a:fld>
            <a:endParaRPr lang="zh-CN" altLang="en-US"/>
          </a:p>
        </p:txBody>
      </p:sp>
    </p:spTree>
    <p:extLst>
      <p:ext uri="{BB962C8B-B14F-4D97-AF65-F5344CB8AC3E}">
        <p14:creationId xmlns:p14="http://schemas.microsoft.com/office/powerpoint/2010/main" val="564450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28</a:t>
            </a:fld>
            <a:endParaRPr lang="zh-CN" altLang="en-US"/>
          </a:p>
        </p:txBody>
      </p:sp>
    </p:spTree>
    <p:extLst>
      <p:ext uri="{BB962C8B-B14F-4D97-AF65-F5344CB8AC3E}">
        <p14:creationId xmlns:p14="http://schemas.microsoft.com/office/powerpoint/2010/main" val="14236939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29</a:t>
            </a:fld>
            <a:endParaRPr lang="zh-CN" altLang="en-US"/>
          </a:p>
        </p:txBody>
      </p:sp>
    </p:spTree>
    <p:extLst>
      <p:ext uri="{BB962C8B-B14F-4D97-AF65-F5344CB8AC3E}">
        <p14:creationId xmlns:p14="http://schemas.microsoft.com/office/powerpoint/2010/main" val="2427337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3</a:t>
            </a:fld>
            <a:endParaRPr lang="en-US"/>
          </a:p>
        </p:txBody>
      </p:sp>
    </p:spTree>
    <p:extLst>
      <p:ext uri="{BB962C8B-B14F-4D97-AF65-F5344CB8AC3E}">
        <p14:creationId xmlns:p14="http://schemas.microsoft.com/office/powerpoint/2010/main" val="11726632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30</a:t>
            </a:fld>
            <a:endParaRPr lang="zh-CN" altLang="en-US"/>
          </a:p>
        </p:txBody>
      </p:sp>
    </p:spTree>
    <p:extLst>
      <p:ext uri="{BB962C8B-B14F-4D97-AF65-F5344CB8AC3E}">
        <p14:creationId xmlns:p14="http://schemas.microsoft.com/office/powerpoint/2010/main" val="3358181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4</a:t>
            </a:fld>
            <a:endParaRPr lang="en-US"/>
          </a:p>
        </p:txBody>
      </p:sp>
    </p:spTree>
    <p:extLst>
      <p:ext uri="{BB962C8B-B14F-4D97-AF65-F5344CB8AC3E}">
        <p14:creationId xmlns:p14="http://schemas.microsoft.com/office/powerpoint/2010/main" val="1100910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5</a:t>
            </a:fld>
            <a:endParaRPr lang="en-US"/>
          </a:p>
        </p:txBody>
      </p:sp>
    </p:spTree>
    <p:extLst>
      <p:ext uri="{BB962C8B-B14F-4D97-AF65-F5344CB8AC3E}">
        <p14:creationId xmlns:p14="http://schemas.microsoft.com/office/powerpoint/2010/main" val="1476097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6</a:t>
            </a:fld>
            <a:endParaRPr lang="en-US"/>
          </a:p>
        </p:txBody>
      </p:sp>
    </p:spTree>
    <p:extLst>
      <p:ext uri="{BB962C8B-B14F-4D97-AF65-F5344CB8AC3E}">
        <p14:creationId xmlns:p14="http://schemas.microsoft.com/office/powerpoint/2010/main" val="1229866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7</a:t>
            </a:fld>
            <a:endParaRPr lang="en-US"/>
          </a:p>
        </p:txBody>
      </p:sp>
    </p:spTree>
    <p:extLst>
      <p:ext uri="{BB962C8B-B14F-4D97-AF65-F5344CB8AC3E}">
        <p14:creationId xmlns:p14="http://schemas.microsoft.com/office/powerpoint/2010/main" val="356840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8</a:t>
            </a:fld>
            <a:endParaRPr lang="zh-CN" altLang="en-US"/>
          </a:p>
        </p:txBody>
      </p:sp>
    </p:spTree>
    <p:extLst>
      <p:ext uri="{BB962C8B-B14F-4D97-AF65-F5344CB8AC3E}">
        <p14:creationId xmlns:p14="http://schemas.microsoft.com/office/powerpoint/2010/main" val="29710171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9</a:t>
            </a:fld>
            <a:endParaRPr lang="zh-CN" altLang="en-US"/>
          </a:p>
        </p:txBody>
      </p:sp>
    </p:spTree>
    <p:extLst>
      <p:ext uri="{BB962C8B-B14F-4D97-AF65-F5344CB8AC3E}">
        <p14:creationId xmlns:p14="http://schemas.microsoft.com/office/powerpoint/2010/main" val="542835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532" y="1597819"/>
            <a:ext cx="7772936"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065" y="2914650"/>
            <a:ext cx="6401871" cy="1314450"/>
          </a:xfrm>
        </p:spPr>
        <p:txBody>
          <a:bodyPr/>
          <a:lstStyle>
            <a:lvl1pPr marL="0" indent="0" algn="ctr">
              <a:buNone/>
              <a:defRPr/>
            </a:lvl1pPr>
            <a:lvl2pPr marL="342809" indent="0" algn="ctr">
              <a:buNone/>
              <a:defRPr/>
            </a:lvl2pPr>
            <a:lvl3pPr marL="685617" indent="0" algn="ctr">
              <a:buNone/>
              <a:defRPr/>
            </a:lvl3pPr>
            <a:lvl4pPr marL="1028426" indent="0" algn="ctr">
              <a:buNone/>
              <a:defRPr/>
            </a:lvl4pPr>
            <a:lvl5pPr marL="1371234" indent="0" algn="ctr">
              <a:buNone/>
              <a:defRPr/>
            </a:lvl5pPr>
            <a:lvl6pPr marL="1714043" indent="0" algn="ctr">
              <a:buNone/>
              <a:defRPr/>
            </a:lvl6pPr>
            <a:lvl7pPr marL="2056851" indent="0" algn="ctr">
              <a:buNone/>
              <a:defRPr/>
            </a:lvl7pPr>
            <a:lvl8pPr marL="2399660" indent="0" algn="ctr">
              <a:buNone/>
              <a:defRPr/>
            </a:lvl8pPr>
            <a:lvl9pPr marL="2742468"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75005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92634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382" y="681038"/>
            <a:ext cx="2056597" cy="391358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022" y="681038"/>
            <a:ext cx="6059105" cy="391358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9375260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586118" y="4786626"/>
            <a:ext cx="410853" cy="273844"/>
          </a:xfrm>
          <a:prstGeom prst="rect">
            <a:avLst/>
          </a:prstGeom>
        </p:spPr>
        <p:txBody>
          <a:bodyPr/>
          <a:lstStyle/>
          <a:p>
            <a:fld id="{ECB62A96-75BD-4D1B-A9DE-49026C62D5F2}" type="slidenum">
              <a:rPr lang="zh-CN" altLang="en-US" smtClean="0"/>
              <a:t>‹#›</a:t>
            </a:fld>
            <a:endParaRPr lang="zh-CN" altLang="en-US"/>
          </a:p>
        </p:txBody>
      </p:sp>
    </p:spTree>
    <p:extLst>
      <p:ext uri="{BB962C8B-B14F-4D97-AF65-F5344CB8AC3E}">
        <p14:creationId xmlns:p14="http://schemas.microsoft.com/office/powerpoint/2010/main" val="271829194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76294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06107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7437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22842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08739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38141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176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0443400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1373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46068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1387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2017/7/28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0644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28" y="3305176"/>
            <a:ext cx="7771745"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28" y="2180035"/>
            <a:ext cx="7771745" cy="1125140"/>
          </a:xfrm>
        </p:spPr>
        <p:txBody>
          <a:bodyPr anchor="b"/>
          <a:lstStyle>
            <a:lvl1pPr marL="0" indent="0">
              <a:buNone/>
              <a:defRPr sz="1500"/>
            </a:lvl1pPr>
            <a:lvl2pPr marL="342809" indent="0">
              <a:buNone/>
              <a:defRPr sz="1300"/>
            </a:lvl2pPr>
            <a:lvl3pPr marL="685617" indent="0">
              <a:buNone/>
              <a:defRPr sz="1200"/>
            </a:lvl3pPr>
            <a:lvl4pPr marL="1028426" indent="0">
              <a:buNone/>
              <a:defRPr sz="1000"/>
            </a:lvl4pPr>
            <a:lvl5pPr marL="1371234" indent="0">
              <a:buNone/>
              <a:defRPr sz="1000"/>
            </a:lvl5pPr>
            <a:lvl6pPr marL="1714043" indent="0">
              <a:buNone/>
              <a:defRPr sz="1000"/>
            </a:lvl6pPr>
            <a:lvl7pPr marL="2056851" indent="0">
              <a:buNone/>
              <a:defRPr sz="1000"/>
            </a:lvl7pPr>
            <a:lvl8pPr marL="2399660" indent="0">
              <a:buNone/>
              <a:defRPr sz="1000"/>
            </a:lvl8pPr>
            <a:lvl9pPr marL="2742468"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516759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021" y="1200151"/>
            <a:ext cx="4057256" cy="3394472"/>
          </a:xfrm>
        </p:spPr>
        <p:txBody>
          <a:bodyPr/>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8533" y="1200151"/>
            <a:ext cx="4058446" cy="3394472"/>
          </a:xfrm>
        </p:spPr>
        <p:txBody>
          <a:bodyPr/>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73101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022" y="205979"/>
            <a:ext cx="8229957"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022" y="1151335"/>
            <a:ext cx="4040594" cy="479822"/>
          </a:xfrm>
        </p:spPr>
        <p:txBody>
          <a:bodyPr anchor="b"/>
          <a:lstStyle>
            <a:lvl1pPr marL="0" indent="0">
              <a:buNone/>
              <a:defRPr sz="1800" b="1"/>
            </a:lvl1pPr>
            <a:lvl2pPr marL="342809" indent="0">
              <a:buNone/>
              <a:defRPr sz="1500" b="1"/>
            </a:lvl2pPr>
            <a:lvl3pPr marL="685617" indent="0">
              <a:buNone/>
              <a:defRPr sz="1300" b="1"/>
            </a:lvl3pPr>
            <a:lvl4pPr marL="1028426" indent="0">
              <a:buNone/>
              <a:defRPr sz="1200" b="1"/>
            </a:lvl4pPr>
            <a:lvl5pPr marL="1371234" indent="0">
              <a:buNone/>
              <a:defRPr sz="1200" b="1"/>
            </a:lvl5pPr>
            <a:lvl6pPr marL="1714043" indent="0">
              <a:buNone/>
              <a:defRPr sz="1200" b="1"/>
            </a:lvl6pPr>
            <a:lvl7pPr marL="2056851" indent="0">
              <a:buNone/>
              <a:defRPr sz="1200" b="1"/>
            </a:lvl7pPr>
            <a:lvl8pPr marL="2399660" indent="0">
              <a:buNone/>
              <a:defRPr sz="1200" b="1"/>
            </a:lvl8pPr>
            <a:lvl9pPr marL="2742468"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022" y="1631156"/>
            <a:ext cx="4040594" cy="2963466"/>
          </a:xfrm>
        </p:spPr>
        <p:txBody>
          <a:bodyPr/>
          <a:lstStyle>
            <a:lvl1pPr>
              <a:defRPr sz="1800"/>
            </a:lvl1pPr>
            <a:lvl2pPr>
              <a:defRPr sz="1500"/>
            </a:lvl2pPr>
            <a:lvl3pPr>
              <a:defRPr sz="13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195" y="1151335"/>
            <a:ext cx="4041784" cy="479822"/>
          </a:xfrm>
        </p:spPr>
        <p:txBody>
          <a:bodyPr anchor="b"/>
          <a:lstStyle>
            <a:lvl1pPr marL="0" indent="0">
              <a:buNone/>
              <a:defRPr sz="1800" b="1"/>
            </a:lvl1pPr>
            <a:lvl2pPr marL="342809" indent="0">
              <a:buNone/>
              <a:defRPr sz="1500" b="1"/>
            </a:lvl2pPr>
            <a:lvl3pPr marL="685617" indent="0">
              <a:buNone/>
              <a:defRPr sz="1300" b="1"/>
            </a:lvl3pPr>
            <a:lvl4pPr marL="1028426" indent="0">
              <a:buNone/>
              <a:defRPr sz="1200" b="1"/>
            </a:lvl4pPr>
            <a:lvl5pPr marL="1371234" indent="0">
              <a:buNone/>
              <a:defRPr sz="1200" b="1"/>
            </a:lvl5pPr>
            <a:lvl6pPr marL="1714043" indent="0">
              <a:buNone/>
              <a:defRPr sz="1200" b="1"/>
            </a:lvl6pPr>
            <a:lvl7pPr marL="2056851" indent="0">
              <a:buNone/>
              <a:defRPr sz="1200" b="1"/>
            </a:lvl7pPr>
            <a:lvl8pPr marL="2399660" indent="0">
              <a:buNone/>
              <a:defRPr sz="1200" b="1"/>
            </a:lvl8pPr>
            <a:lvl9pPr marL="2742468"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195" y="1631156"/>
            <a:ext cx="4041784" cy="2963466"/>
          </a:xfrm>
        </p:spPr>
        <p:txBody>
          <a:bodyPr/>
          <a:lstStyle>
            <a:lvl1pPr>
              <a:defRPr sz="1800"/>
            </a:lvl1pPr>
            <a:lvl2pPr>
              <a:defRPr sz="1500"/>
            </a:lvl2pPr>
            <a:lvl3pPr>
              <a:defRPr sz="13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72899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320767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060" y="0"/>
            <a:ext cx="9135879" cy="5143500"/>
          </a:xfrm>
          <a:prstGeom prst="rect">
            <a:avLst/>
          </a:prstGeom>
        </p:spPr>
      </p:pic>
      <p:sp>
        <p:nvSpPr>
          <p:cNvPr id="2" name="矩形 1"/>
          <p:cNvSpPr/>
          <p:nvPr userDrawn="1"/>
        </p:nvSpPr>
        <p:spPr>
          <a:xfrm>
            <a:off x="360040" y="195486"/>
            <a:ext cx="360040" cy="36004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535190" y="342518"/>
            <a:ext cx="290264" cy="290264"/>
          </a:xfrm>
          <a:prstGeom prst="rect">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4" name="直接连接符 3"/>
          <p:cNvCxnSpPr/>
          <p:nvPr userDrawn="1"/>
        </p:nvCxnSpPr>
        <p:spPr>
          <a:xfrm>
            <a:off x="897462" y="608534"/>
            <a:ext cx="6914898" cy="0"/>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pic>
        <p:nvPicPr>
          <p:cNvPr id="9" name="Picture 6" descr="I:\14优设\我图网资料\PPT\01\首页-1.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598755" y="17453"/>
            <a:ext cx="1545245" cy="697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1389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par>
                                <p:cTn id="17" presetID="22" presetClass="entr" presetSubtype="8"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300"/>
                                        <p:tgtEl>
                                          <p:spTgt spid="4"/>
                                        </p:tgtEl>
                                      </p:cBhvr>
                                    </p:animEffect>
                                  </p:childTnLst>
                                </p:cTn>
                              </p:par>
                            </p:childTnLst>
                          </p:cTn>
                        </p:par>
                        <p:par>
                          <p:cTn id="20" fill="hold">
                            <p:stCondLst>
                              <p:cond delay="300"/>
                            </p:stCondLst>
                            <p:childTnLst>
                              <p:par>
                                <p:cTn id="21" presetID="14" presetClass="entr" presetSubtype="1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bg>
      <p:bgPr>
        <a:blipFill dpi="0" rotWithShape="0">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1827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381" y="3600450"/>
            <a:ext cx="5486638"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381" y="459581"/>
            <a:ext cx="5486638" cy="3086100"/>
          </a:xfrm>
        </p:spPr>
        <p:txBody>
          <a:bodyPr/>
          <a:lstStyle>
            <a:lvl1pPr marL="0" indent="0">
              <a:buNone/>
              <a:defRPr sz="2400"/>
            </a:lvl1pPr>
            <a:lvl2pPr marL="342809" indent="0">
              <a:buNone/>
              <a:defRPr sz="2100"/>
            </a:lvl2pPr>
            <a:lvl3pPr marL="685617" indent="0">
              <a:buNone/>
              <a:defRPr sz="1800"/>
            </a:lvl3pPr>
            <a:lvl4pPr marL="1028426" indent="0">
              <a:buNone/>
              <a:defRPr sz="1500"/>
            </a:lvl4pPr>
            <a:lvl5pPr marL="1371234" indent="0">
              <a:buNone/>
              <a:defRPr sz="1500"/>
            </a:lvl5pPr>
            <a:lvl6pPr marL="1714043" indent="0">
              <a:buNone/>
              <a:defRPr sz="1500"/>
            </a:lvl6pPr>
            <a:lvl7pPr marL="2056851" indent="0">
              <a:buNone/>
              <a:defRPr sz="1500"/>
            </a:lvl7pPr>
            <a:lvl8pPr marL="2399660" indent="0">
              <a:buNone/>
              <a:defRPr sz="1500"/>
            </a:lvl8pPr>
            <a:lvl9pPr marL="2742468" indent="0">
              <a:buNone/>
              <a:defRPr sz="1500"/>
            </a:lvl9pPr>
          </a:lstStyle>
          <a:p>
            <a:endParaRPr lang="zh-CN" altLang="en-US"/>
          </a:p>
        </p:txBody>
      </p:sp>
      <p:sp>
        <p:nvSpPr>
          <p:cNvPr id="4" name="文本占位符 3"/>
          <p:cNvSpPr>
            <a:spLocks noGrp="1"/>
          </p:cNvSpPr>
          <p:nvPr>
            <p:ph type="body" sz="half" idx="2"/>
          </p:nvPr>
        </p:nvSpPr>
        <p:spPr>
          <a:xfrm>
            <a:off x="1792381" y="4025503"/>
            <a:ext cx="5486638" cy="603647"/>
          </a:xfrm>
        </p:spPr>
        <p:txBody>
          <a:bodyPr/>
          <a:lstStyle>
            <a:lvl1pPr marL="0" indent="0">
              <a:buNone/>
              <a:defRPr sz="1000"/>
            </a:lvl1pPr>
            <a:lvl2pPr marL="342809" indent="0">
              <a:buNone/>
              <a:defRPr sz="900"/>
            </a:lvl2pPr>
            <a:lvl3pPr marL="685617" indent="0">
              <a:buNone/>
              <a:defRPr sz="700"/>
            </a:lvl3pPr>
            <a:lvl4pPr marL="1028426" indent="0">
              <a:buNone/>
              <a:defRPr sz="700"/>
            </a:lvl4pPr>
            <a:lvl5pPr marL="1371234" indent="0">
              <a:buNone/>
              <a:defRPr sz="700"/>
            </a:lvl5pPr>
            <a:lvl6pPr marL="1714043" indent="0">
              <a:buNone/>
              <a:defRPr sz="700"/>
            </a:lvl6pPr>
            <a:lvl7pPr marL="2056851" indent="0">
              <a:buNone/>
              <a:defRPr sz="700"/>
            </a:lvl7pPr>
            <a:lvl8pPr marL="2399660" indent="0">
              <a:buNone/>
              <a:defRPr sz="700"/>
            </a:lvl8pPr>
            <a:lvl9pPr marL="2742468" indent="0">
              <a:buNone/>
              <a:defRPr sz="700"/>
            </a:lvl9pPr>
          </a:lstStyle>
          <a:p>
            <a:pPr lvl="0"/>
            <a:r>
              <a:rPr lang="zh-CN" altLang="en-US" smtClean="0"/>
              <a:t>单击此处编辑母版文本样式</a:t>
            </a:r>
          </a:p>
        </p:txBody>
      </p:sp>
    </p:spTree>
    <p:extLst>
      <p:ext uri="{BB962C8B-B14F-4D97-AF65-F5344CB8AC3E}">
        <p14:creationId xmlns:p14="http://schemas.microsoft.com/office/powerpoint/2010/main" val="3592941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022" y="681038"/>
            <a:ext cx="8229957"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022" y="1200151"/>
            <a:ext cx="8229957"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iming>
    <p:tnLst>
      <p:par>
        <p:cTn id="1" dur="indefinite" restart="never" nodeType="tmRoot"/>
      </p:par>
    </p:tnLst>
  </p:timing>
  <p:txStyles>
    <p:titleStyle>
      <a:lvl1pPr algn="l" rtl="0" eaLnBrk="0" fontAlgn="base" hangingPunct="0">
        <a:spcBef>
          <a:spcPct val="0"/>
        </a:spcBef>
        <a:spcAft>
          <a:spcPct val="0"/>
        </a:spcAft>
        <a:defRPr sz="1800">
          <a:solidFill>
            <a:schemeClr val="tx2"/>
          </a:solidFill>
          <a:latin typeface="+mj-lt"/>
          <a:ea typeface="+mj-ea"/>
          <a:cs typeface="+mj-cs"/>
        </a:defRPr>
      </a:lvl1pPr>
      <a:lvl2pPr algn="l" rtl="0" eaLnBrk="0" fontAlgn="base" hangingPunct="0">
        <a:spcBef>
          <a:spcPct val="0"/>
        </a:spcBef>
        <a:spcAft>
          <a:spcPct val="0"/>
        </a:spcAft>
        <a:defRPr sz="1800">
          <a:solidFill>
            <a:schemeClr val="tx2"/>
          </a:solidFill>
          <a:latin typeface="Arial" pitchFamily="34" charset="0"/>
          <a:ea typeface="微软雅黑" pitchFamily="34" charset="-122"/>
        </a:defRPr>
      </a:lvl2pPr>
      <a:lvl3pPr algn="l" rtl="0" eaLnBrk="0" fontAlgn="base" hangingPunct="0">
        <a:spcBef>
          <a:spcPct val="0"/>
        </a:spcBef>
        <a:spcAft>
          <a:spcPct val="0"/>
        </a:spcAft>
        <a:defRPr sz="1800">
          <a:solidFill>
            <a:schemeClr val="tx2"/>
          </a:solidFill>
          <a:latin typeface="Arial" pitchFamily="34" charset="0"/>
          <a:ea typeface="微软雅黑" pitchFamily="34" charset="-122"/>
        </a:defRPr>
      </a:lvl3pPr>
      <a:lvl4pPr algn="l" rtl="0" eaLnBrk="0" fontAlgn="base" hangingPunct="0">
        <a:spcBef>
          <a:spcPct val="0"/>
        </a:spcBef>
        <a:spcAft>
          <a:spcPct val="0"/>
        </a:spcAft>
        <a:defRPr sz="1800">
          <a:solidFill>
            <a:schemeClr val="tx2"/>
          </a:solidFill>
          <a:latin typeface="Arial" pitchFamily="34" charset="0"/>
          <a:ea typeface="微软雅黑" pitchFamily="34" charset="-122"/>
        </a:defRPr>
      </a:lvl4pPr>
      <a:lvl5pPr algn="l" rtl="0" eaLnBrk="0" fontAlgn="base" hangingPunct="0">
        <a:spcBef>
          <a:spcPct val="0"/>
        </a:spcBef>
        <a:spcAft>
          <a:spcPct val="0"/>
        </a:spcAft>
        <a:defRPr sz="1800">
          <a:solidFill>
            <a:schemeClr val="tx2"/>
          </a:solidFill>
          <a:latin typeface="Arial" pitchFamily="34" charset="0"/>
          <a:ea typeface="微软雅黑" pitchFamily="34" charset="-122"/>
        </a:defRPr>
      </a:lvl5pPr>
      <a:lvl6pPr marL="342809" algn="l" rtl="0" eaLnBrk="0" fontAlgn="base" hangingPunct="0">
        <a:spcBef>
          <a:spcPct val="0"/>
        </a:spcBef>
        <a:spcAft>
          <a:spcPct val="0"/>
        </a:spcAft>
        <a:defRPr sz="1800">
          <a:solidFill>
            <a:schemeClr val="tx2"/>
          </a:solidFill>
          <a:latin typeface="Arial" pitchFamily="34" charset="0"/>
          <a:ea typeface="微软雅黑" pitchFamily="34" charset="-122"/>
        </a:defRPr>
      </a:lvl6pPr>
      <a:lvl7pPr marL="685617" algn="l" rtl="0" eaLnBrk="0" fontAlgn="base" hangingPunct="0">
        <a:spcBef>
          <a:spcPct val="0"/>
        </a:spcBef>
        <a:spcAft>
          <a:spcPct val="0"/>
        </a:spcAft>
        <a:defRPr sz="1800">
          <a:solidFill>
            <a:schemeClr val="tx2"/>
          </a:solidFill>
          <a:latin typeface="Arial" pitchFamily="34" charset="0"/>
          <a:ea typeface="微软雅黑" pitchFamily="34" charset="-122"/>
        </a:defRPr>
      </a:lvl7pPr>
      <a:lvl8pPr marL="1028426" algn="l" rtl="0" eaLnBrk="0" fontAlgn="base" hangingPunct="0">
        <a:spcBef>
          <a:spcPct val="0"/>
        </a:spcBef>
        <a:spcAft>
          <a:spcPct val="0"/>
        </a:spcAft>
        <a:defRPr sz="1800">
          <a:solidFill>
            <a:schemeClr val="tx2"/>
          </a:solidFill>
          <a:latin typeface="Arial" pitchFamily="34" charset="0"/>
          <a:ea typeface="微软雅黑" pitchFamily="34" charset="-122"/>
        </a:defRPr>
      </a:lvl8pPr>
      <a:lvl9pPr marL="1371234" algn="l" rtl="0" eaLnBrk="0" fontAlgn="base" hangingPunct="0">
        <a:spcBef>
          <a:spcPct val="0"/>
        </a:spcBef>
        <a:spcAft>
          <a:spcPct val="0"/>
        </a:spcAft>
        <a:defRPr sz="1800">
          <a:solidFill>
            <a:schemeClr val="tx2"/>
          </a:solidFill>
          <a:latin typeface="Arial" pitchFamily="34" charset="0"/>
          <a:ea typeface="微软雅黑" pitchFamily="34" charset="-122"/>
        </a:defRPr>
      </a:lvl9pPr>
    </p:titleStyle>
    <p:bodyStyle>
      <a:lvl1pPr marL="257106" indent="-257106" algn="l" rtl="0" eaLnBrk="0" fontAlgn="base" hangingPunct="0">
        <a:spcBef>
          <a:spcPct val="20000"/>
        </a:spcBef>
        <a:spcAft>
          <a:spcPct val="0"/>
        </a:spcAft>
        <a:buChar char="•"/>
        <a:defRPr sz="1500">
          <a:solidFill>
            <a:schemeClr val="tx1"/>
          </a:solidFill>
          <a:latin typeface="+mn-lt"/>
          <a:ea typeface="+mn-ea"/>
          <a:cs typeface="+mn-cs"/>
        </a:defRPr>
      </a:lvl1pPr>
      <a:lvl2pPr marL="557064" indent="-214255" algn="l" rtl="0" eaLnBrk="0" fontAlgn="base" hangingPunct="0">
        <a:spcBef>
          <a:spcPct val="20000"/>
        </a:spcBef>
        <a:spcAft>
          <a:spcPct val="0"/>
        </a:spcAft>
        <a:buChar char="–"/>
        <a:defRPr sz="1500">
          <a:solidFill>
            <a:schemeClr val="tx1"/>
          </a:solidFill>
          <a:latin typeface="+mn-lt"/>
          <a:ea typeface="仿宋_GB2312" pitchFamily="1" charset="-122"/>
        </a:defRPr>
      </a:lvl2pPr>
      <a:lvl3pPr marL="857021" indent="-171404" algn="l" rtl="0" eaLnBrk="0" fontAlgn="base" hangingPunct="0">
        <a:spcBef>
          <a:spcPct val="20000"/>
        </a:spcBef>
        <a:spcAft>
          <a:spcPct val="0"/>
        </a:spcAft>
        <a:buChar char="•"/>
        <a:defRPr sz="1800">
          <a:solidFill>
            <a:schemeClr val="tx1"/>
          </a:solidFill>
          <a:latin typeface="+mn-lt"/>
          <a:ea typeface="宋体" pitchFamily="2" charset="-122"/>
        </a:defRPr>
      </a:lvl3pPr>
      <a:lvl4pPr marL="1199830" indent="-171404" algn="l" rtl="0" eaLnBrk="0" fontAlgn="base" hangingPunct="0">
        <a:spcBef>
          <a:spcPct val="20000"/>
        </a:spcBef>
        <a:spcAft>
          <a:spcPct val="0"/>
        </a:spcAft>
        <a:buChar char="–"/>
        <a:defRPr sz="1500">
          <a:solidFill>
            <a:schemeClr val="tx1"/>
          </a:solidFill>
          <a:latin typeface="+mn-lt"/>
          <a:ea typeface="宋体" pitchFamily="2" charset="-122"/>
        </a:defRPr>
      </a:lvl4pPr>
      <a:lvl5pPr marL="1542639" indent="-171404" algn="l" rtl="0" eaLnBrk="0" fontAlgn="base" hangingPunct="0">
        <a:spcBef>
          <a:spcPct val="20000"/>
        </a:spcBef>
        <a:spcAft>
          <a:spcPct val="0"/>
        </a:spcAft>
        <a:buChar char="»"/>
        <a:defRPr sz="1500">
          <a:solidFill>
            <a:schemeClr val="tx1"/>
          </a:solidFill>
          <a:latin typeface="+mn-lt"/>
          <a:ea typeface="宋体" pitchFamily="2" charset="-122"/>
        </a:defRPr>
      </a:lvl5pPr>
      <a:lvl6pPr marL="1885447" indent="-171404" algn="l" rtl="0" eaLnBrk="0" fontAlgn="base" hangingPunct="0">
        <a:spcBef>
          <a:spcPct val="20000"/>
        </a:spcBef>
        <a:spcAft>
          <a:spcPct val="0"/>
        </a:spcAft>
        <a:buChar char="»"/>
        <a:defRPr sz="1500">
          <a:solidFill>
            <a:schemeClr val="tx1"/>
          </a:solidFill>
          <a:latin typeface="+mn-lt"/>
          <a:ea typeface="宋体" pitchFamily="2" charset="-122"/>
        </a:defRPr>
      </a:lvl6pPr>
      <a:lvl7pPr marL="2228256" indent="-171404" algn="l" rtl="0" eaLnBrk="0" fontAlgn="base" hangingPunct="0">
        <a:spcBef>
          <a:spcPct val="20000"/>
        </a:spcBef>
        <a:spcAft>
          <a:spcPct val="0"/>
        </a:spcAft>
        <a:buChar char="»"/>
        <a:defRPr sz="1500">
          <a:solidFill>
            <a:schemeClr val="tx1"/>
          </a:solidFill>
          <a:latin typeface="+mn-lt"/>
          <a:ea typeface="宋体" pitchFamily="2" charset="-122"/>
        </a:defRPr>
      </a:lvl7pPr>
      <a:lvl8pPr marL="2571064" indent="-171404" algn="l" rtl="0" eaLnBrk="0" fontAlgn="base" hangingPunct="0">
        <a:spcBef>
          <a:spcPct val="20000"/>
        </a:spcBef>
        <a:spcAft>
          <a:spcPct val="0"/>
        </a:spcAft>
        <a:buChar char="»"/>
        <a:defRPr sz="1500">
          <a:solidFill>
            <a:schemeClr val="tx1"/>
          </a:solidFill>
          <a:latin typeface="+mn-lt"/>
          <a:ea typeface="宋体" pitchFamily="2" charset="-122"/>
        </a:defRPr>
      </a:lvl8pPr>
      <a:lvl9pPr marL="2913873" indent="-171404" algn="l" rtl="0" eaLnBrk="0" fontAlgn="base" hangingPunct="0">
        <a:spcBef>
          <a:spcPct val="20000"/>
        </a:spcBef>
        <a:spcAft>
          <a:spcPct val="0"/>
        </a:spcAft>
        <a:buChar char="»"/>
        <a:defRPr sz="1500">
          <a:solidFill>
            <a:schemeClr val="tx1"/>
          </a:solidFill>
          <a:latin typeface="+mn-lt"/>
          <a:ea typeface="宋体" pitchFamily="2" charset="-122"/>
        </a:defRPr>
      </a:lvl9pPr>
    </p:bodyStyle>
    <p:otherStyle>
      <a:defPPr>
        <a:defRPr lang="zh-CN"/>
      </a:defPPr>
      <a:lvl1pPr marL="0" algn="l" defTabSz="685617" rtl="0" eaLnBrk="1" latinLnBrk="0" hangingPunct="1">
        <a:defRPr sz="1300" kern="1200">
          <a:solidFill>
            <a:schemeClr val="tx1"/>
          </a:solidFill>
          <a:latin typeface="+mn-lt"/>
          <a:ea typeface="+mn-ea"/>
          <a:cs typeface="+mn-cs"/>
        </a:defRPr>
      </a:lvl1pPr>
      <a:lvl2pPr marL="342809" algn="l" defTabSz="685617" rtl="0" eaLnBrk="1" latinLnBrk="0" hangingPunct="1">
        <a:defRPr sz="1300" kern="1200">
          <a:solidFill>
            <a:schemeClr val="tx1"/>
          </a:solidFill>
          <a:latin typeface="+mn-lt"/>
          <a:ea typeface="+mn-ea"/>
          <a:cs typeface="+mn-cs"/>
        </a:defRPr>
      </a:lvl2pPr>
      <a:lvl3pPr marL="685617" algn="l" defTabSz="685617" rtl="0" eaLnBrk="1" latinLnBrk="0" hangingPunct="1">
        <a:defRPr sz="1300" kern="1200">
          <a:solidFill>
            <a:schemeClr val="tx1"/>
          </a:solidFill>
          <a:latin typeface="+mn-lt"/>
          <a:ea typeface="+mn-ea"/>
          <a:cs typeface="+mn-cs"/>
        </a:defRPr>
      </a:lvl3pPr>
      <a:lvl4pPr marL="1028426" algn="l" defTabSz="685617" rtl="0" eaLnBrk="1" latinLnBrk="0" hangingPunct="1">
        <a:defRPr sz="1300" kern="1200">
          <a:solidFill>
            <a:schemeClr val="tx1"/>
          </a:solidFill>
          <a:latin typeface="+mn-lt"/>
          <a:ea typeface="+mn-ea"/>
          <a:cs typeface="+mn-cs"/>
        </a:defRPr>
      </a:lvl4pPr>
      <a:lvl5pPr marL="1371234" algn="l" defTabSz="685617" rtl="0" eaLnBrk="1" latinLnBrk="0" hangingPunct="1">
        <a:defRPr sz="1300" kern="1200">
          <a:solidFill>
            <a:schemeClr val="tx1"/>
          </a:solidFill>
          <a:latin typeface="+mn-lt"/>
          <a:ea typeface="+mn-ea"/>
          <a:cs typeface="+mn-cs"/>
        </a:defRPr>
      </a:lvl5pPr>
      <a:lvl6pPr marL="1714043" algn="l" defTabSz="685617" rtl="0" eaLnBrk="1" latinLnBrk="0" hangingPunct="1">
        <a:defRPr sz="1300" kern="1200">
          <a:solidFill>
            <a:schemeClr val="tx1"/>
          </a:solidFill>
          <a:latin typeface="+mn-lt"/>
          <a:ea typeface="+mn-ea"/>
          <a:cs typeface="+mn-cs"/>
        </a:defRPr>
      </a:lvl6pPr>
      <a:lvl7pPr marL="2056851" algn="l" defTabSz="685617" rtl="0" eaLnBrk="1" latinLnBrk="0" hangingPunct="1">
        <a:defRPr sz="1300" kern="1200">
          <a:solidFill>
            <a:schemeClr val="tx1"/>
          </a:solidFill>
          <a:latin typeface="+mn-lt"/>
          <a:ea typeface="+mn-ea"/>
          <a:cs typeface="+mn-cs"/>
        </a:defRPr>
      </a:lvl7pPr>
      <a:lvl8pPr marL="2399660" algn="l" defTabSz="685617" rtl="0" eaLnBrk="1" latinLnBrk="0" hangingPunct="1">
        <a:defRPr sz="1300" kern="1200">
          <a:solidFill>
            <a:schemeClr val="tx1"/>
          </a:solidFill>
          <a:latin typeface="+mn-lt"/>
          <a:ea typeface="+mn-ea"/>
          <a:cs typeface="+mn-cs"/>
        </a:defRPr>
      </a:lvl8pPr>
      <a:lvl9pPr marL="2742468" algn="l" defTabSz="685617"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2017/7/28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21987237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microsoft.com/office/2007/relationships/hdphoto" Target="../media/hdphoto6.wdp"/><Relationship Id="rId5" Type="http://schemas.openxmlformats.org/officeDocument/2006/relationships/image" Target="../media/image14.jpeg"/><Relationship Id="rId4" Type="http://schemas.microsoft.com/office/2007/relationships/hdphoto" Target="../media/hdphoto5.wdp"/><Relationship Id="rId9" Type="http://schemas.microsoft.com/office/2007/relationships/hdphoto" Target="../media/hdphoto7.wdp"/></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microsoft.com/office/2007/relationships/hdphoto" Target="../media/hdphoto9.wdp"/><Relationship Id="rId5" Type="http://schemas.openxmlformats.org/officeDocument/2006/relationships/image" Target="../media/image18.png"/><Relationship Id="rId4" Type="http://schemas.microsoft.com/office/2007/relationships/hdphoto" Target="../media/hdphoto8.wdp"/></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microsoft.com/office/2007/relationships/hdphoto" Target="../media/hdphoto10.wdp"/><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0.jpeg"/><Relationship Id="rId7" Type="http://schemas.openxmlformats.org/officeDocument/2006/relationships/image" Target="../media/image5.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11.png"/><Relationship Id="rId4" Type="http://schemas.microsoft.com/office/2007/relationships/hdphoto" Target="../media/hdphoto3.wdp"/></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0.jpeg"/><Relationship Id="rId7"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11.png"/><Relationship Id="rId4" Type="http://schemas.microsoft.com/office/2007/relationships/hdphoto" Target="../media/hdphoto3.wdp"/></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1437919"/>
            <a:ext cx="5219904" cy="2327940"/>
          </a:xfrm>
          <a:prstGeom prst="rect">
            <a:avLst/>
          </a:prstGeom>
          <a:blipFill>
            <a:blip r:embed="rId3" cstate="screen">
              <a:extLst>
                <a:ext uri="{BEBA8EAE-BF5A-486C-A8C5-ECC9F3942E4B}">
                  <a14:imgProps xmlns:a14="http://schemas.microsoft.com/office/drawing/2010/main">
                    <a14:imgLayer r:embed="rId4">
                      <a14:imgEffect>
                        <a14:brightnessContrast bright="26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23"/>
          <p:cNvSpPr/>
          <p:nvPr/>
        </p:nvSpPr>
        <p:spPr>
          <a:xfrm>
            <a:off x="3870105" y="1437919"/>
            <a:ext cx="5291210" cy="2327940"/>
          </a:xfrm>
          <a:custGeom>
            <a:avLst/>
            <a:gdLst>
              <a:gd name="connsiteX0" fmla="*/ 0 w 6480720"/>
              <a:gd name="connsiteY0" fmla="*/ 0 h 3104728"/>
              <a:gd name="connsiteX1" fmla="*/ 6480720 w 6480720"/>
              <a:gd name="connsiteY1" fmla="*/ 0 h 3104728"/>
              <a:gd name="connsiteX2" fmla="*/ 6480720 w 6480720"/>
              <a:gd name="connsiteY2" fmla="*/ 3104728 h 3104728"/>
              <a:gd name="connsiteX3" fmla="*/ 0 w 6480720"/>
              <a:gd name="connsiteY3" fmla="*/ 3104728 h 3104728"/>
              <a:gd name="connsiteX4" fmla="*/ 0 w 6480720"/>
              <a:gd name="connsiteY4" fmla="*/ 0 h 3104728"/>
              <a:gd name="connsiteX0" fmla="*/ 1190065 w 6480720"/>
              <a:gd name="connsiteY0" fmla="*/ 0 h 3104728"/>
              <a:gd name="connsiteX1" fmla="*/ 6480720 w 6480720"/>
              <a:gd name="connsiteY1" fmla="*/ 0 h 3104728"/>
              <a:gd name="connsiteX2" fmla="*/ 6480720 w 6480720"/>
              <a:gd name="connsiteY2" fmla="*/ 3104728 h 3104728"/>
              <a:gd name="connsiteX3" fmla="*/ 0 w 6480720"/>
              <a:gd name="connsiteY3" fmla="*/ 3104728 h 3104728"/>
              <a:gd name="connsiteX4" fmla="*/ 1190065 w 6480720"/>
              <a:gd name="connsiteY4" fmla="*/ 0 h 3104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720" h="3104728">
                <a:moveTo>
                  <a:pt x="1190065" y="0"/>
                </a:moveTo>
                <a:lnTo>
                  <a:pt x="6480720" y="0"/>
                </a:lnTo>
                <a:lnTo>
                  <a:pt x="6480720" y="3104728"/>
                </a:lnTo>
                <a:lnTo>
                  <a:pt x="0" y="3104728"/>
                </a:lnTo>
                <a:lnTo>
                  <a:pt x="1190065"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KSO_Shape"/>
          <p:cNvSpPr/>
          <p:nvPr/>
        </p:nvSpPr>
        <p:spPr>
          <a:xfrm>
            <a:off x="5364088" y="2955083"/>
            <a:ext cx="181610" cy="187872"/>
          </a:xfrm>
          <a:custGeom>
            <a:avLst/>
            <a:gdLst/>
            <a:ahLst/>
            <a:cxnLst/>
            <a:rect l="l" t="t" r="r" b="b"/>
            <a:pathLst>
              <a:path w="1119349" h="1157433">
                <a:moveTo>
                  <a:pt x="135620" y="818456"/>
                </a:moveTo>
                <a:cubicBezTo>
                  <a:pt x="71450" y="948523"/>
                  <a:pt x="57484" y="1054732"/>
                  <a:pt x="108323" y="1103729"/>
                </a:cubicBezTo>
                <a:cubicBezTo>
                  <a:pt x="164989" y="1158341"/>
                  <a:pt x="289713" y="1129874"/>
                  <a:pt x="437069" y="1040437"/>
                </a:cubicBezTo>
                <a:cubicBezTo>
                  <a:pt x="307239" y="1007168"/>
                  <a:pt x="198946" y="926245"/>
                  <a:pt x="135620" y="818456"/>
                </a:cubicBezTo>
                <a:close/>
                <a:moveTo>
                  <a:pt x="582086" y="345816"/>
                </a:moveTo>
                <a:cubicBezTo>
                  <a:pt x="490772" y="345817"/>
                  <a:pt x="434615" y="407693"/>
                  <a:pt x="413811" y="495363"/>
                </a:cubicBezTo>
                <a:lnTo>
                  <a:pt x="750361" y="495364"/>
                </a:lnTo>
                <a:cubicBezTo>
                  <a:pt x="729557" y="407692"/>
                  <a:pt x="673401" y="345816"/>
                  <a:pt x="582086" y="345816"/>
                </a:cubicBezTo>
                <a:close/>
                <a:moveTo>
                  <a:pt x="954622" y="129"/>
                </a:moveTo>
                <a:cubicBezTo>
                  <a:pt x="1007406" y="-1466"/>
                  <a:pt x="1051113" y="11645"/>
                  <a:pt x="1081775" y="41196"/>
                </a:cubicBezTo>
                <a:cubicBezTo>
                  <a:pt x="1101805" y="60500"/>
                  <a:pt x="1115030" y="85625"/>
                  <a:pt x="1119349" y="116033"/>
                </a:cubicBezTo>
                <a:cubicBezTo>
                  <a:pt x="1112931" y="103633"/>
                  <a:pt x="1104158" y="92219"/>
                  <a:pt x="1093494" y="81508"/>
                </a:cubicBezTo>
                <a:cubicBezTo>
                  <a:pt x="1010899" y="-1451"/>
                  <a:pt x="882017" y="28786"/>
                  <a:pt x="737350" y="130602"/>
                </a:cubicBezTo>
                <a:cubicBezTo>
                  <a:pt x="943277" y="190863"/>
                  <a:pt x="1091569" y="370605"/>
                  <a:pt x="1091569" y="582598"/>
                </a:cubicBezTo>
                <a:lnTo>
                  <a:pt x="1085273" y="640757"/>
                </a:lnTo>
                <a:lnTo>
                  <a:pt x="755888" y="640756"/>
                </a:lnTo>
                <a:lnTo>
                  <a:pt x="719073" y="640757"/>
                </a:lnTo>
                <a:lnTo>
                  <a:pt x="408284" y="640757"/>
                </a:lnTo>
                <a:cubicBezTo>
                  <a:pt x="424002" y="743453"/>
                  <a:pt x="484447" y="819382"/>
                  <a:pt x="582086" y="819383"/>
                </a:cubicBezTo>
                <a:cubicBezTo>
                  <a:pt x="648673" y="819382"/>
                  <a:pt x="697960" y="784070"/>
                  <a:pt x="725617" y="727992"/>
                </a:cubicBezTo>
                <a:lnTo>
                  <a:pt x="1064773" y="727992"/>
                </a:lnTo>
                <a:cubicBezTo>
                  <a:pt x="1000780" y="921122"/>
                  <a:pt x="807116" y="1060320"/>
                  <a:pt x="578539" y="1060320"/>
                </a:cubicBezTo>
                <a:cubicBezTo>
                  <a:pt x="541437" y="1060319"/>
                  <a:pt x="505255" y="1056652"/>
                  <a:pt x="470646" y="1048435"/>
                </a:cubicBezTo>
                <a:cubicBezTo>
                  <a:pt x="288189" y="1159820"/>
                  <a:pt x="124174" y="1191927"/>
                  <a:pt x="45670" y="1116267"/>
                </a:cubicBezTo>
                <a:cubicBezTo>
                  <a:pt x="-38972" y="1034693"/>
                  <a:pt x="-2092" y="849162"/>
                  <a:pt x="124297" y="645271"/>
                </a:cubicBezTo>
                <a:cubicBezTo>
                  <a:pt x="126384" y="641564"/>
                  <a:pt x="128546" y="637931"/>
                  <a:pt x="130887" y="634433"/>
                </a:cubicBezTo>
                <a:cubicBezTo>
                  <a:pt x="140131" y="616742"/>
                  <a:pt x="151256" y="599735"/>
                  <a:pt x="163296" y="582889"/>
                </a:cubicBezTo>
                <a:cubicBezTo>
                  <a:pt x="171413" y="570408"/>
                  <a:pt x="179765" y="558285"/>
                  <a:pt x="189707" y="547372"/>
                </a:cubicBezTo>
                <a:cubicBezTo>
                  <a:pt x="207410" y="520542"/>
                  <a:pt x="227598" y="494496"/>
                  <a:pt x="249351" y="468810"/>
                </a:cubicBezTo>
                <a:cubicBezTo>
                  <a:pt x="261501" y="453873"/>
                  <a:pt x="274484" y="439223"/>
                  <a:pt x="288439" y="424719"/>
                </a:cubicBezTo>
                <a:cubicBezTo>
                  <a:pt x="304701" y="403895"/>
                  <a:pt x="322841" y="384213"/>
                  <a:pt x="341644" y="364703"/>
                </a:cubicBezTo>
                <a:cubicBezTo>
                  <a:pt x="392793" y="311630"/>
                  <a:pt x="445389" y="263415"/>
                  <a:pt x="498166" y="220924"/>
                </a:cubicBezTo>
                <a:cubicBezTo>
                  <a:pt x="310657" y="309270"/>
                  <a:pt x="183697" y="431706"/>
                  <a:pt x="65845" y="579499"/>
                </a:cubicBezTo>
                <a:cubicBezTo>
                  <a:pt x="67312" y="317087"/>
                  <a:pt x="296312" y="104878"/>
                  <a:pt x="578538" y="104878"/>
                </a:cubicBezTo>
                <a:lnTo>
                  <a:pt x="651994" y="111773"/>
                </a:lnTo>
                <a:cubicBezTo>
                  <a:pt x="764896" y="41979"/>
                  <a:pt x="871117" y="2651"/>
                  <a:pt x="954622" y="129"/>
                </a:cubicBezTo>
                <a:close/>
              </a:path>
            </a:pathLst>
          </a:custGeom>
          <a:solidFill>
            <a:srgbClr val="0070C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7" name="文本框 6"/>
          <p:cNvSpPr txBox="1"/>
          <p:nvPr/>
        </p:nvSpPr>
        <p:spPr>
          <a:xfrm>
            <a:off x="5097380" y="1892406"/>
            <a:ext cx="3752950"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蓝色简约公司介绍</a:t>
            </a:r>
            <a:r>
              <a:rPr lang="en-US" altLang="zh-CN" sz="2800" b="1" dirty="0" smtClean="0">
                <a:solidFill>
                  <a:schemeClr val="bg1"/>
                </a:solidFill>
                <a:latin typeface="微软雅黑" panose="020B0503020204020204" pitchFamily="34" charset="-122"/>
                <a:ea typeface="微软雅黑" panose="020B0503020204020204" pitchFamily="34" charset="-122"/>
              </a:rPr>
              <a:t>PPT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5097380" y="2354774"/>
            <a:ext cx="3947959" cy="338554"/>
          </a:xfrm>
          <a:prstGeom prst="rect">
            <a:avLst/>
          </a:prstGeom>
        </p:spPr>
        <p:txBody>
          <a:bodyPr wrap="square">
            <a:spAutoFit/>
          </a:bodyPr>
          <a:lstStyle/>
          <a:p>
            <a:r>
              <a:rPr lang="en-US" altLang="zh-CN" sz="1600" dirty="0">
                <a:solidFill>
                  <a:schemeClr val="bg1"/>
                </a:solidFill>
                <a:latin typeface="+mj-lt"/>
                <a:cs typeface="Arial" panose="020B0604020202020204" pitchFamily="34" charset="0"/>
              </a:rPr>
              <a:t>Blue contracted company introduction PPT</a:t>
            </a:r>
            <a:endParaRPr lang="zh-CN" altLang="en-US" sz="1600" dirty="0">
              <a:solidFill>
                <a:schemeClr val="bg1"/>
              </a:solidFill>
              <a:latin typeface="+mj-lt"/>
              <a:cs typeface="Arial" panose="020B0604020202020204" pitchFamily="34" charset="0"/>
            </a:endParaRPr>
          </a:p>
        </p:txBody>
      </p:sp>
    </p:spTree>
    <p:extLst>
      <p:ext uri="{BB962C8B-B14F-4D97-AF65-F5344CB8AC3E}">
        <p14:creationId xmlns:p14="http://schemas.microsoft.com/office/powerpoint/2010/main" val="21195601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500" autoRev="1" fill="hold">
                                          <p:stCondLst>
                                            <p:cond delay="0"/>
                                          </p:stCondLst>
                                        </p:cTn>
                                        <p:tgtEl>
                                          <p:spTgt spid="7"/>
                                        </p:tgtEl>
                                        <p:attrNameLst>
                                          <p:attrName>ppt_w</p:attrName>
                                        </p:attrNameLst>
                                      </p:cBhvr>
                                    </p:anim>
                                    <p:anim by="(#ppt_w*0.50)" calcmode="lin" valueType="num">
                                      <p:cBhvr>
                                        <p:cTn id="8" dur="500" decel="50000" autoRev="1" fill="hold">
                                          <p:stCondLst>
                                            <p:cond delay="0"/>
                                          </p:stCondLst>
                                        </p:cTn>
                                        <p:tgtEl>
                                          <p:spTgt spid="7"/>
                                        </p:tgtEl>
                                        <p:attrNameLst>
                                          <p:attrName>ppt_x</p:attrName>
                                        </p:attrNameLst>
                                      </p:cBhvr>
                                    </p:anim>
                                    <p:anim from="(-#ppt_h/2)" to="(#ppt_y)" calcmode="lin" valueType="num">
                                      <p:cBhvr>
                                        <p:cTn id="9" dur="1000" fill="hold">
                                          <p:stCondLst>
                                            <p:cond delay="0"/>
                                          </p:stCondLst>
                                        </p:cTn>
                                        <p:tgtEl>
                                          <p:spTgt spid="7"/>
                                        </p:tgtEl>
                                        <p:attrNameLst>
                                          <p:attrName>ppt_y</p:attrName>
                                        </p:attrNameLst>
                                      </p:cBhvr>
                                    </p:anim>
                                    <p:animRot by="21600000">
                                      <p:cBhvr>
                                        <p:cTn id="10" dur="1000" fill="hold">
                                          <p:stCondLst>
                                            <p:cond delay="0"/>
                                          </p:stCondLst>
                                        </p:cTn>
                                        <p:tgtEl>
                                          <p:spTgt spid="7"/>
                                        </p:tgtEl>
                                        <p:attrNameLst>
                                          <p:attrName>r</p:attrName>
                                        </p:attrNameLst>
                                      </p:cBhvr>
                                    </p:animRot>
                                  </p:childTnLst>
                                </p:cTn>
                              </p:par>
                            </p:childTnLst>
                          </p:cTn>
                        </p:par>
                        <p:par>
                          <p:cTn id="11" fill="hold">
                            <p:stCondLst>
                              <p:cond delay="20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8"/>
                                        </p:tgtEl>
                                        <p:attrNameLst>
                                          <p:attrName>style.visibility</p:attrName>
                                        </p:attrNameLst>
                                      </p:cBhvr>
                                      <p:to>
                                        <p:strVal val="visible"/>
                                      </p:to>
                                    </p:set>
                                    <p:anim by="(-#ppt_w*2)" calcmode="lin" valueType="num">
                                      <p:cBhvr rctx="PPT">
                                        <p:cTn id="14" dur="500" autoRev="1" fill="hold">
                                          <p:stCondLst>
                                            <p:cond delay="0"/>
                                          </p:stCondLst>
                                        </p:cTn>
                                        <p:tgtEl>
                                          <p:spTgt spid="8"/>
                                        </p:tgtEl>
                                        <p:attrNameLst>
                                          <p:attrName>ppt_w</p:attrName>
                                        </p:attrNameLst>
                                      </p:cBhvr>
                                    </p:anim>
                                    <p:anim by="(#ppt_w*0.50)" calcmode="lin" valueType="num">
                                      <p:cBhvr>
                                        <p:cTn id="15" dur="500" decel="50000" autoRev="1" fill="hold">
                                          <p:stCondLst>
                                            <p:cond delay="0"/>
                                          </p:stCondLst>
                                        </p:cTn>
                                        <p:tgtEl>
                                          <p:spTgt spid="8"/>
                                        </p:tgtEl>
                                        <p:attrNameLst>
                                          <p:attrName>ppt_x</p:attrName>
                                        </p:attrNameLst>
                                      </p:cBhvr>
                                    </p:anim>
                                    <p:anim from="(-#ppt_h/2)" to="(#ppt_y)" calcmode="lin" valueType="num">
                                      <p:cBhvr>
                                        <p:cTn id="16" dur="1000" fill="hold">
                                          <p:stCondLst>
                                            <p:cond delay="0"/>
                                          </p:stCondLst>
                                        </p:cTn>
                                        <p:tgtEl>
                                          <p:spTgt spid="8"/>
                                        </p:tgtEl>
                                        <p:attrNameLst>
                                          <p:attrName>ppt_y</p:attrName>
                                        </p:attrNameLst>
                                      </p:cBhvr>
                                    </p:anim>
                                    <p:animRot by="21600000">
                                      <p:cBhvr>
                                        <p:cTn id="17" dur="1000" fill="hold">
                                          <p:stCondLst>
                                            <p:cond delay="0"/>
                                          </p:stCondLst>
                                        </p:cTn>
                                        <p:tgtEl>
                                          <p:spTgt spid="8"/>
                                        </p:tgtEl>
                                        <p:attrNameLst>
                                          <p:attrName>r</p:attrName>
                                        </p:attrNameLst>
                                      </p:cBhvr>
                                    </p:animRot>
                                  </p:childTnLst>
                                </p:cTn>
                              </p:par>
                            </p:childTnLst>
                          </p:cTn>
                        </p:par>
                        <p:par>
                          <p:cTn id="18" fill="hold">
                            <p:stCondLst>
                              <p:cond delay="6500"/>
                            </p:stCondLst>
                            <p:childTnLst>
                              <p:par>
                                <p:cTn id="19" presetID="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0-#ppt_w/2"/>
                                          </p:val>
                                        </p:tav>
                                        <p:tav tm="100000">
                                          <p:val>
                                            <p:strVal val="#ppt_x"/>
                                          </p:val>
                                        </p:tav>
                                      </p:tavLst>
                                    </p:anim>
                                    <p:anim calcmode="lin" valueType="num">
                                      <p:cBhvr additive="base">
                                        <p:cTn id="22" dur="500" fill="hold"/>
                                        <p:tgtEl>
                                          <p:spTgt spid="10"/>
                                        </p:tgtEl>
                                        <p:attrNameLst>
                                          <p:attrName>ppt_y</p:attrName>
                                        </p:attrNameLst>
                                      </p:cBhvr>
                                      <p:tavLst>
                                        <p:tav tm="0">
                                          <p:val>
                                            <p:strVal val="#ppt_y"/>
                                          </p:val>
                                        </p:tav>
                                        <p:tav tm="100000">
                                          <p:val>
                                            <p:strVal val="#ppt_y"/>
                                          </p:val>
                                        </p:tav>
                                      </p:tavLst>
                                    </p:anim>
                                  </p:childTnLst>
                                </p:cTn>
                              </p:par>
                            </p:childTnLst>
                          </p:cTn>
                        </p:par>
                        <p:par>
                          <p:cTn id="23" fill="hold">
                            <p:stCondLst>
                              <p:cond delay="7000"/>
                            </p:stCondLst>
                            <p:childTnLst>
                              <p:par>
                                <p:cTn id="24" presetID="2" presetClass="entr" presetSubtype="8"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01735" y="196105"/>
            <a:ext cx="444434" cy="30517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团队介绍</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第一章：公司与团队</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微软雅黑" pitchFamily="34" charset="-122"/>
                <a:ea typeface="微软雅黑" pitchFamily="34" charset="-122"/>
              </a:rPr>
              <a:t>5</a:t>
            </a:r>
          </a:p>
        </p:txBody>
      </p:sp>
      <p:sp>
        <p:nvSpPr>
          <p:cNvPr id="72" name="椭圆 71"/>
          <p:cNvSpPr/>
          <p:nvPr/>
        </p:nvSpPr>
        <p:spPr>
          <a:xfrm>
            <a:off x="1332484" y="2517759"/>
            <a:ext cx="1863481" cy="1863481"/>
          </a:xfrm>
          <a:prstGeom prst="ellipse">
            <a:avLst/>
          </a:prstGeom>
          <a:solidFill>
            <a:srgbClr val="00B0F0">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73" name="TextBox 72"/>
          <p:cNvSpPr txBox="1"/>
          <p:nvPr/>
        </p:nvSpPr>
        <p:spPr>
          <a:xfrm>
            <a:off x="1511774" y="3294434"/>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1800" b="1" dirty="0">
                <a:solidFill>
                  <a:schemeClr val="bg1"/>
                </a:solidFill>
              </a:rPr>
              <a:t>我们的团队</a:t>
            </a:r>
            <a:endParaRPr lang="en-US" altLang="zh-CN" sz="1800" b="1" dirty="0">
              <a:solidFill>
                <a:schemeClr val="bg1"/>
              </a:solidFill>
            </a:endParaRPr>
          </a:p>
        </p:txBody>
      </p:sp>
      <p:sp>
        <p:nvSpPr>
          <p:cNvPr id="74" name="椭圆 73"/>
          <p:cNvSpPr/>
          <p:nvPr/>
        </p:nvSpPr>
        <p:spPr>
          <a:xfrm>
            <a:off x="1332484" y="1005984"/>
            <a:ext cx="1863481" cy="1863481"/>
          </a:xfrm>
          <a:prstGeom prst="ellipse">
            <a:avLst/>
          </a:prstGeom>
          <a:solidFill>
            <a:srgbClr val="0070C0">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KSO_Shape"/>
          <p:cNvSpPr>
            <a:spLocks/>
          </p:cNvSpPr>
          <p:nvPr/>
        </p:nvSpPr>
        <p:spPr bwMode="auto">
          <a:xfrm>
            <a:off x="1635944" y="1537065"/>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76" name="椭圆 75"/>
          <p:cNvSpPr/>
          <p:nvPr/>
        </p:nvSpPr>
        <p:spPr>
          <a:xfrm>
            <a:off x="4080066" y="942543"/>
            <a:ext cx="839053" cy="839053"/>
          </a:xfrm>
          <a:prstGeom prst="ellipse">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7" name="TextBox 76"/>
          <p:cNvSpPr txBox="1"/>
          <p:nvPr/>
        </p:nvSpPr>
        <p:spPr>
          <a:xfrm>
            <a:off x="4157845" y="1161428"/>
            <a:ext cx="800219" cy="461537"/>
          </a:xfrm>
          <a:prstGeom prst="rect">
            <a:avLst/>
          </a:prstGeom>
          <a:noFill/>
        </p:spPr>
        <p:txBody>
          <a:bodyPr wrap="none" rtlCol="0">
            <a:spAutoFit/>
          </a:bodyPr>
          <a:lstStyle/>
          <a:p>
            <a:r>
              <a:rPr lang="zh-CN" altLang="en-US" sz="2399" dirty="0">
                <a:solidFill>
                  <a:schemeClr val="bg1"/>
                </a:solidFill>
                <a:latin typeface="微软雅黑" panose="020B0503020204020204" pitchFamily="34" charset="-122"/>
                <a:ea typeface="微软雅黑" panose="020B0503020204020204" pitchFamily="34" charset="-122"/>
              </a:rPr>
              <a:t>青春</a:t>
            </a:r>
          </a:p>
        </p:txBody>
      </p:sp>
      <p:sp>
        <p:nvSpPr>
          <p:cNvPr id="78" name="椭圆 77"/>
          <p:cNvSpPr/>
          <p:nvPr/>
        </p:nvSpPr>
        <p:spPr>
          <a:xfrm>
            <a:off x="5015341" y="951992"/>
            <a:ext cx="839053" cy="839053"/>
          </a:xfrm>
          <a:prstGeom prst="ellipse">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9" name="TextBox 78"/>
          <p:cNvSpPr txBox="1"/>
          <p:nvPr/>
        </p:nvSpPr>
        <p:spPr>
          <a:xfrm>
            <a:off x="5093120" y="1170877"/>
            <a:ext cx="800219" cy="461537"/>
          </a:xfrm>
          <a:prstGeom prst="rect">
            <a:avLst/>
          </a:prstGeom>
          <a:noFill/>
        </p:spPr>
        <p:txBody>
          <a:bodyPr wrap="none" rtlCol="0">
            <a:spAutoFit/>
          </a:bodyPr>
          <a:lstStyle/>
          <a:p>
            <a:r>
              <a:rPr lang="zh-CN" altLang="en-US" sz="2399" dirty="0">
                <a:solidFill>
                  <a:schemeClr val="bg1"/>
                </a:solidFill>
                <a:latin typeface="微软雅黑" panose="020B0503020204020204" pitchFamily="34" charset="-122"/>
                <a:ea typeface="微软雅黑" panose="020B0503020204020204" pitchFamily="34" charset="-122"/>
              </a:rPr>
              <a:t>活力</a:t>
            </a:r>
          </a:p>
        </p:txBody>
      </p:sp>
      <p:sp>
        <p:nvSpPr>
          <p:cNvPr id="80" name="椭圆 79"/>
          <p:cNvSpPr/>
          <p:nvPr/>
        </p:nvSpPr>
        <p:spPr>
          <a:xfrm>
            <a:off x="5933204" y="951992"/>
            <a:ext cx="839053" cy="839053"/>
          </a:xfrm>
          <a:prstGeom prst="ellipse">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1" name="TextBox 80"/>
          <p:cNvSpPr txBox="1"/>
          <p:nvPr/>
        </p:nvSpPr>
        <p:spPr>
          <a:xfrm>
            <a:off x="6010983" y="1170877"/>
            <a:ext cx="800219" cy="461537"/>
          </a:xfrm>
          <a:prstGeom prst="rect">
            <a:avLst/>
          </a:prstGeom>
          <a:noFill/>
        </p:spPr>
        <p:txBody>
          <a:bodyPr wrap="none" rtlCol="0">
            <a:spAutoFit/>
          </a:bodyPr>
          <a:lstStyle/>
          <a:p>
            <a:r>
              <a:rPr lang="zh-CN" altLang="en-US" sz="2399" dirty="0">
                <a:solidFill>
                  <a:schemeClr val="bg1"/>
                </a:solidFill>
                <a:latin typeface="微软雅黑" panose="020B0503020204020204" pitchFamily="34" charset="-122"/>
                <a:ea typeface="微软雅黑" panose="020B0503020204020204" pitchFamily="34" charset="-122"/>
              </a:rPr>
              <a:t>专业</a:t>
            </a:r>
          </a:p>
        </p:txBody>
      </p:sp>
      <p:sp>
        <p:nvSpPr>
          <p:cNvPr id="82" name="椭圆 81"/>
          <p:cNvSpPr/>
          <p:nvPr/>
        </p:nvSpPr>
        <p:spPr>
          <a:xfrm>
            <a:off x="6851066" y="951992"/>
            <a:ext cx="839053" cy="839053"/>
          </a:xfrm>
          <a:prstGeom prst="ellipse">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3" name="TextBox 82"/>
          <p:cNvSpPr txBox="1"/>
          <p:nvPr/>
        </p:nvSpPr>
        <p:spPr>
          <a:xfrm>
            <a:off x="6928846" y="1170877"/>
            <a:ext cx="800219" cy="461537"/>
          </a:xfrm>
          <a:prstGeom prst="rect">
            <a:avLst/>
          </a:prstGeom>
          <a:noFill/>
        </p:spPr>
        <p:txBody>
          <a:bodyPr wrap="none" rtlCol="0">
            <a:spAutoFit/>
          </a:bodyPr>
          <a:lstStyle/>
          <a:p>
            <a:r>
              <a:rPr lang="zh-CN" altLang="en-US" sz="2399" dirty="0">
                <a:solidFill>
                  <a:schemeClr val="bg1"/>
                </a:solidFill>
                <a:latin typeface="微软雅黑" panose="020B0503020204020204" pitchFamily="34" charset="-122"/>
                <a:ea typeface="微软雅黑" panose="020B0503020204020204" pitchFamily="34" charset="-122"/>
              </a:rPr>
              <a:t>梦想</a:t>
            </a:r>
          </a:p>
        </p:txBody>
      </p:sp>
      <p:sp>
        <p:nvSpPr>
          <p:cNvPr id="84" name="TextBox 83"/>
          <p:cNvSpPr txBox="1"/>
          <p:nvPr/>
        </p:nvSpPr>
        <p:spPr>
          <a:xfrm>
            <a:off x="3868550" y="2164633"/>
            <a:ext cx="4176715" cy="577081"/>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团队（</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Team</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）是由员工和管理层组成的一个共同体，它合理利用每一个成员的知识和技能协同工作，解决问题，达到共同的目标。团队的构成要素总结为</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5P</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，分别为目标、人、定位、权限、计划。</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endParaRPr>
          </a:p>
        </p:txBody>
      </p:sp>
      <p:sp>
        <p:nvSpPr>
          <p:cNvPr id="85" name="TextBox 84"/>
          <p:cNvSpPr txBox="1"/>
          <p:nvPr/>
        </p:nvSpPr>
        <p:spPr>
          <a:xfrm>
            <a:off x="3868550" y="3676407"/>
            <a:ext cx="4122722" cy="577081"/>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rPr>
              <a:t>企业、事业各部门领导人具有合格的管理素质，有战略眼光，责任心强，，管理部门的工作健全而有效率。管理责任审计就是针对企事业的管理工作是否达到了上述责任要求。</a:t>
            </a:r>
          </a:p>
        </p:txBody>
      </p:sp>
      <p:sp>
        <p:nvSpPr>
          <p:cNvPr id="86" name="TextBox 85"/>
          <p:cNvSpPr txBox="1"/>
          <p:nvPr/>
        </p:nvSpPr>
        <p:spPr>
          <a:xfrm>
            <a:off x="3868550" y="2812535"/>
            <a:ext cx="4122722" cy="830740"/>
          </a:xfrm>
          <a:prstGeom prst="rect">
            <a:avLst/>
          </a:prstGeom>
          <a:noFill/>
        </p:spPr>
        <p:txBody>
          <a:bodyPr wrap="square" rtlCol="0">
            <a:spAutoFit/>
          </a:bodyPr>
          <a:lstStyle/>
          <a:p>
            <a:r>
              <a:rPr lang="zh-CN" altLang="en-US" sz="2399" b="1" dirty="0">
                <a:solidFill>
                  <a:schemeClr val="tx1">
                    <a:lumMod val="65000"/>
                    <a:lumOff val="35000"/>
                  </a:schemeClr>
                </a:solidFill>
                <a:latin typeface="微软雅黑" panose="020B0503020204020204" pitchFamily="34" charset="-122"/>
                <a:ea typeface="微软雅黑" panose="020B0503020204020204" pitchFamily="34" charset="-122"/>
              </a:rPr>
              <a:t>我们一起创作企业的辉煌，一起实现我们的理想奋斗。</a:t>
            </a:r>
          </a:p>
        </p:txBody>
      </p:sp>
      <p:sp>
        <p:nvSpPr>
          <p:cNvPr id="87" name="Freeform 12"/>
          <p:cNvSpPr>
            <a:spLocks/>
          </p:cNvSpPr>
          <p:nvPr/>
        </p:nvSpPr>
        <p:spPr bwMode="auto">
          <a:xfrm>
            <a:off x="3694716" y="1929980"/>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88" name="Freeform 12"/>
          <p:cNvSpPr>
            <a:spLocks/>
          </p:cNvSpPr>
          <p:nvPr/>
        </p:nvSpPr>
        <p:spPr bwMode="auto">
          <a:xfrm flipH="1" flipV="1">
            <a:off x="7793085" y="4063903"/>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Tree>
    <p:extLst>
      <p:ext uri="{BB962C8B-B14F-4D97-AF65-F5344CB8AC3E}">
        <p14:creationId xmlns:p14="http://schemas.microsoft.com/office/powerpoint/2010/main" val="383546771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528" fill="hold" grpId="0" nodeType="withEffect">
                                      <p:stCondLst>
                                        <p:cond delay="500"/>
                                      </p:stCondLst>
                                      <p:childTnLst>
                                        <p:set>
                                          <p:cBhvr>
                                            <p:cTn id="18" dur="1" fill="hold">
                                              <p:stCondLst>
                                                <p:cond delay="0"/>
                                              </p:stCondLst>
                                            </p:cTn>
                                            <p:tgtEl>
                                              <p:spTgt spid="75"/>
                                            </p:tgtEl>
                                            <p:attrNameLst>
                                              <p:attrName>style.visibility</p:attrName>
                                            </p:attrNameLst>
                                          </p:cBhvr>
                                          <p:to>
                                            <p:strVal val="visible"/>
                                          </p:to>
                                        </p:set>
                                        <p:anim calcmode="lin" valueType="num">
                                          <p:cBhvr>
                                            <p:cTn id="19" dur="500" fill="hold"/>
                                            <p:tgtEl>
                                              <p:spTgt spid="75"/>
                                            </p:tgtEl>
                                            <p:attrNameLst>
                                              <p:attrName>ppt_w</p:attrName>
                                            </p:attrNameLst>
                                          </p:cBhvr>
                                          <p:tavLst>
                                            <p:tav tm="0">
                                              <p:val>
                                                <p:fltVal val="0"/>
                                              </p:val>
                                            </p:tav>
                                            <p:tav tm="100000">
                                              <p:val>
                                                <p:strVal val="#ppt_w"/>
                                              </p:val>
                                            </p:tav>
                                          </p:tavLst>
                                        </p:anim>
                                        <p:anim calcmode="lin" valueType="num">
                                          <p:cBhvr>
                                            <p:cTn id="20" dur="500" fill="hold"/>
                                            <p:tgtEl>
                                              <p:spTgt spid="75"/>
                                            </p:tgtEl>
                                            <p:attrNameLst>
                                              <p:attrName>ppt_h</p:attrName>
                                            </p:attrNameLst>
                                          </p:cBhvr>
                                          <p:tavLst>
                                            <p:tav tm="0">
                                              <p:val>
                                                <p:fltVal val="0"/>
                                              </p:val>
                                            </p:tav>
                                            <p:tav tm="100000">
                                              <p:val>
                                                <p:strVal val="#ppt_h"/>
                                              </p:val>
                                            </p:tav>
                                          </p:tavLst>
                                        </p:anim>
                                        <p:animEffect transition="in" filter="fade">
                                          <p:cBhvr>
                                            <p:cTn id="21" dur="500"/>
                                            <p:tgtEl>
                                              <p:spTgt spid="75"/>
                                            </p:tgtEl>
                                          </p:cBhvr>
                                        </p:animEffect>
                                        <p:anim calcmode="lin" valueType="num">
                                          <p:cBhvr>
                                            <p:cTn id="22" dur="500" fill="hold"/>
                                            <p:tgtEl>
                                              <p:spTgt spid="75"/>
                                            </p:tgtEl>
                                            <p:attrNameLst>
                                              <p:attrName>ppt_x</p:attrName>
                                            </p:attrNameLst>
                                          </p:cBhvr>
                                          <p:tavLst>
                                            <p:tav tm="0">
                                              <p:val>
                                                <p:fltVal val="0.5"/>
                                              </p:val>
                                            </p:tav>
                                            <p:tav tm="100000">
                                              <p:val>
                                                <p:strVal val="#ppt_x"/>
                                              </p:val>
                                            </p:tav>
                                          </p:tavLst>
                                        </p:anim>
                                        <p:anim calcmode="lin" valueType="num">
                                          <p:cBhvr>
                                            <p:cTn id="23" dur="500" fill="hold"/>
                                            <p:tgtEl>
                                              <p:spTgt spid="75"/>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50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fill="hold"/>
                                            <p:tgtEl>
                                              <p:spTgt spid="74"/>
                                            </p:tgtEl>
                                            <p:attrNameLst>
                                              <p:attrName>ppt_w</p:attrName>
                                            </p:attrNameLst>
                                          </p:cBhvr>
                                          <p:tavLst>
                                            <p:tav tm="0">
                                              <p:val>
                                                <p:fltVal val="0"/>
                                              </p:val>
                                            </p:tav>
                                            <p:tav tm="100000">
                                              <p:val>
                                                <p:strVal val="#ppt_w"/>
                                              </p:val>
                                            </p:tav>
                                          </p:tavLst>
                                        </p:anim>
                                        <p:anim calcmode="lin" valueType="num">
                                          <p:cBhvr>
                                            <p:cTn id="27" dur="500" fill="hold"/>
                                            <p:tgtEl>
                                              <p:spTgt spid="74"/>
                                            </p:tgtEl>
                                            <p:attrNameLst>
                                              <p:attrName>ppt_h</p:attrName>
                                            </p:attrNameLst>
                                          </p:cBhvr>
                                          <p:tavLst>
                                            <p:tav tm="0">
                                              <p:val>
                                                <p:fltVal val="0"/>
                                              </p:val>
                                            </p:tav>
                                            <p:tav tm="100000">
                                              <p:val>
                                                <p:strVal val="#ppt_h"/>
                                              </p:val>
                                            </p:tav>
                                          </p:tavLst>
                                        </p:anim>
                                        <p:animEffect transition="in" filter="fade">
                                          <p:cBhvr>
                                            <p:cTn id="28" dur="500"/>
                                            <p:tgtEl>
                                              <p:spTgt spid="74"/>
                                            </p:tgtEl>
                                          </p:cBhvr>
                                        </p:animEffect>
                                        <p:anim calcmode="lin" valueType="num">
                                          <p:cBhvr>
                                            <p:cTn id="29" dur="500" fill="hold"/>
                                            <p:tgtEl>
                                              <p:spTgt spid="74"/>
                                            </p:tgtEl>
                                            <p:attrNameLst>
                                              <p:attrName>ppt_x</p:attrName>
                                            </p:attrNameLst>
                                          </p:cBhvr>
                                          <p:tavLst>
                                            <p:tav tm="0">
                                              <p:val>
                                                <p:fltVal val="0.5"/>
                                              </p:val>
                                            </p:tav>
                                            <p:tav tm="100000">
                                              <p:val>
                                                <p:strVal val="#ppt_x"/>
                                              </p:val>
                                            </p:tav>
                                          </p:tavLst>
                                        </p:anim>
                                        <p:anim calcmode="lin" valueType="num">
                                          <p:cBhvr>
                                            <p:cTn id="30" dur="500" fill="hold"/>
                                            <p:tgtEl>
                                              <p:spTgt spid="74"/>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00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anim calcmode="lin" valueType="num">
                                          <p:cBhvr>
                                            <p:cTn id="36" dur="500" fill="hold"/>
                                            <p:tgtEl>
                                              <p:spTgt spid="73"/>
                                            </p:tgtEl>
                                            <p:attrNameLst>
                                              <p:attrName>ppt_x</p:attrName>
                                            </p:attrNameLst>
                                          </p:cBhvr>
                                          <p:tavLst>
                                            <p:tav tm="0">
                                              <p:val>
                                                <p:fltVal val="0.5"/>
                                              </p:val>
                                            </p:tav>
                                            <p:tav tm="100000">
                                              <p:val>
                                                <p:strVal val="#ppt_x"/>
                                              </p:val>
                                            </p:tav>
                                          </p:tavLst>
                                        </p:anim>
                                        <p:anim calcmode="lin" valueType="num">
                                          <p:cBhvr>
                                            <p:cTn id="37" dur="500" fill="hold"/>
                                            <p:tgtEl>
                                              <p:spTgt spid="73"/>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000"/>
                                      </p:stCondLst>
                                      <p:childTnLst>
                                        <p:set>
                                          <p:cBhvr>
                                            <p:cTn id="39" dur="1" fill="hold">
                                              <p:stCondLst>
                                                <p:cond delay="0"/>
                                              </p:stCondLst>
                                            </p:cTn>
                                            <p:tgtEl>
                                              <p:spTgt spid="72"/>
                                            </p:tgtEl>
                                            <p:attrNameLst>
                                              <p:attrName>style.visibility</p:attrName>
                                            </p:attrNameLst>
                                          </p:cBhvr>
                                          <p:to>
                                            <p:strVal val="visible"/>
                                          </p:to>
                                        </p:set>
                                        <p:anim calcmode="lin" valueType="num">
                                          <p:cBhvr>
                                            <p:cTn id="40" dur="500" fill="hold"/>
                                            <p:tgtEl>
                                              <p:spTgt spid="72"/>
                                            </p:tgtEl>
                                            <p:attrNameLst>
                                              <p:attrName>ppt_w</p:attrName>
                                            </p:attrNameLst>
                                          </p:cBhvr>
                                          <p:tavLst>
                                            <p:tav tm="0">
                                              <p:val>
                                                <p:fltVal val="0"/>
                                              </p:val>
                                            </p:tav>
                                            <p:tav tm="100000">
                                              <p:val>
                                                <p:strVal val="#ppt_w"/>
                                              </p:val>
                                            </p:tav>
                                          </p:tavLst>
                                        </p:anim>
                                        <p:anim calcmode="lin" valueType="num">
                                          <p:cBhvr>
                                            <p:cTn id="41" dur="500" fill="hold"/>
                                            <p:tgtEl>
                                              <p:spTgt spid="72"/>
                                            </p:tgtEl>
                                            <p:attrNameLst>
                                              <p:attrName>ppt_h</p:attrName>
                                            </p:attrNameLst>
                                          </p:cBhvr>
                                          <p:tavLst>
                                            <p:tav tm="0">
                                              <p:val>
                                                <p:fltVal val="0"/>
                                              </p:val>
                                            </p:tav>
                                            <p:tav tm="100000">
                                              <p:val>
                                                <p:strVal val="#ppt_h"/>
                                              </p:val>
                                            </p:tav>
                                          </p:tavLst>
                                        </p:anim>
                                        <p:animEffect transition="in" filter="fade">
                                          <p:cBhvr>
                                            <p:cTn id="42" dur="500"/>
                                            <p:tgtEl>
                                              <p:spTgt spid="72"/>
                                            </p:tgtEl>
                                          </p:cBhvr>
                                        </p:animEffect>
                                        <p:anim calcmode="lin" valueType="num">
                                          <p:cBhvr>
                                            <p:cTn id="43" dur="500" fill="hold"/>
                                            <p:tgtEl>
                                              <p:spTgt spid="72"/>
                                            </p:tgtEl>
                                            <p:attrNameLst>
                                              <p:attrName>ppt_x</p:attrName>
                                            </p:attrNameLst>
                                          </p:cBhvr>
                                          <p:tavLst>
                                            <p:tav tm="0">
                                              <p:val>
                                                <p:fltVal val="0.5"/>
                                              </p:val>
                                            </p:tav>
                                            <p:tav tm="100000">
                                              <p:val>
                                                <p:strVal val="#ppt_x"/>
                                              </p:val>
                                            </p:tav>
                                          </p:tavLst>
                                        </p:anim>
                                        <p:anim calcmode="lin" valueType="num">
                                          <p:cBhvr>
                                            <p:cTn id="44" dur="500" fill="hold"/>
                                            <p:tgtEl>
                                              <p:spTgt spid="72"/>
                                            </p:tgtEl>
                                            <p:attrNameLst>
                                              <p:attrName>ppt_y</p:attrName>
                                            </p:attrNameLst>
                                          </p:cBhvr>
                                          <p:tavLst>
                                            <p:tav tm="0">
                                              <p:val>
                                                <p:fltVal val="0.5"/>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1+#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000"/>
                                      </p:stCondLst>
                                      <p:childTnLst>
                                        <p:set>
                                          <p:cBhvr>
                                            <p:cTn id="50" dur="1" fill="hold">
                                              <p:stCondLst>
                                                <p:cond delay="0"/>
                                              </p:stCondLst>
                                            </p:cTn>
                                            <p:tgtEl>
                                              <p:spTgt spid="77"/>
                                            </p:tgtEl>
                                            <p:attrNameLst>
                                              <p:attrName>style.visibility</p:attrName>
                                            </p:attrNameLst>
                                          </p:cBhvr>
                                          <p:to>
                                            <p:strVal val="visible"/>
                                          </p:to>
                                        </p:set>
                                        <p:anim calcmode="lin" valueType="num">
                                          <p:cBhvr additive="base">
                                            <p:cTn id="51" dur="500" fill="hold"/>
                                            <p:tgtEl>
                                              <p:spTgt spid="77"/>
                                            </p:tgtEl>
                                            <p:attrNameLst>
                                              <p:attrName>ppt_x</p:attrName>
                                            </p:attrNameLst>
                                          </p:cBhvr>
                                          <p:tavLst>
                                            <p:tav tm="0">
                                              <p:val>
                                                <p:strVal val="1+#ppt_w/2"/>
                                              </p:val>
                                            </p:tav>
                                            <p:tav tm="100000">
                                              <p:val>
                                                <p:strVal val="#ppt_x"/>
                                              </p:val>
                                            </p:tav>
                                          </p:tavLst>
                                        </p:anim>
                                        <p:anim calcmode="lin" valueType="num">
                                          <p:cBhvr additive="base">
                                            <p:cTn id="52" dur="500" fill="hold"/>
                                            <p:tgtEl>
                                              <p:spTgt spid="7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fill="hold"/>
                                            <p:tgtEl>
                                              <p:spTgt spid="78"/>
                                            </p:tgtEl>
                                            <p:attrNameLst>
                                              <p:attrName>ppt_x</p:attrName>
                                            </p:attrNameLst>
                                          </p:cBhvr>
                                          <p:tavLst>
                                            <p:tav tm="0">
                                              <p:val>
                                                <p:strVal val="1+#ppt_w/2"/>
                                              </p:val>
                                            </p:tav>
                                            <p:tav tm="100000">
                                              <p:val>
                                                <p:strVal val="#ppt_x"/>
                                              </p:val>
                                            </p:tav>
                                          </p:tavLst>
                                        </p:anim>
                                        <p:anim calcmode="lin" valueType="num">
                                          <p:cBhvr additive="base">
                                            <p:cTn id="56" dur="500" fill="hold"/>
                                            <p:tgtEl>
                                              <p:spTgt spid="7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fill="hold"/>
                                            <p:tgtEl>
                                              <p:spTgt spid="79"/>
                                            </p:tgtEl>
                                            <p:attrNameLst>
                                              <p:attrName>ppt_x</p:attrName>
                                            </p:attrNameLst>
                                          </p:cBhvr>
                                          <p:tavLst>
                                            <p:tav tm="0">
                                              <p:val>
                                                <p:strVal val="1+#ppt_w/2"/>
                                              </p:val>
                                            </p:tav>
                                            <p:tav tm="100000">
                                              <p:val>
                                                <p:strVal val="#ppt_x"/>
                                              </p:val>
                                            </p:tav>
                                          </p:tavLst>
                                        </p:anim>
                                        <p:anim calcmode="lin" valueType="num">
                                          <p:cBhvr additive="base">
                                            <p:cTn id="60" dur="500" fill="hold"/>
                                            <p:tgtEl>
                                              <p:spTgt spid="7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fill="hold"/>
                                            <p:tgtEl>
                                              <p:spTgt spid="80"/>
                                            </p:tgtEl>
                                            <p:attrNameLst>
                                              <p:attrName>ppt_x</p:attrName>
                                            </p:attrNameLst>
                                          </p:cBhvr>
                                          <p:tavLst>
                                            <p:tav tm="0">
                                              <p:val>
                                                <p:strVal val="1+#ppt_w/2"/>
                                              </p:val>
                                            </p:tav>
                                            <p:tav tm="100000">
                                              <p:val>
                                                <p:strVal val="#ppt_x"/>
                                              </p:val>
                                            </p:tav>
                                          </p:tavLst>
                                        </p:anim>
                                        <p:anim calcmode="lin" valueType="num">
                                          <p:cBhvr additive="base">
                                            <p:cTn id="64" dur="500" fill="hold"/>
                                            <p:tgtEl>
                                              <p:spTgt spid="80"/>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500" fill="hold"/>
                                            <p:tgtEl>
                                              <p:spTgt spid="81"/>
                                            </p:tgtEl>
                                            <p:attrNameLst>
                                              <p:attrName>ppt_x</p:attrName>
                                            </p:attrNameLst>
                                          </p:cBhvr>
                                          <p:tavLst>
                                            <p:tav tm="0">
                                              <p:val>
                                                <p:strVal val="1+#ppt_w/2"/>
                                              </p:val>
                                            </p:tav>
                                            <p:tav tm="100000">
                                              <p:val>
                                                <p:strVal val="#ppt_x"/>
                                              </p:val>
                                            </p:tav>
                                          </p:tavLst>
                                        </p:anim>
                                        <p:anim calcmode="lin" valueType="num">
                                          <p:cBhvr additive="base">
                                            <p:cTn id="68" dur="500" fill="hold"/>
                                            <p:tgtEl>
                                              <p:spTgt spid="8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1+#ppt_w/2"/>
                                              </p:val>
                                            </p:tav>
                                            <p:tav tm="100000">
                                              <p:val>
                                                <p:strVal val="#ppt_x"/>
                                              </p:val>
                                            </p:tav>
                                          </p:tavLst>
                                        </p:anim>
                                        <p:anim calcmode="lin" valueType="num">
                                          <p:cBhvr additive="base">
                                            <p:cTn id="72" dur="500" fill="hold"/>
                                            <p:tgtEl>
                                              <p:spTgt spid="8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83"/>
                                            </p:tgtEl>
                                            <p:attrNameLst>
                                              <p:attrName>style.visibility</p:attrName>
                                            </p:attrNameLst>
                                          </p:cBhvr>
                                          <p:to>
                                            <p:strVal val="visible"/>
                                          </p:to>
                                        </p:set>
                                        <p:anim calcmode="lin" valueType="num">
                                          <p:cBhvr additive="base">
                                            <p:cTn id="75" dur="500" fill="hold"/>
                                            <p:tgtEl>
                                              <p:spTgt spid="83"/>
                                            </p:tgtEl>
                                            <p:attrNameLst>
                                              <p:attrName>ppt_x</p:attrName>
                                            </p:attrNameLst>
                                          </p:cBhvr>
                                          <p:tavLst>
                                            <p:tav tm="0">
                                              <p:val>
                                                <p:strVal val="1+#ppt_w/2"/>
                                              </p:val>
                                            </p:tav>
                                            <p:tav tm="100000">
                                              <p:val>
                                                <p:strVal val="#ppt_x"/>
                                              </p:val>
                                            </p:tav>
                                          </p:tavLst>
                                        </p:anim>
                                        <p:anim calcmode="lin" valueType="num">
                                          <p:cBhvr additive="base">
                                            <p:cTn id="76" dur="500" fill="hold"/>
                                            <p:tgtEl>
                                              <p:spTgt spid="83"/>
                                            </p:tgtEl>
                                            <p:attrNameLst>
                                              <p:attrName>ppt_y</p:attrName>
                                            </p:attrNameLst>
                                          </p:cBhvr>
                                          <p:tavLst>
                                            <p:tav tm="0">
                                              <p:val>
                                                <p:strVal val="#ppt_y"/>
                                              </p:val>
                                            </p:tav>
                                            <p:tav tm="100000">
                                              <p:val>
                                                <p:strVal val="#ppt_y"/>
                                              </p:val>
                                            </p:tav>
                                          </p:tavLst>
                                        </p:anim>
                                      </p:childTnLst>
                                    </p:cTn>
                                  </p:par>
                                </p:childTnLst>
                              </p:cTn>
                            </p:par>
                            <p:par>
                              <p:cTn id="77" fill="hold">
                                <p:stCondLst>
                                  <p:cond delay="1500"/>
                                </p:stCondLst>
                                <p:childTnLst>
                                  <p:par>
                                    <p:cTn id="78" presetID="1" presetClass="entr" presetSubtype="0" fill="hold" grpId="0" nodeType="afterEffect">
                                      <p:stCondLst>
                                        <p:cond delay="0"/>
                                      </p:stCondLst>
                                      <p:childTnLst>
                                        <p:set>
                                          <p:cBhvr>
                                            <p:cTn id="79" dur="1" fill="hold">
                                              <p:stCondLst>
                                                <p:cond delay="0"/>
                                              </p:stCondLst>
                                            </p:cTn>
                                            <p:tgtEl>
                                              <p:spTgt spid="87"/>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56836E-6 -3.7037E-7 L 0.36686 0.15278 " pathEditMode="relative" rAng="0" ptsTypes="AA">
                                          <p:cBhvr>
                                            <p:cTn id="81" dur="500" spd="-99900" fill="hold"/>
                                            <p:tgtEl>
                                              <p:spTgt spid="87"/>
                                            </p:tgtEl>
                                            <p:attrNameLst>
                                              <p:attrName>ppt_x,ppt_y</p:attrName>
                                            </p:attrNameLst>
                                          </p:cBhvr>
                                          <p:rCtr x="18343" y="7639"/>
                                        </p:animMotion>
                                      </p:childTnLst>
                                    </p:cTn>
                                  </p:par>
                                  <p:par>
                                    <p:cTn id="82" presetID="1" presetClass="entr" presetSubtype="0" fill="hold" grpId="0" nodeType="withEffect">
                                      <p:stCondLst>
                                        <p:cond delay="0"/>
                                      </p:stCondLst>
                                      <p:childTnLst>
                                        <p:set>
                                          <p:cBhvr>
                                            <p:cTn id="83" dur="1" fill="hold">
                                              <p:stCondLst>
                                                <p:cond delay="0"/>
                                              </p:stCondLst>
                                            </p:cTn>
                                            <p:tgtEl>
                                              <p:spTgt spid="88"/>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7.85742E-7 -3.33333E-6 L -0.39495 -0.11018 " pathEditMode="relative" rAng="0" ptsTypes="AA">
                                          <p:cBhvr>
                                            <p:cTn id="85" dur="500" spd="-99900" fill="hold"/>
                                            <p:tgtEl>
                                              <p:spTgt spid="88"/>
                                            </p:tgtEl>
                                            <p:attrNameLst>
                                              <p:attrName>ppt_x,ppt_y</p:attrName>
                                            </p:attrNameLst>
                                          </p:cBhvr>
                                          <p:rCtr x="-19748" y="-5509"/>
                                        </p:animMotion>
                                      </p:childTnLst>
                                    </p:cTn>
                                  </p:par>
                                </p:childTnLst>
                              </p:cTn>
                            </p:par>
                            <p:par>
                              <p:cTn id="86" fill="hold">
                                <p:stCondLst>
                                  <p:cond delay="2000"/>
                                </p:stCondLst>
                                <p:childTnLst>
                                  <p:par>
                                    <p:cTn id="87" presetID="18" presetClass="entr" presetSubtype="3"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strips(upRight)">
                                          <p:cBhvr>
                                            <p:cTn id="89" dur="500"/>
                                            <p:tgtEl>
                                              <p:spTgt spid="8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strips(upRight)">
                                          <p:cBhvr>
                                            <p:cTn id="92" dur="500"/>
                                            <p:tgtEl>
                                              <p:spTgt spid="84"/>
                                            </p:tgtEl>
                                          </p:cBhvr>
                                        </p:animEffect>
                                      </p:childTnLst>
                                    </p:cTn>
                                  </p:par>
                                </p:childTnLst>
                              </p:cTn>
                            </p:par>
                            <p:par>
                              <p:cTn id="93" fill="hold">
                                <p:stCondLst>
                                  <p:cond delay="2500"/>
                                </p:stCondLst>
                                <p:childTnLst>
                                  <p:par>
                                    <p:cTn id="94" presetID="2" presetClass="entr" presetSubtype="8" fill="hold" grpId="0" nodeType="afterEffect" p14:presetBounceEnd="44000">
                                      <p:stCondLst>
                                        <p:cond delay="0"/>
                                      </p:stCondLst>
                                      <p:childTnLst>
                                        <p:set>
                                          <p:cBhvr>
                                            <p:cTn id="95" dur="1" fill="hold">
                                              <p:stCondLst>
                                                <p:cond delay="0"/>
                                              </p:stCondLst>
                                            </p:cTn>
                                            <p:tgtEl>
                                              <p:spTgt spid="86"/>
                                            </p:tgtEl>
                                            <p:attrNameLst>
                                              <p:attrName>style.visibility</p:attrName>
                                            </p:attrNameLst>
                                          </p:cBhvr>
                                          <p:to>
                                            <p:strVal val="visible"/>
                                          </p:to>
                                        </p:set>
                                        <p:anim calcmode="lin" valueType="num" p14:bounceEnd="44000">
                                          <p:cBhvr additive="base">
                                            <p:cTn id="96" dur="500" fill="hold"/>
                                            <p:tgtEl>
                                              <p:spTgt spid="86"/>
                                            </p:tgtEl>
                                            <p:attrNameLst>
                                              <p:attrName>ppt_x</p:attrName>
                                            </p:attrNameLst>
                                          </p:cBhvr>
                                          <p:tavLst>
                                            <p:tav tm="0">
                                              <p:val>
                                                <p:strVal val="0-#ppt_w/2"/>
                                              </p:val>
                                            </p:tav>
                                            <p:tav tm="100000">
                                              <p:val>
                                                <p:strVal val="#ppt_x"/>
                                              </p:val>
                                            </p:tav>
                                          </p:tavLst>
                                        </p:anim>
                                        <p:anim calcmode="lin" valueType="num" p14:bounceEnd="44000">
                                          <p:cBhvr additive="base">
                                            <p:cTn id="97"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72" grpId="0" animBg="1"/>
          <p:bldP spid="73" grpId="0"/>
          <p:bldP spid="74" grpId="0" animBg="1"/>
          <p:bldP spid="75" grpId="0" animBg="1"/>
          <p:bldP spid="76" grpId="0" animBg="1"/>
          <p:bldP spid="77" grpId="0"/>
          <p:bldP spid="78" grpId="0" animBg="1"/>
          <p:bldP spid="79" grpId="0"/>
          <p:bldP spid="80" grpId="0" animBg="1"/>
          <p:bldP spid="81" grpId="0"/>
          <p:bldP spid="82" grpId="0" animBg="1"/>
          <p:bldP spid="83" grpId="0"/>
          <p:bldP spid="84" grpId="0"/>
          <p:bldP spid="85" grpId="0"/>
          <p:bldP spid="86" grpId="0"/>
          <p:bldP spid="87" grpId="0" animBg="1"/>
          <p:bldP spid="87" grpId="1" animBg="1"/>
          <p:bldP spid="88" grpId="0" animBg="1"/>
          <p:bldP spid="88"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528" fill="hold" grpId="0" nodeType="withEffect">
                                      <p:stCondLst>
                                        <p:cond delay="500"/>
                                      </p:stCondLst>
                                      <p:childTnLst>
                                        <p:set>
                                          <p:cBhvr>
                                            <p:cTn id="18" dur="1" fill="hold">
                                              <p:stCondLst>
                                                <p:cond delay="0"/>
                                              </p:stCondLst>
                                            </p:cTn>
                                            <p:tgtEl>
                                              <p:spTgt spid="75"/>
                                            </p:tgtEl>
                                            <p:attrNameLst>
                                              <p:attrName>style.visibility</p:attrName>
                                            </p:attrNameLst>
                                          </p:cBhvr>
                                          <p:to>
                                            <p:strVal val="visible"/>
                                          </p:to>
                                        </p:set>
                                        <p:anim calcmode="lin" valueType="num">
                                          <p:cBhvr>
                                            <p:cTn id="19" dur="500" fill="hold"/>
                                            <p:tgtEl>
                                              <p:spTgt spid="75"/>
                                            </p:tgtEl>
                                            <p:attrNameLst>
                                              <p:attrName>ppt_w</p:attrName>
                                            </p:attrNameLst>
                                          </p:cBhvr>
                                          <p:tavLst>
                                            <p:tav tm="0">
                                              <p:val>
                                                <p:fltVal val="0"/>
                                              </p:val>
                                            </p:tav>
                                            <p:tav tm="100000">
                                              <p:val>
                                                <p:strVal val="#ppt_w"/>
                                              </p:val>
                                            </p:tav>
                                          </p:tavLst>
                                        </p:anim>
                                        <p:anim calcmode="lin" valueType="num">
                                          <p:cBhvr>
                                            <p:cTn id="20" dur="500" fill="hold"/>
                                            <p:tgtEl>
                                              <p:spTgt spid="75"/>
                                            </p:tgtEl>
                                            <p:attrNameLst>
                                              <p:attrName>ppt_h</p:attrName>
                                            </p:attrNameLst>
                                          </p:cBhvr>
                                          <p:tavLst>
                                            <p:tav tm="0">
                                              <p:val>
                                                <p:fltVal val="0"/>
                                              </p:val>
                                            </p:tav>
                                            <p:tav tm="100000">
                                              <p:val>
                                                <p:strVal val="#ppt_h"/>
                                              </p:val>
                                            </p:tav>
                                          </p:tavLst>
                                        </p:anim>
                                        <p:animEffect transition="in" filter="fade">
                                          <p:cBhvr>
                                            <p:cTn id="21" dur="500"/>
                                            <p:tgtEl>
                                              <p:spTgt spid="75"/>
                                            </p:tgtEl>
                                          </p:cBhvr>
                                        </p:animEffect>
                                        <p:anim calcmode="lin" valueType="num">
                                          <p:cBhvr>
                                            <p:cTn id="22" dur="500" fill="hold"/>
                                            <p:tgtEl>
                                              <p:spTgt spid="75"/>
                                            </p:tgtEl>
                                            <p:attrNameLst>
                                              <p:attrName>ppt_x</p:attrName>
                                            </p:attrNameLst>
                                          </p:cBhvr>
                                          <p:tavLst>
                                            <p:tav tm="0">
                                              <p:val>
                                                <p:fltVal val="0.5"/>
                                              </p:val>
                                            </p:tav>
                                            <p:tav tm="100000">
                                              <p:val>
                                                <p:strVal val="#ppt_x"/>
                                              </p:val>
                                            </p:tav>
                                          </p:tavLst>
                                        </p:anim>
                                        <p:anim calcmode="lin" valueType="num">
                                          <p:cBhvr>
                                            <p:cTn id="23" dur="500" fill="hold"/>
                                            <p:tgtEl>
                                              <p:spTgt spid="75"/>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50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fill="hold"/>
                                            <p:tgtEl>
                                              <p:spTgt spid="74"/>
                                            </p:tgtEl>
                                            <p:attrNameLst>
                                              <p:attrName>ppt_w</p:attrName>
                                            </p:attrNameLst>
                                          </p:cBhvr>
                                          <p:tavLst>
                                            <p:tav tm="0">
                                              <p:val>
                                                <p:fltVal val="0"/>
                                              </p:val>
                                            </p:tav>
                                            <p:tav tm="100000">
                                              <p:val>
                                                <p:strVal val="#ppt_w"/>
                                              </p:val>
                                            </p:tav>
                                          </p:tavLst>
                                        </p:anim>
                                        <p:anim calcmode="lin" valueType="num">
                                          <p:cBhvr>
                                            <p:cTn id="27" dur="500" fill="hold"/>
                                            <p:tgtEl>
                                              <p:spTgt spid="74"/>
                                            </p:tgtEl>
                                            <p:attrNameLst>
                                              <p:attrName>ppt_h</p:attrName>
                                            </p:attrNameLst>
                                          </p:cBhvr>
                                          <p:tavLst>
                                            <p:tav tm="0">
                                              <p:val>
                                                <p:fltVal val="0"/>
                                              </p:val>
                                            </p:tav>
                                            <p:tav tm="100000">
                                              <p:val>
                                                <p:strVal val="#ppt_h"/>
                                              </p:val>
                                            </p:tav>
                                          </p:tavLst>
                                        </p:anim>
                                        <p:animEffect transition="in" filter="fade">
                                          <p:cBhvr>
                                            <p:cTn id="28" dur="500"/>
                                            <p:tgtEl>
                                              <p:spTgt spid="74"/>
                                            </p:tgtEl>
                                          </p:cBhvr>
                                        </p:animEffect>
                                        <p:anim calcmode="lin" valueType="num">
                                          <p:cBhvr>
                                            <p:cTn id="29" dur="500" fill="hold"/>
                                            <p:tgtEl>
                                              <p:spTgt spid="74"/>
                                            </p:tgtEl>
                                            <p:attrNameLst>
                                              <p:attrName>ppt_x</p:attrName>
                                            </p:attrNameLst>
                                          </p:cBhvr>
                                          <p:tavLst>
                                            <p:tav tm="0">
                                              <p:val>
                                                <p:fltVal val="0.5"/>
                                              </p:val>
                                            </p:tav>
                                            <p:tav tm="100000">
                                              <p:val>
                                                <p:strVal val="#ppt_x"/>
                                              </p:val>
                                            </p:tav>
                                          </p:tavLst>
                                        </p:anim>
                                        <p:anim calcmode="lin" valueType="num">
                                          <p:cBhvr>
                                            <p:cTn id="30" dur="500" fill="hold"/>
                                            <p:tgtEl>
                                              <p:spTgt spid="74"/>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00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anim calcmode="lin" valueType="num">
                                          <p:cBhvr>
                                            <p:cTn id="36" dur="500" fill="hold"/>
                                            <p:tgtEl>
                                              <p:spTgt spid="73"/>
                                            </p:tgtEl>
                                            <p:attrNameLst>
                                              <p:attrName>ppt_x</p:attrName>
                                            </p:attrNameLst>
                                          </p:cBhvr>
                                          <p:tavLst>
                                            <p:tav tm="0">
                                              <p:val>
                                                <p:fltVal val="0.5"/>
                                              </p:val>
                                            </p:tav>
                                            <p:tav tm="100000">
                                              <p:val>
                                                <p:strVal val="#ppt_x"/>
                                              </p:val>
                                            </p:tav>
                                          </p:tavLst>
                                        </p:anim>
                                        <p:anim calcmode="lin" valueType="num">
                                          <p:cBhvr>
                                            <p:cTn id="37" dur="500" fill="hold"/>
                                            <p:tgtEl>
                                              <p:spTgt spid="73"/>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000"/>
                                      </p:stCondLst>
                                      <p:childTnLst>
                                        <p:set>
                                          <p:cBhvr>
                                            <p:cTn id="39" dur="1" fill="hold">
                                              <p:stCondLst>
                                                <p:cond delay="0"/>
                                              </p:stCondLst>
                                            </p:cTn>
                                            <p:tgtEl>
                                              <p:spTgt spid="72"/>
                                            </p:tgtEl>
                                            <p:attrNameLst>
                                              <p:attrName>style.visibility</p:attrName>
                                            </p:attrNameLst>
                                          </p:cBhvr>
                                          <p:to>
                                            <p:strVal val="visible"/>
                                          </p:to>
                                        </p:set>
                                        <p:anim calcmode="lin" valueType="num">
                                          <p:cBhvr>
                                            <p:cTn id="40" dur="500" fill="hold"/>
                                            <p:tgtEl>
                                              <p:spTgt spid="72"/>
                                            </p:tgtEl>
                                            <p:attrNameLst>
                                              <p:attrName>ppt_w</p:attrName>
                                            </p:attrNameLst>
                                          </p:cBhvr>
                                          <p:tavLst>
                                            <p:tav tm="0">
                                              <p:val>
                                                <p:fltVal val="0"/>
                                              </p:val>
                                            </p:tav>
                                            <p:tav tm="100000">
                                              <p:val>
                                                <p:strVal val="#ppt_w"/>
                                              </p:val>
                                            </p:tav>
                                          </p:tavLst>
                                        </p:anim>
                                        <p:anim calcmode="lin" valueType="num">
                                          <p:cBhvr>
                                            <p:cTn id="41" dur="500" fill="hold"/>
                                            <p:tgtEl>
                                              <p:spTgt spid="72"/>
                                            </p:tgtEl>
                                            <p:attrNameLst>
                                              <p:attrName>ppt_h</p:attrName>
                                            </p:attrNameLst>
                                          </p:cBhvr>
                                          <p:tavLst>
                                            <p:tav tm="0">
                                              <p:val>
                                                <p:fltVal val="0"/>
                                              </p:val>
                                            </p:tav>
                                            <p:tav tm="100000">
                                              <p:val>
                                                <p:strVal val="#ppt_h"/>
                                              </p:val>
                                            </p:tav>
                                          </p:tavLst>
                                        </p:anim>
                                        <p:animEffect transition="in" filter="fade">
                                          <p:cBhvr>
                                            <p:cTn id="42" dur="500"/>
                                            <p:tgtEl>
                                              <p:spTgt spid="72"/>
                                            </p:tgtEl>
                                          </p:cBhvr>
                                        </p:animEffect>
                                        <p:anim calcmode="lin" valueType="num">
                                          <p:cBhvr>
                                            <p:cTn id="43" dur="500" fill="hold"/>
                                            <p:tgtEl>
                                              <p:spTgt spid="72"/>
                                            </p:tgtEl>
                                            <p:attrNameLst>
                                              <p:attrName>ppt_x</p:attrName>
                                            </p:attrNameLst>
                                          </p:cBhvr>
                                          <p:tavLst>
                                            <p:tav tm="0">
                                              <p:val>
                                                <p:fltVal val="0.5"/>
                                              </p:val>
                                            </p:tav>
                                            <p:tav tm="100000">
                                              <p:val>
                                                <p:strVal val="#ppt_x"/>
                                              </p:val>
                                            </p:tav>
                                          </p:tavLst>
                                        </p:anim>
                                        <p:anim calcmode="lin" valueType="num">
                                          <p:cBhvr>
                                            <p:cTn id="44" dur="500" fill="hold"/>
                                            <p:tgtEl>
                                              <p:spTgt spid="72"/>
                                            </p:tgtEl>
                                            <p:attrNameLst>
                                              <p:attrName>ppt_y</p:attrName>
                                            </p:attrNameLst>
                                          </p:cBhvr>
                                          <p:tavLst>
                                            <p:tav tm="0">
                                              <p:val>
                                                <p:fltVal val="0.5"/>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1+#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000"/>
                                      </p:stCondLst>
                                      <p:childTnLst>
                                        <p:set>
                                          <p:cBhvr>
                                            <p:cTn id="50" dur="1" fill="hold">
                                              <p:stCondLst>
                                                <p:cond delay="0"/>
                                              </p:stCondLst>
                                            </p:cTn>
                                            <p:tgtEl>
                                              <p:spTgt spid="77"/>
                                            </p:tgtEl>
                                            <p:attrNameLst>
                                              <p:attrName>style.visibility</p:attrName>
                                            </p:attrNameLst>
                                          </p:cBhvr>
                                          <p:to>
                                            <p:strVal val="visible"/>
                                          </p:to>
                                        </p:set>
                                        <p:anim calcmode="lin" valueType="num">
                                          <p:cBhvr additive="base">
                                            <p:cTn id="51" dur="500" fill="hold"/>
                                            <p:tgtEl>
                                              <p:spTgt spid="77"/>
                                            </p:tgtEl>
                                            <p:attrNameLst>
                                              <p:attrName>ppt_x</p:attrName>
                                            </p:attrNameLst>
                                          </p:cBhvr>
                                          <p:tavLst>
                                            <p:tav tm="0">
                                              <p:val>
                                                <p:strVal val="1+#ppt_w/2"/>
                                              </p:val>
                                            </p:tav>
                                            <p:tav tm="100000">
                                              <p:val>
                                                <p:strVal val="#ppt_x"/>
                                              </p:val>
                                            </p:tav>
                                          </p:tavLst>
                                        </p:anim>
                                        <p:anim calcmode="lin" valueType="num">
                                          <p:cBhvr additive="base">
                                            <p:cTn id="52" dur="500" fill="hold"/>
                                            <p:tgtEl>
                                              <p:spTgt spid="7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fill="hold"/>
                                            <p:tgtEl>
                                              <p:spTgt spid="78"/>
                                            </p:tgtEl>
                                            <p:attrNameLst>
                                              <p:attrName>ppt_x</p:attrName>
                                            </p:attrNameLst>
                                          </p:cBhvr>
                                          <p:tavLst>
                                            <p:tav tm="0">
                                              <p:val>
                                                <p:strVal val="1+#ppt_w/2"/>
                                              </p:val>
                                            </p:tav>
                                            <p:tav tm="100000">
                                              <p:val>
                                                <p:strVal val="#ppt_x"/>
                                              </p:val>
                                            </p:tav>
                                          </p:tavLst>
                                        </p:anim>
                                        <p:anim calcmode="lin" valueType="num">
                                          <p:cBhvr additive="base">
                                            <p:cTn id="56" dur="500" fill="hold"/>
                                            <p:tgtEl>
                                              <p:spTgt spid="7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fill="hold"/>
                                            <p:tgtEl>
                                              <p:spTgt spid="79"/>
                                            </p:tgtEl>
                                            <p:attrNameLst>
                                              <p:attrName>ppt_x</p:attrName>
                                            </p:attrNameLst>
                                          </p:cBhvr>
                                          <p:tavLst>
                                            <p:tav tm="0">
                                              <p:val>
                                                <p:strVal val="1+#ppt_w/2"/>
                                              </p:val>
                                            </p:tav>
                                            <p:tav tm="100000">
                                              <p:val>
                                                <p:strVal val="#ppt_x"/>
                                              </p:val>
                                            </p:tav>
                                          </p:tavLst>
                                        </p:anim>
                                        <p:anim calcmode="lin" valueType="num">
                                          <p:cBhvr additive="base">
                                            <p:cTn id="60" dur="500" fill="hold"/>
                                            <p:tgtEl>
                                              <p:spTgt spid="7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fill="hold"/>
                                            <p:tgtEl>
                                              <p:spTgt spid="80"/>
                                            </p:tgtEl>
                                            <p:attrNameLst>
                                              <p:attrName>ppt_x</p:attrName>
                                            </p:attrNameLst>
                                          </p:cBhvr>
                                          <p:tavLst>
                                            <p:tav tm="0">
                                              <p:val>
                                                <p:strVal val="1+#ppt_w/2"/>
                                              </p:val>
                                            </p:tav>
                                            <p:tav tm="100000">
                                              <p:val>
                                                <p:strVal val="#ppt_x"/>
                                              </p:val>
                                            </p:tav>
                                          </p:tavLst>
                                        </p:anim>
                                        <p:anim calcmode="lin" valueType="num">
                                          <p:cBhvr additive="base">
                                            <p:cTn id="64" dur="500" fill="hold"/>
                                            <p:tgtEl>
                                              <p:spTgt spid="80"/>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500" fill="hold"/>
                                            <p:tgtEl>
                                              <p:spTgt spid="81"/>
                                            </p:tgtEl>
                                            <p:attrNameLst>
                                              <p:attrName>ppt_x</p:attrName>
                                            </p:attrNameLst>
                                          </p:cBhvr>
                                          <p:tavLst>
                                            <p:tav tm="0">
                                              <p:val>
                                                <p:strVal val="1+#ppt_w/2"/>
                                              </p:val>
                                            </p:tav>
                                            <p:tav tm="100000">
                                              <p:val>
                                                <p:strVal val="#ppt_x"/>
                                              </p:val>
                                            </p:tav>
                                          </p:tavLst>
                                        </p:anim>
                                        <p:anim calcmode="lin" valueType="num">
                                          <p:cBhvr additive="base">
                                            <p:cTn id="68" dur="500" fill="hold"/>
                                            <p:tgtEl>
                                              <p:spTgt spid="8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1+#ppt_w/2"/>
                                              </p:val>
                                            </p:tav>
                                            <p:tav tm="100000">
                                              <p:val>
                                                <p:strVal val="#ppt_x"/>
                                              </p:val>
                                            </p:tav>
                                          </p:tavLst>
                                        </p:anim>
                                        <p:anim calcmode="lin" valueType="num">
                                          <p:cBhvr additive="base">
                                            <p:cTn id="72" dur="500" fill="hold"/>
                                            <p:tgtEl>
                                              <p:spTgt spid="8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83"/>
                                            </p:tgtEl>
                                            <p:attrNameLst>
                                              <p:attrName>style.visibility</p:attrName>
                                            </p:attrNameLst>
                                          </p:cBhvr>
                                          <p:to>
                                            <p:strVal val="visible"/>
                                          </p:to>
                                        </p:set>
                                        <p:anim calcmode="lin" valueType="num">
                                          <p:cBhvr additive="base">
                                            <p:cTn id="75" dur="500" fill="hold"/>
                                            <p:tgtEl>
                                              <p:spTgt spid="83"/>
                                            </p:tgtEl>
                                            <p:attrNameLst>
                                              <p:attrName>ppt_x</p:attrName>
                                            </p:attrNameLst>
                                          </p:cBhvr>
                                          <p:tavLst>
                                            <p:tav tm="0">
                                              <p:val>
                                                <p:strVal val="1+#ppt_w/2"/>
                                              </p:val>
                                            </p:tav>
                                            <p:tav tm="100000">
                                              <p:val>
                                                <p:strVal val="#ppt_x"/>
                                              </p:val>
                                            </p:tav>
                                          </p:tavLst>
                                        </p:anim>
                                        <p:anim calcmode="lin" valueType="num">
                                          <p:cBhvr additive="base">
                                            <p:cTn id="76" dur="500" fill="hold"/>
                                            <p:tgtEl>
                                              <p:spTgt spid="83"/>
                                            </p:tgtEl>
                                            <p:attrNameLst>
                                              <p:attrName>ppt_y</p:attrName>
                                            </p:attrNameLst>
                                          </p:cBhvr>
                                          <p:tavLst>
                                            <p:tav tm="0">
                                              <p:val>
                                                <p:strVal val="#ppt_y"/>
                                              </p:val>
                                            </p:tav>
                                            <p:tav tm="100000">
                                              <p:val>
                                                <p:strVal val="#ppt_y"/>
                                              </p:val>
                                            </p:tav>
                                          </p:tavLst>
                                        </p:anim>
                                      </p:childTnLst>
                                    </p:cTn>
                                  </p:par>
                                </p:childTnLst>
                              </p:cTn>
                            </p:par>
                            <p:par>
                              <p:cTn id="77" fill="hold">
                                <p:stCondLst>
                                  <p:cond delay="1500"/>
                                </p:stCondLst>
                                <p:childTnLst>
                                  <p:par>
                                    <p:cTn id="78" presetID="1" presetClass="entr" presetSubtype="0" fill="hold" grpId="0" nodeType="afterEffect">
                                      <p:stCondLst>
                                        <p:cond delay="0"/>
                                      </p:stCondLst>
                                      <p:childTnLst>
                                        <p:set>
                                          <p:cBhvr>
                                            <p:cTn id="79" dur="1" fill="hold">
                                              <p:stCondLst>
                                                <p:cond delay="0"/>
                                              </p:stCondLst>
                                            </p:cTn>
                                            <p:tgtEl>
                                              <p:spTgt spid="87"/>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56836E-6 -3.7037E-7 L 0.36686 0.15278 " pathEditMode="relative" rAng="0" ptsTypes="AA">
                                          <p:cBhvr>
                                            <p:cTn id="81" dur="500" spd="-99900" fill="hold"/>
                                            <p:tgtEl>
                                              <p:spTgt spid="87"/>
                                            </p:tgtEl>
                                            <p:attrNameLst>
                                              <p:attrName>ppt_x,ppt_y</p:attrName>
                                            </p:attrNameLst>
                                          </p:cBhvr>
                                          <p:rCtr x="18343" y="7639"/>
                                        </p:animMotion>
                                      </p:childTnLst>
                                    </p:cTn>
                                  </p:par>
                                  <p:par>
                                    <p:cTn id="82" presetID="1" presetClass="entr" presetSubtype="0" fill="hold" grpId="0" nodeType="withEffect">
                                      <p:stCondLst>
                                        <p:cond delay="0"/>
                                      </p:stCondLst>
                                      <p:childTnLst>
                                        <p:set>
                                          <p:cBhvr>
                                            <p:cTn id="83" dur="1" fill="hold">
                                              <p:stCondLst>
                                                <p:cond delay="0"/>
                                              </p:stCondLst>
                                            </p:cTn>
                                            <p:tgtEl>
                                              <p:spTgt spid="88"/>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7.85742E-7 -3.33333E-6 L -0.39495 -0.11018 " pathEditMode="relative" rAng="0" ptsTypes="AA">
                                          <p:cBhvr>
                                            <p:cTn id="85" dur="500" spd="-99900" fill="hold"/>
                                            <p:tgtEl>
                                              <p:spTgt spid="88"/>
                                            </p:tgtEl>
                                            <p:attrNameLst>
                                              <p:attrName>ppt_x,ppt_y</p:attrName>
                                            </p:attrNameLst>
                                          </p:cBhvr>
                                          <p:rCtr x="-19748" y="-5509"/>
                                        </p:animMotion>
                                      </p:childTnLst>
                                    </p:cTn>
                                  </p:par>
                                </p:childTnLst>
                              </p:cTn>
                            </p:par>
                            <p:par>
                              <p:cTn id="86" fill="hold">
                                <p:stCondLst>
                                  <p:cond delay="2000"/>
                                </p:stCondLst>
                                <p:childTnLst>
                                  <p:par>
                                    <p:cTn id="87" presetID="18" presetClass="entr" presetSubtype="3"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strips(upRight)">
                                          <p:cBhvr>
                                            <p:cTn id="89" dur="500"/>
                                            <p:tgtEl>
                                              <p:spTgt spid="8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strips(upRight)">
                                          <p:cBhvr>
                                            <p:cTn id="92" dur="500"/>
                                            <p:tgtEl>
                                              <p:spTgt spid="84"/>
                                            </p:tgtEl>
                                          </p:cBhvr>
                                        </p:animEffect>
                                      </p:childTnLst>
                                    </p:cTn>
                                  </p:par>
                                </p:childTnLst>
                              </p:cTn>
                            </p:par>
                            <p:par>
                              <p:cTn id="93" fill="hold">
                                <p:stCondLst>
                                  <p:cond delay="2500"/>
                                </p:stCondLst>
                                <p:childTnLst>
                                  <p:par>
                                    <p:cTn id="94" presetID="2" presetClass="entr" presetSubtype="8" fill="hold" grpId="0" nodeType="afterEffect">
                                      <p:stCondLst>
                                        <p:cond delay="0"/>
                                      </p:stCondLst>
                                      <p:childTnLst>
                                        <p:set>
                                          <p:cBhvr>
                                            <p:cTn id="95" dur="1" fill="hold">
                                              <p:stCondLst>
                                                <p:cond delay="0"/>
                                              </p:stCondLst>
                                            </p:cTn>
                                            <p:tgtEl>
                                              <p:spTgt spid="86"/>
                                            </p:tgtEl>
                                            <p:attrNameLst>
                                              <p:attrName>style.visibility</p:attrName>
                                            </p:attrNameLst>
                                          </p:cBhvr>
                                          <p:to>
                                            <p:strVal val="visible"/>
                                          </p:to>
                                        </p:set>
                                        <p:anim calcmode="lin" valueType="num">
                                          <p:cBhvr additive="base">
                                            <p:cTn id="96" dur="500" fill="hold"/>
                                            <p:tgtEl>
                                              <p:spTgt spid="86"/>
                                            </p:tgtEl>
                                            <p:attrNameLst>
                                              <p:attrName>ppt_x</p:attrName>
                                            </p:attrNameLst>
                                          </p:cBhvr>
                                          <p:tavLst>
                                            <p:tav tm="0">
                                              <p:val>
                                                <p:strVal val="0-#ppt_w/2"/>
                                              </p:val>
                                            </p:tav>
                                            <p:tav tm="100000">
                                              <p:val>
                                                <p:strVal val="#ppt_x"/>
                                              </p:val>
                                            </p:tav>
                                          </p:tavLst>
                                        </p:anim>
                                        <p:anim calcmode="lin" valueType="num">
                                          <p:cBhvr additive="base">
                                            <p:cTn id="97"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72" grpId="0" animBg="1"/>
          <p:bldP spid="73" grpId="0"/>
          <p:bldP spid="74" grpId="0" animBg="1"/>
          <p:bldP spid="75" grpId="0" animBg="1"/>
          <p:bldP spid="76" grpId="0" animBg="1"/>
          <p:bldP spid="77" grpId="0"/>
          <p:bldP spid="78" grpId="0" animBg="1"/>
          <p:bldP spid="79" grpId="0"/>
          <p:bldP spid="80" grpId="0" animBg="1"/>
          <p:bldP spid="81" grpId="0"/>
          <p:bldP spid="82" grpId="0" animBg="1"/>
          <p:bldP spid="83" grpId="0"/>
          <p:bldP spid="84" grpId="0"/>
          <p:bldP spid="85" grpId="0"/>
          <p:bldP spid="86" grpId="0"/>
          <p:bldP spid="87" grpId="0" animBg="1"/>
          <p:bldP spid="87" grpId="1" animBg="1"/>
          <p:bldP spid="88" grpId="0" animBg="1"/>
          <p:bldP spid="88" grpId="1"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01735" y="196105"/>
            <a:ext cx="444434" cy="30517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项目成员</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第一章：公司与团队</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6</a:t>
            </a:r>
          </a:p>
        </p:txBody>
      </p:sp>
      <p:pic>
        <p:nvPicPr>
          <p:cNvPr id="21" name="图片 20"/>
          <p:cNvPicPr>
            <a:picLocks noChangeAspect="1"/>
          </p:cNvPicPr>
          <p:nvPr/>
        </p:nvPicPr>
        <p:blipFill>
          <a:blip r:embed="rId3" cstate="screen">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a:ext>
            </a:extLst>
          </a:blip>
          <a:srcRect/>
          <a:stretch>
            <a:fillRect/>
          </a:stretch>
        </p:blipFill>
        <p:spPr>
          <a:xfrm>
            <a:off x="1109971" y="1528463"/>
            <a:ext cx="1528364" cy="1978303"/>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22" name="图片 21"/>
          <p:cNvPicPr>
            <a:picLocks noChangeAspect="1"/>
          </p:cNvPicPr>
          <p:nvPr/>
        </p:nvPicPr>
        <p:blipFill>
          <a:blip r:embed="rId5" cstate="screen">
            <a:extLst>
              <a:ext uri="{BEBA8EAE-BF5A-486C-A8C5-ECC9F3942E4B}">
                <a14:imgProps xmlns:a14="http://schemas.microsoft.com/office/drawing/2010/main">
                  <a14:imgLayer r:embed="rId6">
                    <a14:imgEffect>
                      <a14:brightnessContrast bright="9000"/>
                    </a14:imgEffect>
                  </a14:imgLayer>
                </a14:imgProps>
              </a:ext>
              <a:ext uri="{28A0092B-C50C-407E-A947-70E740481C1C}">
                <a14:useLocalDpi xmlns:a14="http://schemas.microsoft.com/office/drawing/2010/main"/>
              </a:ext>
            </a:extLst>
          </a:blip>
          <a:srcRect/>
          <a:stretch>
            <a:fillRect/>
          </a:stretch>
        </p:blipFill>
        <p:spPr>
          <a:xfrm>
            <a:off x="2898247" y="1528464"/>
            <a:ext cx="1528364" cy="1978287"/>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23" name="图片 22"/>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4686523" y="1528463"/>
            <a:ext cx="1528364" cy="1978288"/>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24" name="图片 23"/>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33000"/>
                    </a14:imgEffect>
                  </a14:imgLayer>
                </a14:imgProps>
              </a:ext>
              <a:ext uri="{28A0092B-C50C-407E-A947-70E740481C1C}">
                <a14:useLocalDpi xmlns:a14="http://schemas.microsoft.com/office/drawing/2010/main"/>
              </a:ext>
            </a:extLst>
          </a:blip>
          <a:srcRect/>
          <a:stretch>
            <a:fillRect/>
          </a:stretch>
        </p:blipFill>
        <p:spPr>
          <a:xfrm>
            <a:off x="6474799" y="1528464"/>
            <a:ext cx="1528364" cy="1978289"/>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
        <p:nvSpPr>
          <p:cNvPr id="17" name="Rectangle 4"/>
          <p:cNvSpPr/>
          <p:nvPr/>
        </p:nvSpPr>
        <p:spPr>
          <a:xfrm flipH="1">
            <a:off x="1109971" y="3109745"/>
            <a:ext cx="1528364" cy="397021"/>
          </a:xfrm>
          <a:prstGeom prst="rect">
            <a:avLst/>
          </a:prstGeom>
          <a:solidFill>
            <a:srgbClr val="0070C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标题 4"/>
          <p:cNvSpPr txBox="1">
            <a:spLocks/>
          </p:cNvSpPr>
          <p:nvPr/>
        </p:nvSpPr>
        <p:spPr>
          <a:xfrm>
            <a:off x="1258865" y="3132668"/>
            <a:ext cx="1379470"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bg1"/>
                </a:solidFill>
                <a:latin typeface="微软雅黑" panose="020B0503020204020204" pitchFamily="34" charset="-122"/>
                <a:ea typeface="微软雅黑" panose="020B0503020204020204" pitchFamily="34" charset="-122"/>
              </a:rPr>
              <a:t>姓名：</a:t>
            </a:r>
            <a:r>
              <a:rPr lang="en-US" altLang="zh-CN" sz="1050" b="1" dirty="0">
                <a:solidFill>
                  <a:schemeClr val="bg1"/>
                </a:solidFill>
                <a:latin typeface="微软雅黑" panose="020B0503020204020204" pitchFamily="34" charset="-122"/>
                <a:ea typeface="微软雅黑" panose="020B0503020204020204" pitchFamily="34" charset="-122"/>
              </a:rPr>
              <a:t>MEMBERS</a:t>
            </a:r>
          </a:p>
          <a:p>
            <a:pPr algn="l"/>
            <a:r>
              <a:rPr lang="zh-CN" altLang="en-US" sz="1050" b="1" dirty="0">
                <a:solidFill>
                  <a:schemeClr val="bg1"/>
                </a:solidFill>
                <a:latin typeface="微软雅黑" panose="020B0503020204020204" pitchFamily="34" charset="-122"/>
                <a:ea typeface="微软雅黑" panose="020B0503020204020204" pitchFamily="34" charset="-122"/>
              </a:rPr>
              <a:t>职位：人事部经理</a:t>
            </a:r>
            <a:r>
              <a:rPr lang="en-US" altLang="zh-CN" sz="1050" b="1" dirty="0">
                <a:solidFill>
                  <a:schemeClr val="bg1"/>
                </a:solidFill>
                <a:latin typeface="微软雅黑" panose="020B0503020204020204" pitchFamily="34" charset="-122"/>
                <a:ea typeface="微软雅黑" panose="020B0503020204020204" pitchFamily="34" charset="-122"/>
              </a:rPr>
              <a:t> </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26" name="标题 4"/>
          <p:cNvSpPr txBox="1">
            <a:spLocks/>
          </p:cNvSpPr>
          <p:nvPr/>
        </p:nvSpPr>
        <p:spPr>
          <a:xfrm>
            <a:off x="1229194" y="3618596"/>
            <a:ext cx="148745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5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Rectangle 4"/>
          <p:cNvSpPr/>
          <p:nvPr/>
        </p:nvSpPr>
        <p:spPr>
          <a:xfrm flipH="1">
            <a:off x="2898247" y="3111669"/>
            <a:ext cx="1528364" cy="397021"/>
          </a:xfrm>
          <a:prstGeom prst="rect">
            <a:avLst/>
          </a:prstGeom>
          <a:solidFill>
            <a:srgbClr val="00B0F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标题 4"/>
          <p:cNvSpPr txBox="1">
            <a:spLocks/>
          </p:cNvSpPr>
          <p:nvPr/>
        </p:nvSpPr>
        <p:spPr>
          <a:xfrm>
            <a:off x="3047141" y="3134592"/>
            <a:ext cx="1379470" cy="355021"/>
          </a:xfrm>
          <a:prstGeom prst="rect">
            <a:avLst/>
          </a:prstGeom>
          <a:noFill/>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bg1"/>
                </a:solidFill>
                <a:latin typeface="微软雅黑" panose="020B0503020204020204" pitchFamily="34" charset="-122"/>
                <a:ea typeface="微软雅黑" panose="020B0503020204020204" pitchFamily="34" charset="-122"/>
              </a:rPr>
              <a:t>姓名：郝爽</a:t>
            </a:r>
            <a:endParaRPr lang="en-US" altLang="zh-CN" sz="1050" b="1" dirty="0">
              <a:solidFill>
                <a:schemeClr val="bg1"/>
              </a:solidFill>
              <a:latin typeface="微软雅黑" panose="020B0503020204020204" pitchFamily="34" charset="-122"/>
              <a:ea typeface="微软雅黑" panose="020B0503020204020204" pitchFamily="34" charset="-122"/>
            </a:endParaRPr>
          </a:p>
          <a:p>
            <a:pPr algn="l"/>
            <a:r>
              <a:rPr lang="zh-CN" altLang="en-US" sz="1050" b="1" dirty="0">
                <a:solidFill>
                  <a:schemeClr val="bg1"/>
                </a:solidFill>
                <a:latin typeface="微软雅黑" panose="020B0503020204020204" pitchFamily="34" charset="-122"/>
                <a:ea typeface="微软雅黑" panose="020B0503020204020204" pitchFamily="34" charset="-122"/>
              </a:rPr>
              <a:t>职位：设计部总监</a:t>
            </a:r>
            <a:r>
              <a:rPr lang="en-US" altLang="zh-CN" sz="1050" b="1" dirty="0">
                <a:solidFill>
                  <a:schemeClr val="bg1"/>
                </a:solidFill>
                <a:latin typeface="微软雅黑" panose="020B0503020204020204" pitchFamily="34" charset="-122"/>
                <a:ea typeface="微软雅黑" panose="020B0503020204020204" pitchFamily="34" charset="-122"/>
              </a:rPr>
              <a:t> </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41" name="标题 4"/>
          <p:cNvSpPr txBox="1">
            <a:spLocks/>
          </p:cNvSpPr>
          <p:nvPr/>
        </p:nvSpPr>
        <p:spPr>
          <a:xfrm>
            <a:off x="3017470" y="3620520"/>
            <a:ext cx="148745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5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Rectangle 4"/>
          <p:cNvSpPr/>
          <p:nvPr/>
        </p:nvSpPr>
        <p:spPr>
          <a:xfrm flipH="1">
            <a:off x="4686523" y="3109746"/>
            <a:ext cx="1528364" cy="397021"/>
          </a:xfrm>
          <a:prstGeom prst="rect">
            <a:avLst/>
          </a:prstGeom>
          <a:solidFill>
            <a:srgbClr val="0070C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标题 4"/>
          <p:cNvSpPr txBox="1">
            <a:spLocks/>
          </p:cNvSpPr>
          <p:nvPr/>
        </p:nvSpPr>
        <p:spPr>
          <a:xfrm>
            <a:off x="4835418" y="3132669"/>
            <a:ext cx="1379470"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bg1"/>
                </a:solidFill>
                <a:latin typeface="微软雅黑" panose="020B0503020204020204" pitchFamily="34" charset="-122"/>
                <a:ea typeface="微软雅黑" panose="020B0503020204020204" pitchFamily="34" charset="-122"/>
              </a:rPr>
              <a:t>姓名：郝帅</a:t>
            </a:r>
            <a:endParaRPr lang="en-US" altLang="zh-CN" sz="1050" b="1" dirty="0">
              <a:solidFill>
                <a:schemeClr val="bg1"/>
              </a:solidFill>
              <a:latin typeface="微软雅黑" panose="020B0503020204020204" pitchFamily="34" charset="-122"/>
              <a:ea typeface="微软雅黑" panose="020B0503020204020204" pitchFamily="34" charset="-122"/>
            </a:endParaRPr>
          </a:p>
          <a:p>
            <a:pPr algn="l"/>
            <a:r>
              <a:rPr lang="zh-CN" altLang="en-US" sz="1050" b="1" dirty="0">
                <a:solidFill>
                  <a:schemeClr val="bg1"/>
                </a:solidFill>
                <a:latin typeface="微软雅黑" panose="020B0503020204020204" pitchFamily="34" charset="-122"/>
                <a:ea typeface="微软雅黑" panose="020B0503020204020204" pitchFamily="34" charset="-122"/>
              </a:rPr>
              <a:t>职位：市场部经理</a:t>
            </a:r>
            <a:r>
              <a:rPr lang="en-US" altLang="zh-CN" sz="1050" b="1" dirty="0">
                <a:solidFill>
                  <a:schemeClr val="bg1"/>
                </a:solidFill>
                <a:latin typeface="微软雅黑" panose="020B0503020204020204" pitchFamily="34" charset="-122"/>
                <a:ea typeface="微软雅黑" panose="020B0503020204020204" pitchFamily="34" charset="-122"/>
              </a:rPr>
              <a:t> </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44" name="标题 4"/>
          <p:cNvSpPr txBox="1">
            <a:spLocks/>
          </p:cNvSpPr>
          <p:nvPr/>
        </p:nvSpPr>
        <p:spPr>
          <a:xfrm>
            <a:off x="4805746" y="3618596"/>
            <a:ext cx="148745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5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Rectangle 4"/>
          <p:cNvSpPr/>
          <p:nvPr/>
        </p:nvSpPr>
        <p:spPr>
          <a:xfrm flipH="1">
            <a:off x="6474799" y="3109746"/>
            <a:ext cx="1528364" cy="39702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标题 4"/>
          <p:cNvSpPr txBox="1">
            <a:spLocks/>
          </p:cNvSpPr>
          <p:nvPr/>
        </p:nvSpPr>
        <p:spPr>
          <a:xfrm>
            <a:off x="6623694" y="3132669"/>
            <a:ext cx="1379470"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bg1"/>
                </a:solidFill>
                <a:latin typeface="微软雅黑" panose="020B0503020204020204" pitchFamily="34" charset="-122"/>
                <a:ea typeface="微软雅黑" panose="020B0503020204020204" pitchFamily="34" charset="-122"/>
              </a:rPr>
              <a:t>姓名：</a:t>
            </a:r>
            <a:r>
              <a:rPr lang="en-US" altLang="zh-CN" sz="1050" b="1" dirty="0">
                <a:solidFill>
                  <a:schemeClr val="bg1"/>
                </a:solidFill>
                <a:latin typeface="微软雅黑" panose="020B0503020204020204" pitchFamily="34" charset="-122"/>
                <a:ea typeface="微软雅黑" panose="020B0503020204020204" pitchFamily="34" charset="-122"/>
              </a:rPr>
              <a:t>JMEMB</a:t>
            </a:r>
          </a:p>
          <a:p>
            <a:pPr algn="l"/>
            <a:r>
              <a:rPr lang="zh-CN" altLang="en-US" sz="1050" b="1" dirty="0">
                <a:solidFill>
                  <a:schemeClr val="bg1"/>
                </a:solidFill>
                <a:latin typeface="微软雅黑" panose="020B0503020204020204" pitchFamily="34" charset="-122"/>
                <a:ea typeface="微软雅黑" panose="020B0503020204020204" pitchFamily="34" charset="-122"/>
              </a:rPr>
              <a:t>职位：销售部经理</a:t>
            </a:r>
            <a:r>
              <a:rPr lang="en-US" altLang="zh-CN" sz="1050" b="1" dirty="0">
                <a:solidFill>
                  <a:schemeClr val="bg1"/>
                </a:solidFill>
                <a:latin typeface="微软雅黑" panose="020B0503020204020204" pitchFamily="34" charset="-122"/>
                <a:ea typeface="微软雅黑" panose="020B0503020204020204" pitchFamily="34" charset="-122"/>
              </a:rPr>
              <a:t> </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47" name="标题 4"/>
          <p:cNvSpPr txBox="1">
            <a:spLocks/>
          </p:cNvSpPr>
          <p:nvPr/>
        </p:nvSpPr>
        <p:spPr>
          <a:xfrm>
            <a:off x="6594022" y="3618596"/>
            <a:ext cx="148745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5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1109971" y="1528462"/>
            <a:ext cx="256879" cy="256879"/>
          </a:xfrm>
          <a:prstGeom prst="rect">
            <a:avLst/>
          </a:prstGeom>
          <a:solidFill>
            <a:srgbClr val="0070C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49" name="标题 4"/>
          <p:cNvSpPr txBox="1">
            <a:spLocks/>
          </p:cNvSpPr>
          <p:nvPr/>
        </p:nvSpPr>
        <p:spPr>
          <a:xfrm>
            <a:off x="1127497" y="1489987"/>
            <a:ext cx="29334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1</a:t>
            </a:r>
            <a:endParaRPr lang="zh-CN" altLang="en-US" sz="825" b="1" dirty="0">
              <a:solidFill>
                <a:schemeClr val="bg1"/>
              </a:solidFill>
              <a:latin typeface="Impact MT Std" pitchFamily="34" charset="0"/>
              <a:ea typeface="微软雅黑" panose="020B0503020204020204" pitchFamily="34" charset="-122"/>
            </a:endParaRPr>
          </a:p>
        </p:txBody>
      </p:sp>
      <p:sp>
        <p:nvSpPr>
          <p:cNvPr id="50" name="矩形 49"/>
          <p:cNvSpPr/>
          <p:nvPr/>
        </p:nvSpPr>
        <p:spPr>
          <a:xfrm>
            <a:off x="2891705" y="1528462"/>
            <a:ext cx="256879" cy="256879"/>
          </a:xfrm>
          <a:prstGeom prst="rect">
            <a:avLst/>
          </a:prstGeom>
          <a:solidFill>
            <a:srgbClr val="00B0F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51" name="标题 4"/>
          <p:cNvSpPr txBox="1">
            <a:spLocks/>
          </p:cNvSpPr>
          <p:nvPr/>
        </p:nvSpPr>
        <p:spPr>
          <a:xfrm>
            <a:off x="2909231" y="1489987"/>
            <a:ext cx="29334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2</a:t>
            </a:r>
            <a:endParaRPr lang="zh-CN" altLang="en-US" sz="825" b="1" dirty="0">
              <a:solidFill>
                <a:schemeClr val="bg1"/>
              </a:solidFill>
              <a:latin typeface="Impact MT Std" pitchFamily="34" charset="0"/>
              <a:ea typeface="微软雅黑" panose="020B0503020204020204" pitchFamily="34" charset="-122"/>
            </a:endParaRPr>
          </a:p>
        </p:txBody>
      </p:sp>
      <p:sp>
        <p:nvSpPr>
          <p:cNvPr id="52" name="矩形 51"/>
          <p:cNvSpPr/>
          <p:nvPr/>
        </p:nvSpPr>
        <p:spPr>
          <a:xfrm>
            <a:off x="4686523" y="1528462"/>
            <a:ext cx="256879" cy="256879"/>
          </a:xfrm>
          <a:prstGeom prst="rect">
            <a:avLst/>
          </a:prstGeom>
          <a:solidFill>
            <a:srgbClr val="0070C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53" name="标题 4"/>
          <p:cNvSpPr txBox="1">
            <a:spLocks/>
          </p:cNvSpPr>
          <p:nvPr/>
        </p:nvSpPr>
        <p:spPr>
          <a:xfrm>
            <a:off x="4704049" y="1489987"/>
            <a:ext cx="29334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3</a:t>
            </a:r>
            <a:endParaRPr lang="zh-CN" altLang="en-US" sz="825" b="1" dirty="0">
              <a:solidFill>
                <a:schemeClr val="bg1"/>
              </a:solidFill>
              <a:latin typeface="Impact MT Std" pitchFamily="34" charset="0"/>
              <a:ea typeface="微软雅黑" panose="020B0503020204020204" pitchFamily="34" charset="-122"/>
            </a:endParaRPr>
          </a:p>
        </p:txBody>
      </p:sp>
      <p:sp>
        <p:nvSpPr>
          <p:cNvPr id="54" name="矩形 53"/>
          <p:cNvSpPr/>
          <p:nvPr/>
        </p:nvSpPr>
        <p:spPr>
          <a:xfrm>
            <a:off x="6474799" y="1528462"/>
            <a:ext cx="256879" cy="256879"/>
          </a:xfrm>
          <a:prstGeom prst="rect">
            <a:avLst/>
          </a:prstGeom>
          <a:solidFill>
            <a:srgbClr val="00B0F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55" name="标题 4"/>
          <p:cNvSpPr txBox="1">
            <a:spLocks/>
          </p:cNvSpPr>
          <p:nvPr/>
        </p:nvSpPr>
        <p:spPr>
          <a:xfrm>
            <a:off x="6492325" y="1489987"/>
            <a:ext cx="29334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4</a:t>
            </a:r>
            <a:endParaRPr lang="zh-CN" altLang="en-US" sz="825" b="1" dirty="0">
              <a:solidFill>
                <a:schemeClr val="bg1"/>
              </a:solidFill>
              <a:latin typeface="Impact MT Std" pitchFamily="34" charset="0"/>
              <a:ea typeface="微软雅黑" panose="020B0503020204020204" pitchFamily="34" charset="-122"/>
            </a:endParaRPr>
          </a:p>
        </p:txBody>
      </p:sp>
    </p:spTree>
    <p:extLst>
      <p:ext uri="{BB962C8B-B14F-4D97-AF65-F5344CB8AC3E}">
        <p14:creationId xmlns:p14="http://schemas.microsoft.com/office/powerpoint/2010/main" val="47473079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49"/>
                                        </p:tgtEl>
                                        <p:attrNameLst>
                                          <p:attrName>style.visibility</p:attrName>
                                        </p:attrNameLst>
                                      </p:cBhvr>
                                      <p:to>
                                        <p:strVal val="visible"/>
                                      </p:to>
                                    </p:set>
                                    <p:anim calcmode="lin" valueType="num">
                                      <p:cBhvr additive="base">
                                        <p:cTn id="39" dur="500" fill="hold"/>
                                        <p:tgtEl>
                                          <p:spTgt spid="49"/>
                                        </p:tgtEl>
                                        <p:attrNameLst>
                                          <p:attrName>ppt_x</p:attrName>
                                        </p:attrNameLst>
                                      </p:cBhvr>
                                      <p:tavLst>
                                        <p:tav tm="0">
                                          <p:val>
                                            <p:strVal val="#ppt_x"/>
                                          </p:val>
                                        </p:tav>
                                        <p:tav tm="100000">
                                          <p:val>
                                            <p:strVal val="#ppt_x"/>
                                          </p:val>
                                        </p:tav>
                                      </p:tavLst>
                                    </p:anim>
                                    <p:anim calcmode="lin" valueType="num">
                                      <p:cBhvr additive="base">
                                        <p:cTn id="40" dur="500" fill="hold"/>
                                        <p:tgtEl>
                                          <p:spTgt spid="49"/>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stCondLst>
                                    <p:cond delay="10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10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100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ppt_x"/>
                                          </p:val>
                                        </p:tav>
                                        <p:tav tm="100000">
                                          <p:val>
                                            <p:strVal val="#ppt_x"/>
                                          </p:val>
                                        </p:tav>
                                      </p:tavLst>
                                    </p:anim>
                                    <p:anim calcmode="lin" valueType="num">
                                      <p:cBhvr additive="base">
                                        <p:cTn id="52" dur="500" fill="hold"/>
                                        <p:tgtEl>
                                          <p:spTgt spid="40"/>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100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ppt_x"/>
                                          </p:val>
                                        </p:tav>
                                        <p:tav tm="100000">
                                          <p:val>
                                            <p:strVal val="#ppt_x"/>
                                          </p:val>
                                        </p:tav>
                                      </p:tavLst>
                                    </p:anim>
                                    <p:anim calcmode="lin" valueType="num">
                                      <p:cBhvr additive="base">
                                        <p:cTn id="56" dur="500" fill="hold"/>
                                        <p:tgtEl>
                                          <p:spTgt spid="41"/>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ppt_x"/>
                                          </p:val>
                                        </p:tav>
                                        <p:tav tm="100000">
                                          <p:val>
                                            <p:strVal val="#ppt_x"/>
                                          </p:val>
                                        </p:tav>
                                      </p:tavLst>
                                    </p:anim>
                                    <p:anim calcmode="lin" valueType="num">
                                      <p:cBhvr additive="base">
                                        <p:cTn id="60" dur="500" fill="hold"/>
                                        <p:tgtEl>
                                          <p:spTgt spid="50"/>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100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ppt_x"/>
                                          </p:val>
                                        </p:tav>
                                        <p:tav tm="100000">
                                          <p:val>
                                            <p:strVal val="#ppt_x"/>
                                          </p:val>
                                        </p:tav>
                                      </p:tavLst>
                                    </p:anim>
                                    <p:anim calcmode="lin" valueType="num">
                                      <p:cBhvr additive="base">
                                        <p:cTn id="64" dur="500" fill="hold"/>
                                        <p:tgtEl>
                                          <p:spTgt spid="51"/>
                                        </p:tgtEl>
                                        <p:attrNameLst>
                                          <p:attrName>ppt_y</p:attrName>
                                        </p:attrNameLst>
                                      </p:cBhvr>
                                      <p:tavLst>
                                        <p:tav tm="0">
                                          <p:val>
                                            <p:strVal val="0-#ppt_h/2"/>
                                          </p:val>
                                        </p:tav>
                                        <p:tav tm="100000">
                                          <p:val>
                                            <p:strVal val="#ppt_y"/>
                                          </p:val>
                                        </p:tav>
                                      </p:tavLst>
                                    </p:anim>
                                  </p:childTnLst>
                                </p:cTn>
                              </p:par>
                              <p:par>
                                <p:cTn id="65" presetID="2" presetClass="entr" presetSubtype="4" fill="hold" nodeType="withEffect">
                                  <p:stCondLst>
                                    <p:cond delay="150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150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ppt_x"/>
                                          </p:val>
                                        </p:tav>
                                        <p:tav tm="100000">
                                          <p:val>
                                            <p:strVal val="#ppt_x"/>
                                          </p:val>
                                        </p:tav>
                                      </p:tavLst>
                                    </p:anim>
                                    <p:anim calcmode="lin" valueType="num">
                                      <p:cBhvr additive="base">
                                        <p:cTn id="72" dur="500" fill="hold"/>
                                        <p:tgtEl>
                                          <p:spTgt spid="4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500"/>
                                  </p:stCondLst>
                                  <p:childTnLst>
                                    <p:set>
                                      <p:cBhvr>
                                        <p:cTn id="74" dur="1" fill="hold">
                                          <p:stCondLst>
                                            <p:cond delay="0"/>
                                          </p:stCondLst>
                                        </p:cTn>
                                        <p:tgtEl>
                                          <p:spTgt spid="43"/>
                                        </p:tgtEl>
                                        <p:attrNameLst>
                                          <p:attrName>style.visibility</p:attrName>
                                        </p:attrNameLst>
                                      </p:cBhvr>
                                      <p:to>
                                        <p:strVal val="visible"/>
                                      </p:to>
                                    </p:set>
                                    <p:anim calcmode="lin" valueType="num">
                                      <p:cBhvr additive="base">
                                        <p:cTn id="75" dur="500" fill="hold"/>
                                        <p:tgtEl>
                                          <p:spTgt spid="43"/>
                                        </p:tgtEl>
                                        <p:attrNameLst>
                                          <p:attrName>ppt_x</p:attrName>
                                        </p:attrNameLst>
                                      </p:cBhvr>
                                      <p:tavLst>
                                        <p:tav tm="0">
                                          <p:val>
                                            <p:strVal val="#ppt_x"/>
                                          </p:val>
                                        </p:tav>
                                        <p:tav tm="100000">
                                          <p:val>
                                            <p:strVal val="#ppt_x"/>
                                          </p:val>
                                        </p:tav>
                                      </p:tavLst>
                                    </p:anim>
                                    <p:anim calcmode="lin" valueType="num">
                                      <p:cBhvr additive="base">
                                        <p:cTn id="76" dur="500" fill="hold"/>
                                        <p:tgtEl>
                                          <p:spTgt spid="4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500"/>
                                  </p:stCondLst>
                                  <p:childTnLst>
                                    <p:set>
                                      <p:cBhvr>
                                        <p:cTn id="78" dur="1" fill="hold">
                                          <p:stCondLst>
                                            <p:cond delay="0"/>
                                          </p:stCondLst>
                                        </p:cTn>
                                        <p:tgtEl>
                                          <p:spTgt spid="44"/>
                                        </p:tgtEl>
                                        <p:attrNameLst>
                                          <p:attrName>style.visibility</p:attrName>
                                        </p:attrNameLst>
                                      </p:cBhvr>
                                      <p:to>
                                        <p:strVal val="visible"/>
                                      </p:to>
                                    </p:set>
                                    <p:anim calcmode="lin" valueType="num">
                                      <p:cBhvr additive="base">
                                        <p:cTn id="79" dur="500" fill="hold"/>
                                        <p:tgtEl>
                                          <p:spTgt spid="44"/>
                                        </p:tgtEl>
                                        <p:attrNameLst>
                                          <p:attrName>ppt_x</p:attrName>
                                        </p:attrNameLst>
                                      </p:cBhvr>
                                      <p:tavLst>
                                        <p:tav tm="0">
                                          <p:val>
                                            <p:strVal val="#ppt_x"/>
                                          </p:val>
                                        </p:tav>
                                        <p:tav tm="100000">
                                          <p:val>
                                            <p:strVal val="#ppt_x"/>
                                          </p:val>
                                        </p:tav>
                                      </p:tavLst>
                                    </p:anim>
                                    <p:anim calcmode="lin" valueType="num">
                                      <p:cBhvr additive="base">
                                        <p:cTn id="80" dur="500" fill="hold"/>
                                        <p:tgtEl>
                                          <p:spTgt spid="4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fill="hold"/>
                                        <p:tgtEl>
                                          <p:spTgt spid="52"/>
                                        </p:tgtEl>
                                        <p:attrNameLst>
                                          <p:attrName>ppt_x</p:attrName>
                                        </p:attrNameLst>
                                      </p:cBhvr>
                                      <p:tavLst>
                                        <p:tav tm="0">
                                          <p:val>
                                            <p:strVal val="#ppt_x"/>
                                          </p:val>
                                        </p:tav>
                                        <p:tav tm="100000">
                                          <p:val>
                                            <p:strVal val="#ppt_x"/>
                                          </p:val>
                                        </p:tav>
                                      </p:tavLst>
                                    </p:anim>
                                    <p:anim calcmode="lin" valueType="num">
                                      <p:cBhvr additive="base">
                                        <p:cTn id="84" dur="500" fill="hold"/>
                                        <p:tgtEl>
                                          <p:spTgt spid="5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500"/>
                                  </p:stCondLst>
                                  <p:childTnLst>
                                    <p:set>
                                      <p:cBhvr>
                                        <p:cTn id="86" dur="1" fill="hold">
                                          <p:stCondLst>
                                            <p:cond delay="0"/>
                                          </p:stCondLst>
                                        </p:cTn>
                                        <p:tgtEl>
                                          <p:spTgt spid="53"/>
                                        </p:tgtEl>
                                        <p:attrNameLst>
                                          <p:attrName>style.visibility</p:attrName>
                                        </p:attrNameLst>
                                      </p:cBhvr>
                                      <p:to>
                                        <p:strVal val="visible"/>
                                      </p:to>
                                    </p:set>
                                    <p:anim calcmode="lin" valueType="num">
                                      <p:cBhvr additive="base">
                                        <p:cTn id="87" dur="500" fill="hold"/>
                                        <p:tgtEl>
                                          <p:spTgt spid="53"/>
                                        </p:tgtEl>
                                        <p:attrNameLst>
                                          <p:attrName>ppt_x</p:attrName>
                                        </p:attrNameLst>
                                      </p:cBhvr>
                                      <p:tavLst>
                                        <p:tav tm="0">
                                          <p:val>
                                            <p:strVal val="#ppt_x"/>
                                          </p:val>
                                        </p:tav>
                                        <p:tav tm="100000">
                                          <p:val>
                                            <p:strVal val="#ppt_x"/>
                                          </p:val>
                                        </p:tav>
                                      </p:tavLst>
                                    </p:anim>
                                    <p:anim calcmode="lin" valueType="num">
                                      <p:cBhvr additive="base">
                                        <p:cTn id="88" dur="500" fill="hold"/>
                                        <p:tgtEl>
                                          <p:spTgt spid="53"/>
                                        </p:tgtEl>
                                        <p:attrNameLst>
                                          <p:attrName>ppt_y</p:attrName>
                                        </p:attrNameLst>
                                      </p:cBhvr>
                                      <p:tavLst>
                                        <p:tav tm="0">
                                          <p:val>
                                            <p:strVal val="1+#ppt_h/2"/>
                                          </p:val>
                                        </p:tav>
                                        <p:tav tm="100000">
                                          <p:val>
                                            <p:strVal val="#ppt_y"/>
                                          </p:val>
                                        </p:tav>
                                      </p:tavLst>
                                    </p:anim>
                                  </p:childTnLst>
                                </p:cTn>
                              </p:par>
                              <p:par>
                                <p:cTn id="89" presetID="2" presetClass="entr" presetSubtype="1" fill="hold" nodeType="withEffect">
                                  <p:stCondLst>
                                    <p:cond delay="200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ppt_x"/>
                                          </p:val>
                                        </p:tav>
                                        <p:tav tm="100000">
                                          <p:val>
                                            <p:strVal val="#ppt_x"/>
                                          </p:val>
                                        </p:tav>
                                      </p:tavLst>
                                    </p:anim>
                                    <p:anim calcmode="lin" valueType="num">
                                      <p:cBhvr additive="base">
                                        <p:cTn id="92" dur="500" fill="hold"/>
                                        <p:tgtEl>
                                          <p:spTgt spid="24"/>
                                        </p:tgtEl>
                                        <p:attrNameLst>
                                          <p:attrName>ppt_y</p:attrName>
                                        </p:attrNameLst>
                                      </p:cBhvr>
                                      <p:tavLst>
                                        <p:tav tm="0">
                                          <p:val>
                                            <p:strVal val="0-#ppt_h/2"/>
                                          </p:val>
                                        </p:tav>
                                        <p:tav tm="100000">
                                          <p:val>
                                            <p:strVal val="#ppt_y"/>
                                          </p:val>
                                        </p:tav>
                                      </p:tavLst>
                                    </p:anim>
                                  </p:childTnLst>
                                </p:cTn>
                              </p:par>
                              <p:par>
                                <p:cTn id="93" presetID="2" presetClass="entr" presetSubtype="1" fill="hold" grpId="0" nodeType="withEffect">
                                  <p:stCondLst>
                                    <p:cond delay="2000"/>
                                  </p:stCondLst>
                                  <p:childTnLst>
                                    <p:set>
                                      <p:cBhvr>
                                        <p:cTn id="94" dur="1" fill="hold">
                                          <p:stCondLst>
                                            <p:cond delay="0"/>
                                          </p:stCondLst>
                                        </p:cTn>
                                        <p:tgtEl>
                                          <p:spTgt spid="45"/>
                                        </p:tgtEl>
                                        <p:attrNameLst>
                                          <p:attrName>style.visibility</p:attrName>
                                        </p:attrNameLst>
                                      </p:cBhvr>
                                      <p:to>
                                        <p:strVal val="visible"/>
                                      </p:to>
                                    </p:set>
                                    <p:anim calcmode="lin" valueType="num">
                                      <p:cBhvr additive="base">
                                        <p:cTn id="95" dur="500" fill="hold"/>
                                        <p:tgtEl>
                                          <p:spTgt spid="45"/>
                                        </p:tgtEl>
                                        <p:attrNameLst>
                                          <p:attrName>ppt_x</p:attrName>
                                        </p:attrNameLst>
                                      </p:cBhvr>
                                      <p:tavLst>
                                        <p:tav tm="0">
                                          <p:val>
                                            <p:strVal val="#ppt_x"/>
                                          </p:val>
                                        </p:tav>
                                        <p:tav tm="100000">
                                          <p:val>
                                            <p:strVal val="#ppt_x"/>
                                          </p:val>
                                        </p:tav>
                                      </p:tavLst>
                                    </p:anim>
                                    <p:anim calcmode="lin" valueType="num">
                                      <p:cBhvr additive="base">
                                        <p:cTn id="96" dur="500" fill="hold"/>
                                        <p:tgtEl>
                                          <p:spTgt spid="45"/>
                                        </p:tgtEl>
                                        <p:attrNameLst>
                                          <p:attrName>ppt_y</p:attrName>
                                        </p:attrNameLst>
                                      </p:cBhvr>
                                      <p:tavLst>
                                        <p:tav tm="0">
                                          <p:val>
                                            <p:strVal val="0-#ppt_h/2"/>
                                          </p:val>
                                        </p:tav>
                                        <p:tav tm="100000">
                                          <p:val>
                                            <p:strVal val="#ppt_y"/>
                                          </p:val>
                                        </p:tav>
                                      </p:tavLst>
                                    </p:anim>
                                  </p:childTnLst>
                                </p:cTn>
                              </p:par>
                              <p:par>
                                <p:cTn id="97" presetID="2" presetClass="entr" presetSubtype="1" fill="hold" grpId="0" nodeType="withEffect">
                                  <p:stCondLst>
                                    <p:cond delay="2000"/>
                                  </p:stCondLst>
                                  <p:childTnLst>
                                    <p:set>
                                      <p:cBhvr>
                                        <p:cTn id="98" dur="1" fill="hold">
                                          <p:stCondLst>
                                            <p:cond delay="0"/>
                                          </p:stCondLst>
                                        </p:cTn>
                                        <p:tgtEl>
                                          <p:spTgt spid="46"/>
                                        </p:tgtEl>
                                        <p:attrNameLst>
                                          <p:attrName>style.visibility</p:attrName>
                                        </p:attrNameLst>
                                      </p:cBhvr>
                                      <p:to>
                                        <p:strVal val="visible"/>
                                      </p:to>
                                    </p:set>
                                    <p:anim calcmode="lin" valueType="num">
                                      <p:cBhvr additive="base">
                                        <p:cTn id="99" dur="500" fill="hold"/>
                                        <p:tgtEl>
                                          <p:spTgt spid="46"/>
                                        </p:tgtEl>
                                        <p:attrNameLst>
                                          <p:attrName>ppt_x</p:attrName>
                                        </p:attrNameLst>
                                      </p:cBhvr>
                                      <p:tavLst>
                                        <p:tav tm="0">
                                          <p:val>
                                            <p:strVal val="#ppt_x"/>
                                          </p:val>
                                        </p:tav>
                                        <p:tav tm="100000">
                                          <p:val>
                                            <p:strVal val="#ppt_x"/>
                                          </p:val>
                                        </p:tav>
                                      </p:tavLst>
                                    </p:anim>
                                    <p:anim calcmode="lin" valueType="num">
                                      <p:cBhvr additive="base">
                                        <p:cTn id="100" dur="500" fill="hold"/>
                                        <p:tgtEl>
                                          <p:spTgt spid="46"/>
                                        </p:tgtEl>
                                        <p:attrNameLst>
                                          <p:attrName>ppt_y</p:attrName>
                                        </p:attrNameLst>
                                      </p:cBhvr>
                                      <p:tavLst>
                                        <p:tav tm="0">
                                          <p:val>
                                            <p:strVal val="0-#ppt_h/2"/>
                                          </p:val>
                                        </p:tav>
                                        <p:tav tm="100000">
                                          <p:val>
                                            <p:strVal val="#ppt_y"/>
                                          </p:val>
                                        </p:tav>
                                      </p:tavLst>
                                    </p:anim>
                                  </p:childTnLst>
                                </p:cTn>
                              </p:par>
                              <p:par>
                                <p:cTn id="101" presetID="2" presetClass="entr" presetSubtype="1" fill="hold" grpId="0" nodeType="withEffect">
                                  <p:stCondLst>
                                    <p:cond delay="2000"/>
                                  </p:stCondLst>
                                  <p:childTnLst>
                                    <p:set>
                                      <p:cBhvr>
                                        <p:cTn id="102" dur="1" fill="hold">
                                          <p:stCondLst>
                                            <p:cond delay="0"/>
                                          </p:stCondLst>
                                        </p:cTn>
                                        <p:tgtEl>
                                          <p:spTgt spid="47"/>
                                        </p:tgtEl>
                                        <p:attrNameLst>
                                          <p:attrName>style.visibility</p:attrName>
                                        </p:attrNameLst>
                                      </p:cBhvr>
                                      <p:to>
                                        <p:strVal val="visible"/>
                                      </p:to>
                                    </p:set>
                                    <p:anim calcmode="lin" valueType="num">
                                      <p:cBhvr additive="base">
                                        <p:cTn id="103" dur="500" fill="hold"/>
                                        <p:tgtEl>
                                          <p:spTgt spid="47"/>
                                        </p:tgtEl>
                                        <p:attrNameLst>
                                          <p:attrName>ppt_x</p:attrName>
                                        </p:attrNameLst>
                                      </p:cBhvr>
                                      <p:tavLst>
                                        <p:tav tm="0">
                                          <p:val>
                                            <p:strVal val="#ppt_x"/>
                                          </p:val>
                                        </p:tav>
                                        <p:tav tm="100000">
                                          <p:val>
                                            <p:strVal val="#ppt_x"/>
                                          </p:val>
                                        </p:tav>
                                      </p:tavLst>
                                    </p:anim>
                                    <p:anim calcmode="lin" valueType="num">
                                      <p:cBhvr additive="base">
                                        <p:cTn id="104" dur="500" fill="hold"/>
                                        <p:tgtEl>
                                          <p:spTgt spid="47"/>
                                        </p:tgtEl>
                                        <p:attrNameLst>
                                          <p:attrName>ppt_y</p:attrName>
                                        </p:attrNameLst>
                                      </p:cBhvr>
                                      <p:tavLst>
                                        <p:tav tm="0">
                                          <p:val>
                                            <p:strVal val="0-#ppt_h/2"/>
                                          </p:val>
                                        </p:tav>
                                        <p:tav tm="100000">
                                          <p:val>
                                            <p:strVal val="#ppt_y"/>
                                          </p:val>
                                        </p:tav>
                                      </p:tavLst>
                                    </p:anim>
                                  </p:childTnLst>
                                </p:cTn>
                              </p:par>
                              <p:par>
                                <p:cTn id="105" presetID="2" presetClass="entr" presetSubtype="1" fill="hold" grpId="0" nodeType="withEffect">
                                  <p:stCondLst>
                                    <p:cond delay="2000"/>
                                  </p:stCondLst>
                                  <p:childTnLst>
                                    <p:set>
                                      <p:cBhvr>
                                        <p:cTn id="106" dur="1" fill="hold">
                                          <p:stCondLst>
                                            <p:cond delay="0"/>
                                          </p:stCondLst>
                                        </p:cTn>
                                        <p:tgtEl>
                                          <p:spTgt spid="54"/>
                                        </p:tgtEl>
                                        <p:attrNameLst>
                                          <p:attrName>style.visibility</p:attrName>
                                        </p:attrNameLst>
                                      </p:cBhvr>
                                      <p:to>
                                        <p:strVal val="visible"/>
                                      </p:to>
                                    </p:set>
                                    <p:anim calcmode="lin" valueType="num">
                                      <p:cBhvr additive="base">
                                        <p:cTn id="107" dur="500" fill="hold"/>
                                        <p:tgtEl>
                                          <p:spTgt spid="54"/>
                                        </p:tgtEl>
                                        <p:attrNameLst>
                                          <p:attrName>ppt_x</p:attrName>
                                        </p:attrNameLst>
                                      </p:cBhvr>
                                      <p:tavLst>
                                        <p:tav tm="0">
                                          <p:val>
                                            <p:strVal val="#ppt_x"/>
                                          </p:val>
                                        </p:tav>
                                        <p:tav tm="100000">
                                          <p:val>
                                            <p:strVal val="#ppt_x"/>
                                          </p:val>
                                        </p:tav>
                                      </p:tavLst>
                                    </p:anim>
                                    <p:anim calcmode="lin" valueType="num">
                                      <p:cBhvr additive="base">
                                        <p:cTn id="108" dur="500" fill="hold"/>
                                        <p:tgtEl>
                                          <p:spTgt spid="54"/>
                                        </p:tgtEl>
                                        <p:attrNameLst>
                                          <p:attrName>ppt_y</p:attrName>
                                        </p:attrNameLst>
                                      </p:cBhvr>
                                      <p:tavLst>
                                        <p:tav tm="0">
                                          <p:val>
                                            <p:strVal val="0-#ppt_h/2"/>
                                          </p:val>
                                        </p:tav>
                                        <p:tav tm="100000">
                                          <p:val>
                                            <p:strVal val="#ppt_y"/>
                                          </p:val>
                                        </p:tav>
                                      </p:tavLst>
                                    </p:anim>
                                  </p:childTnLst>
                                </p:cTn>
                              </p:par>
                              <p:par>
                                <p:cTn id="109" presetID="2" presetClass="entr" presetSubtype="1" fill="hold" grpId="0" nodeType="withEffect">
                                  <p:stCondLst>
                                    <p:cond delay="2000"/>
                                  </p:stCondLst>
                                  <p:childTnLst>
                                    <p:set>
                                      <p:cBhvr>
                                        <p:cTn id="110" dur="1" fill="hold">
                                          <p:stCondLst>
                                            <p:cond delay="0"/>
                                          </p:stCondLst>
                                        </p:cTn>
                                        <p:tgtEl>
                                          <p:spTgt spid="55"/>
                                        </p:tgtEl>
                                        <p:attrNameLst>
                                          <p:attrName>style.visibility</p:attrName>
                                        </p:attrNameLst>
                                      </p:cBhvr>
                                      <p:to>
                                        <p:strVal val="visible"/>
                                      </p:to>
                                    </p:set>
                                    <p:anim calcmode="lin" valueType="num">
                                      <p:cBhvr additive="base">
                                        <p:cTn id="111" dur="500" fill="hold"/>
                                        <p:tgtEl>
                                          <p:spTgt spid="55"/>
                                        </p:tgtEl>
                                        <p:attrNameLst>
                                          <p:attrName>ppt_x</p:attrName>
                                        </p:attrNameLst>
                                      </p:cBhvr>
                                      <p:tavLst>
                                        <p:tav tm="0">
                                          <p:val>
                                            <p:strVal val="#ppt_x"/>
                                          </p:val>
                                        </p:tav>
                                        <p:tav tm="100000">
                                          <p:val>
                                            <p:strVal val="#ppt_x"/>
                                          </p:val>
                                        </p:tav>
                                      </p:tavLst>
                                    </p:anim>
                                    <p:anim calcmode="lin" valueType="num">
                                      <p:cBhvr additive="base">
                                        <p:cTn id="112" dur="500" fill="hold"/>
                                        <p:tgtEl>
                                          <p:spTgt spid="5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7" grpId="0" animBg="1"/>
      <p:bldP spid="25" grpId="0"/>
      <p:bldP spid="26" grpId="0"/>
      <p:bldP spid="39" grpId="0" animBg="1"/>
      <p:bldP spid="40" grpId="0"/>
      <p:bldP spid="41" grpId="0"/>
      <p:bldP spid="42" grpId="0" animBg="1"/>
      <p:bldP spid="43" grpId="0"/>
      <p:bldP spid="44" grpId="0"/>
      <p:bldP spid="45" grpId="0" animBg="1"/>
      <p:bldP spid="46" grpId="0"/>
      <p:bldP spid="47" grpId="0"/>
      <p:bldP spid="6" grpId="0" animBg="1"/>
      <p:bldP spid="49" grpId="0"/>
      <p:bldP spid="50" grpId="0" animBg="1"/>
      <p:bldP spid="51" grpId="0"/>
      <p:bldP spid="52" grpId="0" animBg="1"/>
      <p:bldP spid="53" grpId="0"/>
      <p:bldP spid="54" grpId="0" animBg="1"/>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01735" y="196105"/>
            <a:ext cx="444434" cy="30517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核心成员</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第一章：公司与团队</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7</a:t>
            </a:r>
          </a:p>
        </p:txBody>
      </p:sp>
      <p:grpSp>
        <p:nvGrpSpPr>
          <p:cNvPr id="12" name="组合 11"/>
          <p:cNvGrpSpPr/>
          <p:nvPr/>
        </p:nvGrpSpPr>
        <p:grpSpPr>
          <a:xfrm>
            <a:off x="2388833" y="1304651"/>
            <a:ext cx="532511" cy="578507"/>
            <a:chOff x="3185939" y="1739094"/>
            <a:chExt cx="710200" cy="771543"/>
          </a:xfrm>
        </p:grpSpPr>
        <p:sp>
          <p:nvSpPr>
            <p:cNvPr id="13" name="任意多边形 1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tx1">
                    <a:lumMod val="65000"/>
                    <a:lumOff val="35000"/>
                  </a:schemeClr>
                </a:solidFill>
                <a:latin typeface="DIN-BoldItalic" pitchFamily="50" charset="0"/>
              </a:endParaRPr>
            </a:p>
          </p:txBody>
        </p:sp>
        <p:sp>
          <p:nvSpPr>
            <p:cNvPr id="14" name="椭圆 13"/>
            <p:cNvSpPr/>
            <p:nvPr/>
          </p:nvSpPr>
          <p:spPr>
            <a:xfrm>
              <a:off x="3343511" y="1739094"/>
              <a:ext cx="552628" cy="552628"/>
            </a:xfrm>
            <a:prstGeom prst="ellipse">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495077" y="1855520"/>
              <a:ext cx="277225" cy="313328"/>
              <a:chOff x="5753100" y="3041650"/>
              <a:chExt cx="682626" cy="771526"/>
            </a:xfrm>
            <a:solidFill>
              <a:srgbClr val="DF53DF"/>
            </a:solidFill>
          </p:grpSpPr>
          <p:sp>
            <p:nvSpPr>
              <p:cNvPr id="1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17"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18"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1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0"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1"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2"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3"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4"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5"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6"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7"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8"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9"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30"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31"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32"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grpSp>
      </p:grpSp>
      <p:sp>
        <p:nvSpPr>
          <p:cNvPr id="33" name="Oval 21"/>
          <p:cNvSpPr/>
          <p:nvPr/>
        </p:nvSpPr>
        <p:spPr>
          <a:xfrm>
            <a:off x="1254922" y="1645983"/>
            <a:ext cx="1449083" cy="1449083"/>
          </a:xfrm>
          <a:prstGeom prst="ellipse">
            <a:avLst/>
          </a:prstGeom>
          <a:solidFill>
            <a:srgbClr val="0070C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34" name="椭圆 33"/>
          <p:cNvSpPr/>
          <p:nvPr/>
        </p:nvSpPr>
        <p:spPr>
          <a:xfrm>
            <a:off x="1373569" y="1764220"/>
            <a:ext cx="1211788" cy="1212612"/>
          </a:xfrm>
          <a:prstGeom prst="ellipse">
            <a:avLst/>
          </a:prstGeom>
          <a:blipFill dpi="0" rotWithShape="1">
            <a:blip r:embed="rId3" cstate="screen">
              <a:extLst>
                <a:ext uri="{BEBA8EAE-BF5A-486C-A8C5-ECC9F3942E4B}">
                  <a14:imgProps xmlns:a14="http://schemas.microsoft.com/office/drawing/2010/main">
                    <a14:imgLayer r:embed="rId4">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35" name="矩形 34"/>
          <p:cNvSpPr/>
          <p:nvPr/>
        </p:nvSpPr>
        <p:spPr>
          <a:xfrm>
            <a:off x="4656890" y="1842481"/>
            <a:ext cx="2483629" cy="24293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latin typeface="微软雅黑" panose="020B0503020204020204" pitchFamily="34" charset="-122"/>
                <a:ea typeface="微软雅黑" panose="020B0503020204020204" pitchFamily="34" charset="-122"/>
              </a:rPr>
              <a:t>团队协作</a:t>
            </a:r>
          </a:p>
        </p:txBody>
      </p:sp>
      <p:sp>
        <p:nvSpPr>
          <p:cNvPr id="36" name="矩形 35"/>
          <p:cNvSpPr/>
          <p:nvPr/>
        </p:nvSpPr>
        <p:spPr>
          <a:xfrm>
            <a:off x="4656890" y="2145789"/>
            <a:ext cx="1835726" cy="2429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latin typeface="微软雅黑" panose="020B0503020204020204" pitchFamily="34" charset="-122"/>
                <a:ea typeface="微软雅黑" panose="020B0503020204020204" pitchFamily="34" charset="-122"/>
              </a:rPr>
              <a:t>沟通交流</a:t>
            </a:r>
          </a:p>
        </p:txBody>
      </p:sp>
      <p:sp>
        <p:nvSpPr>
          <p:cNvPr id="37" name="矩形 36"/>
          <p:cNvSpPr/>
          <p:nvPr/>
        </p:nvSpPr>
        <p:spPr>
          <a:xfrm>
            <a:off x="4656890" y="2442771"/>
            <a:ext cx="2915565" cy="24293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latin typeface="微软雅黑" panose="020B0503020204020204" pitchFamily="34" charset="-122"/>
                <a:ea typeface="微软雅黑" panose="020B0503020204020204" pitchFamily="34" charset="-122"/>
              </a:rPr>
              <a:t>业务知识</a:t>
            </a:r>
          </a:p>
        </p:txBody>
      </p:sp>
      <p:sp>
        <p:nvSpPr>
          <p:cNvPr id="38" name="矩形 37"/>
          <p:cNvSpPr/>
          <p:nvPr/>
        </p:nvSpPr>
        <p:spPr>
          <a:xfrm>
            <a:off x="4656890" y="2739700"/>
            <a:ext cx="1619758" cy="2429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latin typeface="微软雅黑" panose="020B0503020204020204" pitchFamily="34" charset="-122"/>
                <a:ea typeface="微软雅黑" panose="020B0503020204020204" pitchFamily="34" charset="-122"/>
              </a:rPr>
              <a:t>情绪管理</a:t>
            </a:r>
          </a:p>
        </p:txBody>
      </p:sp>
      <p:sp>
        <p:nvSpPr>
          <p:cNvPr id="39" name="文本框 5"/>
          <p:cNvSpPr txBox="1"/>
          <p:nvPr/>
        </p:nvSpPr>
        <p:spPr>
          <a:xfrm>
            <a:off x="4656890" y="1545903"/>
            <a:ext cx="917863" cy="646331"/>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技能：</a:t>
            </a:r>
            <a:r>
              <a:rPr lang="zh-CN" altLang="en-US"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0" name="文本框 9"/>
          <p:cNvSpPr txBox="1"/>
          <p:nvPr/>
        </p:nvSpPr>
        <p:spPr>
          <a:xfrm>
            <a:off x="7657345" y="1884048"/>
            <a:ext cx="485927" cy="253916"/>
          </a:xfrm>
          <a:prstGeom prst="rect">
            <a:avLst/>
          </a:prstGeom>
          <a:noFill/>
        </p:spPr>
        <p:txBody>
          <a:bodyPr wrap="square" rtlCol="0">
            <a:spAutoFit/>
          </a:bodyPr>
          <a:lstStyle/>
          <a:p>
            <a:pPr algn="ctr"/>
            <a:r>
              <a:rPr lang="en-US" altLang="zh-CN" sz="1050" b="1" dirty="0">
                <a:solidFill>
                  <a:schemeClr val="bg1">
                    <a:lumMod val="50000"/>
                  </a:schemeClr>
                </a:solidFill>
                <a:latin typeface="Impact MT Std" pitchFamily="34" charset="0"/>
                <a:ea typeface="微软雅黑" panose="020B0503020204020204" pitchFamily="34" charset="-122"/>
              </a:rPr>
              <a:t>80%</a:t>
            </a:r>
            <a:endParaRPr lang="zh-CN" altLang="en-US" sz="1050" b="1" dirty="0">
              <a:solidFill>
                <a:schemeClr val="bg1">
                  <a:lumMod val="50000"/>
                </a:schemeClr>
              </a:solidFill>
              <a:latin typeface="Impact MT Std" pitchFamily="34" charset="0"/>
              <a:ea typeface="微软雅黑" panose="020B0503020204020204" pitchFamily="34" charset="-122"/>
            </a:endParaRPr>
          </a:p>
        </p:txBody>
      </p:sp>
      <p:sp>
        <p:nvSpPr>
          <p:cNvPr id="41" name="文本框 40"/>
          <p:cNvSpPr txBox="1"/>
          <p:nvPr/>
        </p:nvSpPr>
        <p:spPr>
          <a:xfrm>
            <a:off x="7653443" y="2460392"/>
            <a:ext cx="485927" cy="253916"/>
          </a:xfrm>
          <a:prstGeom prst="rect">
            <a:avLst/>
          </a:prstGeom>
          <a:noFill/>
        </p:spPr>
        <p:txBody>
          <a:bodyPr wrap="square" rtlCol="0">
            <a:spAutoFit/>
          </a:bodyPr>
          <a:lstStyle/>
          <a:p>
            <a:pPr algn="ctr"/>
            <a:r>
              <a:rPr lang="en-US" altLang="zh-CN" sz="1050" b="1" dirty="0">
                <a:solidFill>
                  <a:schemeClr val="bg1">
                    <a:lumMod val="50000"/>
                  </a:schemeClr>
                </a:solidFill>
                <a:latin typeface="Impact MT Std" pitchFamily="34" charset="0"/>
                <a:ea typeface="微软雅黑" panose="020B0503020204020204" pitchFamily="34" charset="-122"/>
              </a:rPr>
              <a:t>95%</a:t>
            </a:r>
            <a:endParaRPr lang="zh-CN" altLang="en-US" sz="1050" b="1" dirty="0">
              <a:solidFill>
                <a:schemeClr val="bg1">
                  <a:lumMod val="50000"/>
                </a:schemeClr>
              </a:solidFill>
              <a:latin typeface="Impact MT Std" pitchFamily="34" charset="0"/>
              <a:ea typeface="微软雅黑" panose="020B0503020204020204" pitchFamily="34" charset="-122"/>
            </a:endParaRPr>
          </a:p>
        </p:txBody>
      </p:sp>
      <p:sp>
        <p:nvSpPr>
          <p:cNvPr id="42" name="文本框 41"/>
          <p:cNvSpPr txBox="1"/>
          <p:nvPr/>
        </p:nvSpPr>
        <p:spPr>
          <a:xfrm>
            <a:off x="7653443" y="2757321"/>
            <a:ext cx="485927" cy="253916"/>
          </a:xfrm>
          <a:prstGeom prst="rect">
            <a:avLst/>
          </a:prstGeom>
          <a:noFill/>
        </p:spPr>
        <p:txBody>
          <a:bodyPr wrap="square" rtlCol="0">
            <a:spAutoFit/>
          </a:bodyPr>
          <a:lstStyle/>
          <a:p>
            <a:pPr algn="ctr"/>
            <a:r>
              <a:rPr lang="en-US" altLang="zh-CN" sz="1050" b="1" dirty="0">
                <a:solidFill>
                  <a:schemeClr val="bg1">
                    <a:lumMod val="50000"/>
                  </a:schemeClr>
                </a:solidFill>
                <a:latin typeface="Impact MT Std" pitchFamily="34" charset="0"/>
                <a:ea typeface="微软雅黑" panose="020B0503020204020204" pitchFamily="34" charset="-122"/>
              </a:rPr>
              <a:t>50%</a:t>
            </a:r>
            <a:endParaRPr lang="zh-CN" altLang="en-US" sz="1050" b="1" dirty="0">
              <a:solidFill>
                <a:schemeClr val="bg1">
                  <a:lumMod val="50000"/>
                </a:schemeClr>
              </a:solidFill>
              <a:latin typeface="Impact MT Std" pitchFamily="34" charset="0"/>
              <a:ea typeface="微软雅黑" panose="020B0503020204020204" pitchFamily="34" charset="-122"/>
            </a:endParaRPr>
          </a:p>
        </p:txBody>
      </p:sp>
      <p:sp>
        <p:nvSpPr>
          <p:cNvPr id="43" name="文本框 42"/>
          <p:cNvSpPr txBox="1"/>
          <p:nvPr/>
        </p:nvSpPr>
        <p:spPr>
          <a:xfrm>
            <a:off x="7655546" y="2181031"/>
            <a:ext cx="485927" cy="253916"/>
          </a:xfrm>
          <a:prstGeom prst="rect">
            <a:avLst/>
          </a:prstGeom>
          <a:noFill/>
        </p:spPr>
        <p:txBody>
          <a:bodyPr wrap="square" rtlCol="0">
            <a:spAutoFit/>
          </a:bodyPr>
          <a:lstStyle/>
          <a:p>
            <a:pPr algn="ctr"/>
            <a:r>
              <a:rPr lang="en-US" altLang="zh-CN" sz="1050" b="1" dirty="0">
                <a:solidFill>
                  <a:schemeClr val="bg1">
                    <a:lumMod val="50000"/>
                  </a:schemeClr>
                </a:solidFill>
                <a:latin typeface="Impact MT Std" pitchFamily="34" charset="0"/>
                <a:ea typeface="微软雅黑" panose="020B0503020204020204" pitchFamily="34" charset="-122"/>
              </a:rPr>
              <a:t>70%</a:t>
            </a:r>
            <a:endParaRPr lang="zh-CN" altLang="en-US" sz="1050" b="1" dirty="0">
              <a:solidFill>
                <a:schemeClr val="bg1">
                  <a:lumMod val="50000"/>
                </a:schemeClr>
              </a:solidFill>
              <a:latin typeface="Impact MT Std" pitchFamily="34" charset="0"/>
              <a:ea typeface="微软雅黑" panose="020B0503020204020204" pitchFamily="34" charset="-122"/>
            </a:endParaRPr>
          </a:p>
        </p:txBody>
      </p:sp>
      <p:sp>
        <p:nvSpPr>
          <p:cNvPr id="44" name="文本框 11"/>
          <p:cNvSpPr txBox="1"/>
          <p:nvPr/>
        </p:nvSpPr>
        <p:spPr>
          <a:xfrm>
            <a:off x="5259112" y="2372552"/>
            <a:ext cx="679381" cy="369332"/>
          </a:xfrm>
          <a:prstGeom prst="rect">
            <a:avLst/>
          </a:prstGeom>
          <a:noFill/>
        </p:spPr>
        <p:txBody>
          <a:bodyPr wrap="square"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2952242" y="1723471"/>
            <a:ext cx="1578033" cy="1174770"/>
            <a:chOff x="4080015" y="2124888"/>
            <a:chExt cx="2104592" cy="1566769"/>
          </a:xfrm>
        </p:grpSpPr>
        <p:sp>
          <p:nvSpPr>
            <p:cNvPr id="46" name="文本框 10"/>
            <p:cNvSpPr txBox="1"/>
            <p:nvPr/>
          </p:nvSpPr>
          <p:spPr>
            <a:xfrm>
              <a:off x="4080015" y="2124888"/>
              <a:ext cx="1729538" cy="861999"/>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人物介绍：</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7" name="Rectangle 1"/>
            <p:cNvSpPr>
              <a:spLocks noChangeArrowheads="1"/>
            </p:cNvSpPr>
            <p:nvPr/>
          </p:nvSpPr>
          <p:spPr bwMode="auto">
            <a:xfrm>
              <a:off x="4138622" y="2644988"/>
              <a:ext cx="2045985" cy="1046669"/>
            </a:xfrm>
            <a:prstGeom prst="rect">
              <a:avLst/>
            </a:prstGeom>
            <a:noFill/>
            <a:ln>
              <a:noFill/>
            </a:ln>
            <a:effectLst/>
          </p:spPr>
          <p:txBody>
            <a:bodyPr vert="horz" wrap="square" lIns="0" tIns="0" rIns="0" bIns="57117" numCol="1" anchor="ctr" anchorCtr="0" compatLnSpc="1">
              <a:prstTxWarp prst="textNoShape">
                <a:avLst/>
              </a:prstTxWarp>
              <a:spAutoFit/>
            </a:bodyPr>
            <a:lstStyle/>
            <a:p>
              <a:pPr defTabSz="685617" eaLnBrk="0" hangingPunct="0">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上海复旦大学哲学系毕业，之后取得香港浸会大学传播硕士学位。 </a:t>
              </a:r>
            </a:p>
          </p:txBody>
        </p:sp>
      </p:grpSp>
      <p:grpSp>
        <p:nvGrpSpPr>
          <p:cNvPr id="48" name="组合 47"/>
          <p:cNvGrpSpPr/>
          <p:nvPr/>
        </p:nvGrpSpPr>
        <p:grpSpPr>
          <a:xfrm>
            <a:off x="1277302" y="3391642"/>
            <a:ext cx="2457794" cy="784287"/>
            <a:chOff x="1703512" y="4666491"/>
            <a:chExt cx="3277912" cy="1045988"/>
          </a:xfrm>
        </p:grpSpPr>
        <p:sp>
          <p:nvSpPr>
            <p:cNvPr id="49" name="文本框 18"/>
            <p:cNvSpPr txBox="1"/>
            <p:nvPr/>
          </p:nvSpPr>
          <p:spPr>
            <a:xfrm>
              <a:off x="1703512" y="4666491"/>
              <a:ext cx="2088232" cy="800256"/>
            </a:xfrm>
            <a:prstGeom prst="rect">
              <a:avLst/>
            </a:prstGeom>
            <a:noFill/>
          </p:spPr>
          <p:txBody>
            <a:bodyPr wrap="square" rtlCol="0">
              <a:spAutoFit/>
            </a:bodyPr>
            <a:lstStyle/>
            <a:p>
              <a:r>
                <a:rPr lang="en-US" altLang="zh-CN" sz="3299" dirty="0">
                  <a:solidFill>
                    <a:schemeClr val="bg1">
                      <a:lumMod val="50000"/>
                    </a:schemeClr>
                  </a:solidFill>
                  <a:latin typeface="微软雅黑" panose="020B0503020204020204" pitchFamily="34" charset="-122"/>
                  <a:ea typeface="微软雅黑" panose="020B0503020204020204" pitchFamily="34" charset="-122"/>
                </a:rPr>
                <a:t>DAIEN</a:t>
              </a:r>
            </a:p>
          </p:txBody>
        </p:sp>
        <p:cxnSp>
          <p:nvCxnSpPr>
            <p:cNvPr id="50" name="直接连接符 49"/>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3503711" y="5219908"/>
              <a:ext cx="1477713" cy="492571"/>
            </a:xfrm>
            <a:prstGeom prst="rect">
              <a:avLst/>
            </a:prstGeom>
          </p:spPr>
          <p:txBody>
            <a:bodyPr wrap="none">
              <a:spAutoFit/>
            </a:bodyPr>
            <a:lstStyle/>
            <a:p>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设计总监</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3654137" y="3434858"/>
            <a:ext cx="4493405" cy="631685"/>
            <a:chOff x="5073372" y="4724126"/>
            <a:chExt cx="5992767" cy="842466"/>
          </a:xfrm>
        </p:grpSpPr>
        <p:cxnSp>
          <p:nvCxnSpPr>
            <p:cNvPr id="53" name="直接连接符 52"/>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4" name="文本框 49"/>
            <p:cNvSpPr txBox="1"/>
            <p:nvPr/>
          </p:nvSpPr>
          <p:spPr>
            <a:xfrm>
              <a:off x="8509855" y="4724126"/>
              <a:ext cx="2556284" cy="554142"/>
            </a:xfrm>
            <a:prstGeom prst="rect">
              <a:avLst/>
            </a:prstGeom>
            <a:noFill/>
          </p:spPr>
          <p:txBody>
            <a:bodyPr wrap="square" rtlCol="0">
              <a:spAutoFit/>
            </a:bodyPr>
            <a:lstStyle/>
            <a:p>
              <a:r>
                <a:rPr lang="zh-CN" altLang="en-US" sz="1050" dirty="0">
                  <a:solidFill>
                    <a:schemeClr val="bg1">
                      <a:lumMod val="50000"/>
                    </a:schemeClr>
                  </a:solidFill>
                  <a:latin typeface="微软雅黑" panose="020B0503020204020204" pitchFamily="34" charset="-122"/>
                  <a:ea typeface="微软雅黑" panose="020B0503020204020204" pitchFamily="34" charset="-122"/>
                </a:rPr>
                <a:t>工作岗位说明及日常工作内容阐述。</a:t>
              </a:r>
            </a:p>
          </p:txBody>
        </p:sp>
        <p:pic>
          <p:nvPicPr>
            <p:cNvPr id="55" name="图片 54"/>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0070C0"/>
            </a:solidFill>
          </p:spPr>
        </p:pic>
      </p:grpSp>
    </p:spTree>
    <p:extLst>
      <p:ext uri="{BB962C8B-B14F-4D97-AF65-F5344CB8AC3E}">
        <p14:creationId xmlns:p14="http://schemas.microsoft.com/office/powerpoint/2010/main" val="2483877742"/>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16" fill="hold" nodeType="withEffect">
                                  <p:stCondLst>
                                    <p:cond delay="50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50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par>
                                <p:cTn id="32" presetID="53" presetClass="entr" presetSubtype="16" fill="hold" nodeType="withEffect">
                                  <p:stCondLst>
                                    <p:cond delay="1000"/>
                                  </p:stCondLst>
                                  <p:childTnLst>
                                    <p:set>
                                      <p:cBhvr>
                                        <p:cTn id="33" dur="1" fill="hold">
                                          <p:stCondLst>
                                            <p:cond delay="0"/>
                                          </p:stCondLst>
                                        </p:cTn>
                                        <p:tgtEl>
                                          <p:spTgt spid="45"/>
                                        </p:tgtEl>
                                        <p:attrNameLst>
                                          <p:attrName>style.visibility</p:attrName>
                                        </p:attrNameLst>
                                      </p:cBhvr>
                                      <p:to>
                                        <p:strVal val="visible"/>
                                      </p:to>
                                    </p:set>
                                    <p:anim calcmode="lin" valueType="num">
                                      <p:cBhvr>
                                        <p:cTn id="34" dur="500" fill="hold"/>
                                        <p:tgtEl>
                                          <p:spTgt spid="45"/>
                                        </p:tgtEl>
                                        <p:attrNameLst>
                                          <p:attrName>ppt_w</p:attrName>
                                        </p:attrNameLst>
                                      </p:cBhvr>
                                      <p:tavLst>
                                        <p:tav tm="0">
                                          <p:val>
                                            <p:fltVal val="0"/>
                                          </p:val>
                                        </p:tav>
                                        <p:tav tm="100000">
                                          <p:val>
                                            <p:strVal val="#ppt_w"/>
                                          </p:val>
                                        </p:tav>
                                      </p:tavLst>
                                    </p:anim>
                                    <p:anim calcmode="lin" valueType="num">
                                      <p:cBhvr>
                                        <p:cTn id="35" dur="500" fill="hold"/>
                                        <p:tgtEl>
                                          <p:spTgt spid="45"/>
                                        </p:tgtEl>
                                        <p:attrNameLst>
                                          <p:attrName>ppt_h</p:attrName>
                                        </p:attrNameLst>
                                      </p:cBhvr>
                                      <p:tavLst>
                                        <p:tav tm="0">
                                          <p:val>
                                            <p:fltVal val="0"/>
                                          </p:val>
                                        </p:tav>
                                        <p:tav tm="100000">
                                          <p:val>
                                            <p:strVal val="#ppt_h"/>
                                          </p:val>
                                        </p:tav>
                                      </p:tavLst>
                                    </p:anim>
                                    <p:animEffect transition="in" filter="fade">
                                      <p:cBhvr>
                                        <p:cTn id="36" dur="500"/>
                                        <p:tgtEl>
                                          <p:spTgt spid="45"/>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par>
                                <p:cTn id="42" presetID="53" presetClass="entr" presetSubtype="16" fill="hold" grpId="0" nodeType="withEffect">
                                  <p:stCondLst>
                                    <p:cond delay="150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par>
                                <p:cTn id="47" presetID="53" presetClass="entr" presetSubtype="16" fill="hold" grpId="0" nodeType="withEffect">
                                  <p:stCondLst>
                                    <p:cond delay="150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38"/>
                                        </p:tgtEl>
                                        <p:attrNameLst>
                                          <p:attrName>style.visibility</p:attrName>
                                        </p:attrNameLst>
                                      </p:cBhvr>
                                      <p:to>
                                        <p:strVal val="visible"/>
                                      </p:to>
                                    </p:set>
                                    <p:anim calcmode="lin" valueType="num">
                                      <p:cBhvr>
                                        <p:cTn id="54" dur="500" fill="hold"/>
                                        <p:tgtEl>
                                          <p:spTgt spid="38"/>
                                        </p:tgtEl>
                                        <p:attrNameLst>
                                          <p:attrName>ppt_w</p:attrName>
                                        </p:attrNameLst>
                                      </p:cBhvr>
                                      <p:tavLst>
                                        <p:tav tm="0">
                                          <p:val>
                                            <p:fltVal val="0"/>
                                          </p:val>
                                        </p:tav>
                                        <p:tav tm="100000">
                                          <p:val>
                                            <p:strVal val="#ppt_w"/>
                                          </p:val>
                                        </p:tav>
                                      </p:tavLst>
                                    </p:anim>
                                    <p:anim calcmode="lin" valueType="num">
                                      <p:cBhvr>
                                        <p:cTn id="55" dur="500" fill="hold"/>
                                        <p:tgtEl>
                                          <p:spTgt spid="38"/>
                                        </p:tgtEl>
                                        <p:attrNameLst>
                                          <p:attrName>ppt_h</p:attrName>
                                        </p:attrNameLst>
                                      </p:cBhvr>
                                      <p:tavLst>
                                        <p:tav tm="0">
                                          <p:val>
                                            <p:fltVal val="0"/>
                                          </p:val>
                                        </p:tav>
                                        <p:tav tm="100000">
                                          <p:val>
                                            <p:strVal val="#ppt_h"/>
                                          </p:val>
                                        </p:tav>
                                      </p:tavLst>
                                    </p:anim>
                                    <p:animEffect transition="in" filter="fade">
                                      <p:cBhvr>
                                        <p:cTn id="56" dur="500"/>
                                        <p:tgtEl>
                                          <p:spTgt spid="38"/>
                                        </p:tgtEl>
                                      </p:cBhvr>
                                    </p:animEffect>
                                  </p:childTnLst>
                                </p:cTn>
                              </p:par>
                              <p:par>
                                <p:cTn id="57" presetID="53" presetClass="entr" presetSubtype="16" fill="hold" grpId="0" nodeType="withEffect">
                                  <p:stCondLst>
                                    <p:cond delay="1500"/>
                                  </p:stCondLst>
                                  <p:childTnLst>
                                    <p:set>
                                      <p:cBhvr>
                                        <p:cTn id="58" dur="1" fill="hold">
                                          <p:stCondLst>
                                            <p:cond delay="0"/>
                                          </p:stCondLst>
                                        </p:cTn>
                                        <p:tgtEl>
                                          <p:spTgt spid="39"/>
                                        </p:tgtEl>
                                        <p:attrNameLst>
                                          <p:attrName>style.visibility</p:attrName>
                                        </p:attrNameLst>
                                      </p:cBhvr>
                                      <p:to>
                                        <p:strVal val="visible"/>
                                      </p:to>
                                    </p:set>
                                    <p:anim calcmode="lin" valueType="num">
                                      <p:cBhvr>
                                        <p:cTn id="59" dur="500" fill="hold"/>
                                        <p:tgtEl>
                                          <p:spTgt spid="39"/>
                                        </p:tgtEl>
                                        <p:attrNameLst>
                                          <p:attrName>ppt_w</p:attrName>
                                        </p:attrNameLst>
                                      </p:cBhvr>
                                      <p:tavLst>
                                        <p:tav tm="0">
                                          <p:val>
                                            <p:fltVal val="0"/>
                                          </p:val>
                                        </p:tav>
                                        <p:tav tm="100000">
                                          <p:val>
                                            <p:strVal val="#ppt_w"/>
                                          </p:val>
                                        </p:tav>
                                      </p:tavLst>
                                    </p:anim>
                                    <p:anim calcmode="lin" valueType="num">
                                      <p:cBhvr>
                                        <p:cTn id="60" dur="500" fill="hold"/>
                                        <p:tgtEl>
                                          <p:spTgt spid="39"/>
                                        </p:tgtEl>
                                        <p:attrNameLst>
                                          <p:attrName>ppt_h</p:attrName>
                                        </p:attrNameLst>
                                      </p:cBhvr>
                                      <p:tavLst>
                                        <p:tav tm="0">
                                          <p:val>
                                            <p:fltVal val="0"/>
                                          </p:val>
                                        </p:tav>
                                        <p:tav tm="100000">
                                          <p:val>
                                            <p:strVal val="#ppt_h"/>
                                          </p:val>
                                        </p:tav>
                                      </p:tavLst>
                                    </p:anim>
                                    <p:animEffect transition="in" filter="fade">
                                      <p:cBhvr>
                                        <p:cTn id="61" dur="500"/>
                                        <p:tgtEl>
                                          <p:spTgt spid="39"/>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40"/>
                                        </p:tgtEl>
                                        <p:attrNameLst>
                                          <p:attrName>style.visibility</p:attrName>
                                        </p:attrNameLst>
                                      </p:cBhvr>
                                      <p:to>
                                        <p:strVal val="visible"/>
                                      </p:to>
                                    </p:set>
                                    <p:anim calcmode="lin" valueType="num">
                                      <p:cBhvr>
                                        <p:cTn id="64" dur="500" fill="hold"/>
                                        <p:tgtEl>
                                          <p:spTgt spid="40"/>
                                        </p:tgtEl>
                                        <p:attrNameLst>
                                          <p:attrName>ppt_w</p:attrName>
                                        </p:attrNameLst>
                                      </p:cBhvr>
                                      <p:tavLst>
                                        <p:tav tm="0">
                                          <p:val>
                                            <p:fltVal val="0"/>
                                          </p:val>
                                        </p:tav>
                                        <p:tav tm="100000">
                                          <p:val>
                                            <p:strVal val="#ppt_w"/>
                                          </p:val>
                                        </p:tav>
                                      </p:tavLst>
                                    </p:anim>
                                    <p:anim calcmode="lin" valueType="num">
                                      <p:cBhvr>
                                        <p:cTn id="65" dur="500" fill="hold"/>
                                        <p:tgtEl>
                                          <p:spTgt spid="40"/>
                                        </p:tgtEl>
                                        <p:attrNameLst>
                                          <p:attrName>ppt_h</p:attrName>
                                        </p:attrNameLst>
                                      </p:cBhvr>
                                      <p:tavLst>
                                        <p:tav tm="0">
                                          <p:val>
                                            <p:fltVal val="0"/>
                                          </p:val>
                                        </p:tav>
                                        <p:tav tm="100000">
                                          <p:val>
                                            <p:strVal val="#ppt_h"/>
                                          </p:val>
                                        </p:tav>
                                      </p:tavLst>
                                    </p:anim>
                                    <p:animEffect transition="in" filter="fade">
                                      <p:cBhvr>
                                        <p:cTn id="66" dur="500"/>
                                        <p:tgtEl>
                                          <p:spTgt spid="40"/>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Effect transition="in" filter="fade">
                                      <p:cBhvr>
                                        <p:cTn id="71" dur="500"/>
                                        <p:tgtEl>
                                          <p:spTgt spid="41"/>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42"/>
                                        </p:tgtEl>
                                        <p:attrNameLst>
                                          <p:attrName>style.visibility</p:attrName>
                                        </p:attrNameLst>
                                      </p:cBhvr>
                                      <p:to>
                                        <p:strVal val="visible"/>
                                      </p:to>
                                    </p:set>
                                    <p:anim calcmode="lin" valueType="num">
                                      <p:cBhvr>
                                        <p:cTn id="74" dur="500" fill="hold"/>
                                        <p:tgtEl>
                                          <p:spTgt spid="42"/>
                                        </p:tgtEl>
                                        <p:attrNameLst>
                                          <p:attrName>ppt_w</p:attrName>
                                        </p:attrNameLst>
                                      </p:cBhvr>
                                      <p:tavLst>
                                        <p:tav tm="0">
                                          <p:val>
                                            <p:fltVal val="0"/>
                                          </p:val>
                                        </p:tav>
                                        <p:tav tm="100000">
                                          <p:val>
                                            <p:strVal val="#ppt_w"/>
                                          </p:val>
                                        </p:tav>
                                      </p:tavLst>
                                    </p:anim>
                                    <p:anim calcmode="lin" valueType="num">
                                      <p:cBhvr>
                                        <p:cTn id="75" dur="500" fill="hold"/>
                                        <p:tgtEl>
                                          <p:spTgt spid="42"/>
                                        </p:tgtEl>
                                        <p:attrNameLst>
                                          <p:attrName>ppt_h</p:attrName>
                                        </p:attrNameLst>
                                      </p:cBhvr>
                                      <p:tavLst>
                                        <p:tav tm="0">
                                          <p:val>
                                            <p:fltVal val="0"/>
                                          </p:val>
                                        </p:tav>
                                        <p:tav tm="100000">
                                          <p:val>
                                            <p:strVal val="#ppt_h"/>
                                          </p:val>
                                        </p:tav>
                                      </p:tavLst>
                                    </p:anim>
                                    <p:animEffect transition="in" filter="fade">
                                      <p:cBhvr>
                                        <p:cTn id="76" dur="500"/>
                                        <p:tgtEl>
                                          <p:spTgt spid="42"/>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par>
                                <p:cTn id="82" presetID="53" presetClass="entr" presetSubtype="16" fill="hold" grpId="0" nodeType="withEffect" nodePh="1">
                                  <p:stCondLst>
                                    <p:cond delay="1500"/>
                                  </p:stCondLst>
                                  <p:endCondLst>
                                    <p:cond evt="begin" delay="0">
                                      <p:tn val="82"/>
                                    </p:cond>
                                  </p:endCondLst>
                                  <p:childTnLst>
                                    <p:set>
                                      <p:cBhvr>
                                        <p:cTn id="83" dur="1" fill="hold">
                                          <p:stCondLst>
                                            <p:cond delay="0"/>
                                          </p:stCondLst>
                                        </p:cTn>
                                        <p:tgtEl>
                                          <p:spTgt spid="44"/>
                                        </p:tgtEl>
                                        <p:attrNameLst>
                                          <p:attrName>style.visibility</p:attrName>
                                        </p:attrNameLst>
                                      </p:cBhvr>
                                      <p:to>
                                        <p:strVal val="visible"/>
                                      </p:to>
                                    </p:set>
                                    <p:anim calcmode="lin" valueType="num">
                                      <p:cBhvr>
                                        <p:cTn id="84" dur="500" fill="hold"/>
                                        <p:tgtEl>
                                          <p:spTgt spid="44"/>
                                        </p:tgtEl>
                                        <p:attrNameLst>
                                          <p:attrName>ppt_w</p:attrName>
                                        </p:attrNameLst>
                                      </p:cBhvr>
                                      <p:tavLst>
                                        <p:tav tm="0">
                                          <p:val>
                                            <p:fltVal val="0"/>
                                          </p:val>
                                        </p:tav>
                                        <p:tav tm="100000">
                                          <p:val>
                                            <p:strVal val="#ppt_w"/>
                                          </p:val>
                                        </p:tav>
                                      </p:tavLst>
                                    </p:anim>
                                    <p:anim calcmode="lin" valueType="num">
                                      <p:cBhvr>
                                        <p:cTn id="85" dur="500" fill="hold"/>
                                        <p:tgtEl>
                                          <p:spTgt spid="44"/>
                                        </p:tgtEl>
                                        <p:attrNameLst>
                                          <p:attrName>ppt_h</p:attrName>
                                        </p:attrNameLst>
                                      </p:cBhvr>
                                      <p:tavLst>
                                        <p:tav tm="0">
                                          <p:val>
                                            <p:fltVal val="0"/>
                                          </p:val>
                                        </p:tav>
                                        <p:tav tm="100000">
                                          <p:val>
                                            <p:strVal val="#ppt_h"/>
                                          </p:val>
                                        </p:tav>
                                      </p:tavLst>
                                    </p:anim>
                                    <p:animEffect transition="in" filter="fade">
                                      <p:cBhvr>
                                        <p:cTn id="86" dur="500"/>
                                        <p:tgtEl>
                                          <p:spTgt spid="44"/>
                                        </p:tgtEl>
                                      </p:cBhvr>
                                    </p:animEffect>
                                  </p:childTnLst>
                                </p:cTn>
                              </p:par>
                              <p:par>
                                <p:cTn id="87" presetID="53" presetClass="entr" presetSubtype="16" fill="hold" nodeType="withEffect">
                                  <p:stCondLst>
                                    <p:cond delay="2250"/>
                                  </p:stCondLst>
                                  <p:childTnLst>
                                    <p:set>
                                      <p:cBhvr>
                                        <p:cTn id="88" dur="1" fill="hold">
                                          <p:stCondLst>
                                            <p:cond delay="0"/>
                                          </p:stCondLst>
                                        </p:cTn>
                                        <p:tgtEl>
                                          <p:spTgt spid="48"/>
                                        </p:tgtEl>
                                        <p:attrNameLst>
                                          <p:attrName>style.visibility</p:attrName>
                                        </p:attrNameLst>
                                      </p:cBhvr>
                                      <p:to>
                                        <p:strVal val="visible"/>
                                      </p:to>
                                    </p:set>
                                    <p:anim calcmode="lin" valueType="num">
                                      <p:cBhvr>
                                        <p:cTn id="89" dur="500" fill="hold"/>
                                        <p:tgtEl>
                                          <p:spTgt spid="48"/>
                                        </p:tgtEl>
                                        <p:attrNameLst>
                                          <p:attrName>ppt_w</p:attrName>
                                        </p:attrNameLst>
                                      </p:cBhvr>
                                      <p:tavLst>
                                        <p:tav tm="0">
                                          <p:val>
                                            <p:fltVal val="0"/>
                                          </p:val>
                                        </p:tav>
                                        <p:tav tm="100000">
                                          <p:val>
                                            <p:strVal val="#ppt_w"/>
                                          </p:val>
                                        </p:tav>
                                      </p:tavLst>
                                    </p:anim>
                                    <p:anim calcmode="lin" valueType="num">
                                      <p:cBhvr>
                                        <p:cTn id="90" dur="500" fill="hold"/>
                                        <p:tgtEl>
                                          <p:spTgt spid="48"/>
                                        </p:tgtEl>
                                        <p:attrNameLst>
                                          <p:attrName>ppt_h</p:attrName>
                                        </p:attrNameLst>
                                      </p:cBhvr>
                                      <p:tavLst>
                                        <p:tav tm="0">
                                          <p:val>
                                            <p:fltVal val="0"/>
                                          </p:val>
                                        </p:tav>
                                        <p:tav tm="100000">
                                          <p:val>
                                            <p:strVal val="#ppt_h"/>
                                          </p:val>
                                        </p:tav>
                                      </p:tavLst>
                                    </p:anim>
                                    <p:animEffect transition="in" filter="fade">
                                      <p:cBhvr>
                                        <p:cTn id="91" dur="500"/>
                                        <p:tgtEl>
                                          <p:spTgt spid="48"/>
                                        </p:tgtEl>
                                      </p:cBhvr>
                                    </p:animEffect>
                                  </p:childTnLst>
                                </p:cTn>
                              </p:par>
                              <p:par>
                                <p:cTn id="92" presetID="53" presetClass="entr" presetSubtype="16" fill="hold" nodeType="withEffect">
                                  <p:stCondLst>
                                    <p:cond delay="2250"/>
                                  </p:stCondLst>
                                  <p:childTnLst>
                                    <p:set>
                                      <p:cBhvr>
                                        <p:cTn id="93" dur="1" fill="hold">
                                          <p:stCondLst>
                                            <p:cond delay="0"/>
                                          </p:stCondLst>
                                        </p:cTn>
                                        <p:tgtEl>
                                          <p:spTgt spid="52"/>
                                        </p:tgtEl>
                                        <p:attrNameLst>
                                          <p:attrName>style.visibility</p:attrName>
                                        </p:attrNameLst>
                                      </p:cBhvr>
                                      <p:to>
                                        <p:strVal val="visible"/>
                                      </p:to>
                                    </p:set>
                                    <p:anim calcmode="lin" valueType="num">
                                      <p:cBhvr>
                                        <p:cTn id="94" dur="500" fill="hold"/>
                                        <p:tgtEl>
                                          <p:spTgt spid="52"/>
                                        </p:tgtEl>
                                        <p:attrNameLst>
                                          <p:attrName>ppt_w</p:attrName>
                                        </p:attrNameLst>
                                      </p:cBhvr>
                                      <p:tavLst>
                                        <p:tav tm="0">
                                          <p:val>
                                            <p:fltVal val="0"/>
                                          </p:val>
                                        </p:tav>
                                        <p:tav tm="100000">
                                          <p:val>
                                            <p:strVal val="#ppt_w"/>
                                          </p:val>
                                        </p:tav>
                                      </p:tavLst>
                                    </p:anim>
                                    <p:anim calcmode="lin" valueType="num">
                                      <p:cBhvr>
                                        <p:cTn id="95" dur="500" fill="hold"/>
                                        <p:tgtEl>
                                          <p:spTgt spid="52"/>
                                        </p:tgtEl>
                                        <p:attrNameLst>
                                          <p:attrName>ppt_h</p:attrName>
                                        </p:attrNameLst>
                                      </p:cBhvr>
                                      <p:tavLst>
                                        <p:tav tm="0">
                                          <p:val>
                                            <p:fltVal val="0"/>
                                          </p:val>
                                        </p:tav>
                                        <p:tav tm="100000">
                                          <p:val>
                                            <p:strVal val="#ppt_h"/>
                                          </p:val>
                                        </p:tav>
                                      </p:tavLst>
                                    </p:anim>
                                    <p:animEffect transition="in" filter="fade">
                                      <p:cBhvr>
                                        <p:cTn id="9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33" grpId="0" animBg="1"/>
      <p:bldP spid="35" grpId="0" animBg="1"/>
      <p:bldP spid="36" grpId="0" animBg="1"/>
      <p:bldP spid="37" grpId="0" animBg="1"/>
      <p:bldP spid="38" grpId="0" animBg="1"/>
      <p:bldP spid="39" grpId="0"/>
      <p:bldP spid="40" grpId="0"/>
      <p:bldP spid="41" grpId="0"/>
      <p:bldP spid="42" grpId="0"/>
      <p:bldP spid="43" grpId="0"/>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项目来源</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12" name="KSO_Shape"/>
          <p:cNvSpPr>
            <a:spLocks/>
          </p:cNvSpPr>
          <p:nvPr/>
        </p:nvSpPr>
        <p:spPr bwMode="auto">
          <a:xfrm>
            <a:off x="120424" y="196105"/>
            <a:ext cx="407056" cy="30517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第二章：项目介绍</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12</a:t>
            </a:r>
          </a:p>
        </p:txBody>
      </p:sp>
      <p:sp>
        <p:nvSpPr>
          <p:cNvPr id="143" name="矩形 47"/>
          <p:cNvSpPr>
            <a:spLocks noChangeArrowheads="1"/>
          </p:cNvSpPr>
          <p:nvPr/>
        </p:nvSpPr>
        <p:spPr bwMode="auto">
          <a:xfrm>
            <a:off x="1120414" y="4004545"/>
            <a:ext cx="690079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144" name="组合 143"/>
          <p:cNvGrpSpPr/>
          <p:nvPr/>
        </p:nvGrpSpPr>
        <p:grpSpPr>
          <a:xfrm>
            <a:off x="1356369" y="1142097"/>
            <a:ext cx="3061043" cy="102035"/>
            <a:chOff x="1507396" y="1628800"/>
            <a:chExt cx="4320480" cy="144016"/>
          </a:xfrm>
        </p:grpSpPr>
        <p:cxnSp>
          <p:nvCxnSpPr>
            <p:cNvPr id="145" name="直接连接符 144"/>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56" name="组合 155"/>
          <p:cNvGrpSpPr/>
          <p:nvPr/>
        </p:nvGrpSpPr>
        <p:grpSpPr>
          <a:xfrm>
            <a:off x="4810883" y="1142097"/>
            <a:ext cx="3061043" cy="102035"/>
            <a:chOff x="1507396" y="1628800"/>
            <a:chExt cx="4320480" cy="144016"/>
          </a:xfrm>
        </p:grpSpPr>
        <p:cxnSp>
          <p:nvCxnSpPr>
            <p:cNvPr id="157" name="直接连接符 156"/>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68" name="TextBox 132"/>
          <p:cNvSpPr txBox="1"/>
          <p:nvPr/>
        </p:nvSpPr>
        <p:spPr>
          <a:xfrm>
            <a:off x="4282995"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10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69" name="TextBox 133"/>
          <p:cNvSpPr txBox="1"/>
          <p:nvPr/>
        </p:nvSpPr>
        <p:spPr>
          <a:xfrm>
            <a:off x="3948276"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20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0" name="TextBox 134"/>
          <p:cNvSpPr txBox="1"/>
          <p:nvPr/>
        </p:nvSpPr>
        <p:spPr>
          <a:xfrm>
            <a:off x="3608160"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30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1" name="TextBox 135"/>
          <p:cNvSpPr txBox="1"/>
          <p:nvPr/>
        </p:nvSpPr>
        <p:spPr>
          <a:xfrm>
            <a:off x="3268045"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40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2" name="TextBox 136"/>
          <p:cNvSpPr txBox="1"/>
          <p:nvPr/>
        </p:nvSpPr>
        <p:spPr>
          <a:xfrm>
            <a:off x="2927929"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50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3" name="TextBox 137"/>
          <p:cNvSpPr txBox="1"/>
          <p:nvPr/>
        </p:nvSpPr>
        <p:spPr>
          <a:xfrm>
            <a:off x="2587813"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60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4" name="TextBox 138"/>
          <p:cNvSpPr txBox="1"/>
          <p:nvPr/>
        </p:nvSpPr>
        <p:spPr>
          <a:xfrm>
            <a:off x="2247698"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70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5" name="TextBox 139"/>
          <p:cNvSpPr txBox="1"/>
          <p:nvPr/>
        </p:nvSpPr>
        <p:spPr>
          <a:xfrm>
            <a:off x="1907582"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80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6" name="TextBox 140"/>
          <p:cNvSpPr txBox="1"/>
          <p:nvPr/>
        </p:nvSpPr>
        <p:spPr>
          <a:xfrm>
            <a:off x="1567466"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90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7" name="TextBox 141"/>
          <p:cNvSpPr txBox="1"/>
          <p:nvPr/>
        </p:nvSpPr>
        <p:spPr>
          <a:xfrm>
            <a:off x="1195551" y="945846"/>
            <a:ext cx="367408"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100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8" name="TextBox 142"/>
          <p:cNvSpPr txBox="1"/>
          <p:nvPr/>
        </p:nvSpPr>
        <p:spPr>
          <a:xfrm>
            <a:off x="4683374"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10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9" name="TextBox 143"/>
          <p:cNvSpPr txBox="1"/>
          <p:nvPr/>
        </p:nvSpPr>
        <p:spPr>
          <a:xfrm>
            <a:off x="5021982"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20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0" name="TextBox 144"/>
          <p:cNvSpPr txBox="1"/>
          <p:nvPr/>
        </p:nvSpPr>
        <p:spPr>
          <a:xfrm>
            <a:off x="5362097"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30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1" name="TextBox 145"/>
          <p:cNvSpPr txBox="1"/>
          <p:nvPr/>
        </p:nvSpPr>
        <p:spPr>
          <a:xfrm>
            <a:off x="5702213"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40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2" name="TextBox 146"/>
          <p:cNvSpPr txBox="1"/>
          <p:nvPr/>
        </p:nvSpPr>
        <p:spPr>
          <a:xfrm>
            <a:off x="6042329"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50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3" name="TextBox 147"/>
          <p:cNvSpPr txBox="1"/>
          <p:nvPr/>
        </p:nvSpPr>
        <p:spPr>
          <a:xfrm>
            <a:off x="6382444"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60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4" name="TextBox 148"/>
          <p:cNvSpPr txBox="1"/>
          <p:nvPr/>
        </p:nvSpPr>
        <p:spPr>
          <a:xfrm>
            <a:off x="6722560"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70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5" name="TextBox 149"/>
          <p:cNvSpPr txBox="1"/>
          <p:nvPr/>
        </p:nvSpPr>
        <p:spPr>
          <a:xfrm>
            <a:off x="7062675"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80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6" name="TextBox 150"/>
          <p:cNvSpPr txBox="1"/>
          <p:nvPr/>
        </p:nvSpPr>
        <p:spPr>
          <a:xfrm>
            <a:off x="7402791"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90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7" name="TextBox 151"/>
          <p:cNvSpPr txBox="1"/>
          <p:nvPr/>
        </p:nvSpPr>
        <p:spPr>
          <a:xfrm>
            <a:off x="7711109" y="945846"/>
            <a:ext cx="367408" cy="223138"/>
          </a:xfrm>
          <a:prstGeom prst="rect">
            <a:avLst/>
          </a:prstGeom>
          <a:noFill/>
        </p:spPr>
        <p:txBody>
          <a:bodyPr wrap="none" rtlCol="0">
            <a:spAutoFit/>
          </a:bodyPr>
          <a:lstStyle/>
          <a:p>
            <a:r>
              <a:rPr lang="en-US" altLang="zh-CN" sz="850" dirty="0">
                <a:solidFill>
                  <a:schemeClr val="tx1">
                    <a:lumMod val="65000"/>
                    <a:lumOff val="35000"/>
                  </a:schemeClr>
                </a:solidFill>
                <a:latin typeface="Impact MT Std" pitchFamily="34" charset="0"/>
                <a:ea typeface="微软雅黑" pitchFamily="34" charset="-122"/>
              </a:rPr>
              <a:t>100</a:t>
            </a:r>
            <a:endParaRPr lang="zh-CN" altLang="en-US" sz="850" dirty="0">
              <a:solidFill>
                <a:schemeClr val="tx1">
                  <a:lumMod val="65000"/>
                  <a:lumOff val="35000"/>
                </a:schemeClr>
              </a:solidFill>
              <a:latin typeface="Impact MT Std" pitchFamily="34" charset="0"/>
              <a:ea typeface="微软雅黑" pitchFamily="34" charset="-122"/>
            </a:endParaRPr>
          </a:p>
        </p:txBody>
      </p:sp>
      <p:sp>
        <p:nvSpPr>
          <p:cNvPr id="188" name="五边形 187"/>
          <p:cNvSpPr/>
          <p:nvPr/>
        </p:nvSpPr>
        <p:spPr>
          <a:xfrm flipH="1">
            <a:off x="2247698" y="1425541"/>
            <a:ext cx="2169714"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latin typeface="Impact MT Std" pitchFamily="34" charset="0"/>
            </a:endParaRPr>
          </a:p>
        </p:txBody>
      </p:sp>
      <p:sp>
        <p:nvSpPr>
          <p:cNvPr id="189" name="五边形 188"/>
          <p:cNvSpPr/>
          <p:nvPr/>
        </p:nvSpPr>
        <p:spPr>
          <a:xfrm flipH="1">
            <a:off x="3032563" y="1789680"/>
            <a:ext cx="1384850"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190" name="五边形 189"/>
          <p:cNvSpPr/>
          <p:nvPr/>
        </p:nvSpPr>
        <p:spPr>
          <a:xfrm flipH="1">
            <a:off x="2505734" y="2153820"/>
            <a:ext cx="1911678"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191" name="五边形 190"/>
          <p:cNvSpPr/>
          <p:nvPr/>
        </p:nvSpPr>
        <p:spPr>
          <a:xfrm flipH="1">
            <a:off x="1378372" y="2517959"/>
            <a:ext cx="3039042"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192" name="五边形 191"/>
          <p:cNvSpPr/>
          <p:nvPr/>
        </p:nvSpPr>
        <p:spPr>
          <a:xfrm flipH="1">
            <a:off x="1907584" y="2882099"/>
            <a:ext cx="2509830"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193" name="五边形 192"/>
          <p:cNvSpPr/>
          <p:nvPr/>
        </p:nvSpPr>
        <p:spPr>
          <a:xfrm flipH="1">
            <a:off x="2716832" y="3246237"/>
            <a:ext cx="1700580"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194" name="五边形 193"/>
          <p:cNvSpPr/>
          <p:nvPr/>
        </p:nvSpPr>
        <p:spPr>
          <a:xfrm flipH="1">
            <a:off x="3397063" y="3610712"/>
            <a:ext cx="1020349"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195" name="TextBox 159"/>
          <p:cNvSpPr txBox="1"/>
          <p:nvPr/>
        </p:nvSpPr>
        <p:spPr>
          <a:xfrm>
            <a:off x="1764140" y="1431290"/>
            <a:ext cx="437940" cy="245003"/>
          </a:xfrm>
          <a:prstGeom prst="rect">
            <a:avLst/>
          </a:prstGeom>
          <a:noFill/>
        </p:spPr>
        <p:txBody>
          <a:bodyPr wrap="none" rtlCol="0">
            <a:spAutoFit/>
          </a:bodyPr>
          <a:lstStyle/>
          <a:p>
            <a:r>
              <a:rPr lang="zh-CN" altLang="en-US" sz="992" dirty="0">
                <a:solidFill>
                  <a:schemeClr val="tx1">
                    <a:lumMod val="65000"/>
                    <a:lumOff val="35000"/>
                  </a:schemeClr>
                </a:solidFill>
                <a:latin typeface="Impact MT Std" pitchFamily="34" charset="0"/>
                <a:ea typeface="微软雅黑" pitchFamily="34" charset="-122"/>
              </a:rPr>
              <a:t>文字</a:t>
            </a:r>
          </a:p>
        </p:txBody>
      </p:sp>
      <p:sp>
        <p:nvSpPr>
          <p:cNvPr id="196" name="TextBox 160"/>
          <p:cNvSpPr txBox="1"/>
          <p:nvPr/>
        </p:nvSpPr>
        <p:spPr>
          <a:xfrm>
            <a:off x="2564977" y="1795872"/>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197" name="TextBox 161"/>
          <p:cNvSpPr txBox="1"/>
          <p:nvPr/>
        </p:nvSpPr>
        <p:spPr>
          <a:xfrm>
            <a:off x="2057941" y="2159736"/>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198" name="TextBox 162"/>
          <p:cNvSpPr txBox="1"/>
          <p:nvPr/>
        </p:nvSpPr>
        <p:spPr>
          <a:xfrm>
            <a:off x="971134" y="2517962"/>
            <a:ext cx="437940" cy="245003"/>
          </a:xfrm>
          <a:prstGeom prst="rect">
            <a:avLst/>
          </a:prstGeom>
          <a:noFill/>
        </p:spPr>
        <p:txBody>
          <a:bodyPr wrap="none" rtlCol="0">
            <a:spAutoFit/>
          </a:bodyPr>
          <a:lstStyle/>
          <a:p>
            <a:r>
              <a:rPr lang="zh-CN" altLang="en-US" sz="992" dirty="0">
                <a:solidFill>
                  <a:schemeClr val="tx1">
                    <a:lumMod val="65000"/>
                    <a:lumOff val="35000"/>
                  </a:schemeClr>
                </a:solidFill>
                <a:latin typeface="微软雅黑" pitchFamily="34" charset="-122"/>
                <a:ea typeface="微软雅黑" pitchFamily="34" charset="-122"/>
              </a:rPr>
              <a:t>文字</a:t>
            </a:r>
          </a:p>
        </p:txBody>
      </p:sp>
      <p:sp>
        <p:nvSpPr>
          <p:cNvPr id="199" name="TextBox 163"/>
          <p:cNvSpPr txBox="1"/>
          <p:nvPr/>
        </p:nvSpPr>
        <p:spPr>
          <a:xfrm>
            <a:off x="1503706" y="2887848"/>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00" name="TextBox 164"/>
          <p:cNvSpPr txBox="1"/>
          <p:nvPr/>
        </p:nvSpPr>
        <p:spPr>
          <a:xfrm>
            <a:off x="2247700" y="3252430"/>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01" name="TextBox 165"/>
          <p:cNvSpPr txBox="1"/>
          <p:nvPr/>
        </p:nvSpPr>
        <p:spPr>
          <a:xfrm>
            <a:off x="2922218" y="3616294"/>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02" name="五边形 201"/>
          <p:cNvSpPr/>
          <p:nvPr/>
        </p:nvSpPr>
        <p:spPr>
          <a:xfrm>
            <a:off x="4810885" y="1425541"/>
            <a:ext cx="1149364" cy="229553"/>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latin typeface="Impact MT Std" pitchFamily="34" charset="0"/>
            </a:endParaRPr>
          </a:p>
        </p:txBody>
      </p:sp>
      <p:sp>
        <p:nvSpPr>
          <p:cNvPr id="203" name="五边形 202"/>
          <p:cNvSpPr/>
          <p:nvPr/>
        </p:nvSpPr>
        <p:spPr>
          <a:xfrm>
            <a:off x="4810886" y="1789680"/>
            <a:ext cx="2169711" cy="229553"/>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204" name="五边形 203"/>
          <p:cNvSpPr/>
          <p:nvPr/>
        </p:nvSpPr>
        <p:spPr>
          <a:xfrm>
            <a:off x="4810884" y="2153820"/>
            <a:ext cx="1360463" cy="229553"/>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205" name="五边形 204"/>
          <p:cNvSpPr/>
          <p:nvPr/>
        </p:nvSpPr>
        <p:spPr>
          <a:xfrm>
            <a:off x="4810885" y="2517959"/>
            <a:ext cx="2900225" cy="229553"/>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206" name="五边形 205"/>
          <p:cNvSpPr/>
          <p:nvPr/>
        </p:nvSpPr>
        <p:spPr>
          <a:xfrm>
            <a:off x="4810886" y="2882099"/>
            <a:ext cx="2099046" cy="229553"/>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207" name="五边形 206"/>
          <p:cNvSpPr/>
          <p:nvPr/>
        </p:nvSpPr>
        <p:spPr>
          <a:xfrm>
            <a:off x="4810886" y="3246237"/>
            <a:ext cx="2432885" cy="229553"/>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208" name="五边形 207"/>
          <p:cNvSpPr/>
          <p:nvPr/>
        </p:nvSpPr>
        <p:spPr>
          <a:xfrm>
            <a:off x="4810886" y="3610714"/>
            <a:ext cx="1792942" cy="223638"/>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209" name="TextBox 173"/>
          <p:cNvSpPr txBox="1"/>
          <p:nvPr/>
        </p:nvSpPr>
        <p:spPr>
          <a:xfrm>
            <a:off x="6020046" y="1431290"/>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Impact MT Std" pitchFamily="34" charset="0"/>
                <a:ea typeface="微软雅黑" pitchFamily="34" charset="-122"/>
              </a:rPr>
              <a:t>文字</a:t>
            </a:r>
          </a:p>
        </p:txBody>
      </p:sp>
      <p:sp>
        <p:nvSpPr>
          <p:cNvPr id="210" name="TextBox 174"/>
          <p:cNvSpPr txBox="1"/>
          <p:nvPr/>
        </p:nvSpPr>
        <p:spPr>
          <a:xfrm>
            <a:off x="7034869" y="1795872"/>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11" name="TextBox 175"/>
          <p:cNvSpPr txBox="1"/>
          <p:nvPr/>
        </p:nvSpPr>
        <p:spPr>
          <a:xfrm>
            <a:off x="6218591" y="2159736"/>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12" name="TextBox 176"/>
          <p:cNvSpPr txBox="1"/>
          <p:nvPr/>
        </p:nvSpPr>
        <p:spPr>
          <a:xfrm>
            <a:off x="7711111" y="2517962"/>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13" name="TextBox 177"/>
          <p:cNvSpPr txBox="1"/>
          <p:nvPr/>
        </p:nvSpPr>
        <p:spPr>
          <a:xfrm>
            <a:off x="6999076" y="2887848"/>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14" name="TextBox 178"/>
          <p:cNvSpPr txBox="1"/>
          <p:nvPr/>
        </p:nvSpPr>
        <p:spPr>
          <a:xfrm>
            <a:off x="7287959" y="3252430"/>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15" name="TextBox 179"/>
          <p:cNvSpPr txBox="1"/>
          <p:nvPr/>
        </p:nvSpPr>
        <p:spPr>
          <a:xfrm>
            <a:off x="6663028" y="3616294"/>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16" name="TextBox 180"/>
          <p:cNvSpPr txBox="1"/>
          <p:nvPr/>
        </p:nvSpPr>
        <p:spPr>
          <a:xfrm>
            <a:off x="4484561" y="1398579"/>
            <a:ext cx="306494"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A</a:t>
            </a:r>
            <a:endParaRPr lang="zh-CN" altLang="en-US" sz="1417">
              <a:solidFill>
                <a:schemeClr val="tx1">
                  <a:lumMod val="65000"/>
                  <a:lumOff val="35000"/>
                </a:schemeClr>
              </a:solidFill>
              <a:latin typeface="Impact MT Std" pitchFamily="34" charset="0"/>
              <a:ea typeface="微软雅黑" pitchFamily="34" charset="-122"/>
            </a:endParaRPr>
          </a:p>
        </p:txBody>
      </p:sp>
      <p:sp>
        <p:nvSpPr>
          <p:cNvPr id="217" name="TextBox 181"/>
          <p:cNvSpPr txBox="1"/>
          <p:nvPr/>
        </p:nvSpPr>
        <p:spPr>
          <a:xfrm>
            <a:off x="4484561" y="1762719"/>
            <a:ext cx="306494"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B</a:t>
            </a:r>
            <a:endParaRPr lang="zh-CN" altLang="en-US" sz="1417">
              <a:solidFill>
                <a:schemeClr val="tx1">
                  <a:lumMod val="65000"/>
                  <a:lumOff val="35000"/>
                </a:schemeClr>
              </a:solidFill>
              <a:latin typeface="Impact MT Std" pitchFamily="34" charset="0"/>
              <a:ea typeface="微软雅黑" pitchFamily="34" charset="-122"/>
            </a:endParaRPr>
          </a:p>
        </p:txBody>
      </p:sp>
      <p:sp>
        <p:nvSpPr>
          <p:cNvPr id="218" name="TextBox 182"/>
          <p:cNvSpPr txBox="1"/>
          <p:nvPr/>
        </p:nvSpPr>
        <p:spPr>
          <a:xfrm>
            <a:off x="4484562" y="2126858"/>
            <a:ext cx="316112"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C</a:t>
            </a:r>
            <a:endParaRPr lang="zh-CN" altLang="en-US" sz="1417">
              <a:solidFill>
                <a:schemeClr val="tx1">
                  <a:lumMod val="65000"/>
                  <a:lumOff val="35000"/>
                </a:schemeClr>
              </a:solidFill>
              <a:latin typeface="Impact MT Std" pitchFamily="34" charset="0"/>
              <a:ea typeface="微软雅黑" pitchFamily="34" charset="-122"/>
            </a:endParaRPr>
          </a:p>
        </p:txBody>
      </p:sp>
      <p:sp>
        <p:nvSpPr>
          <p:cNvPr id="219" name="TextBox 183"/>
          <p:cNvSpPr txBox="1"/>
          <p:nvPr/>
        </p:nvSpPr>
        <p:spPr>
          <a:xfrm>
            <a:off x="4484562" y="2490997"/>
            <a:ext cx="316112"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D</a:t>
            </a:r>
            <a:endParaRPr lang="zh-CN" altLang="en-US" sz="1417">
              <a:solidFill>
                <a:schemeClr val="tx1">
                  <a:lumMod val="65000"/>
                  <a:lumOff val="35000"/>
                </a:schemeClr>
              </a:solidFill>
              <a:latin typeface="Impact MT Std" pitchFamily="34" charset="0"/>
              <a:ea typeface="微软雅黑" pitchFamily="34" charset="-122"/>
            </a:endParaRPr>
          </a:p>
        </p:txBody>
      </p:sp>
      <p:sp>
        <p:nvSpPr>
          <p:cNvPr id="220" name="TextBox 184"/>
          <p:cNvSpPr txBox="1"/>
          <p:nvPr/>
        </p:nvSpPr>
        <p:spPr>
          <a:xfrm>
            <a:off x="4484561" y="2855136"/>
            <a:ext cx="306494"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E</a:t>
            </a:r>
            <a:endParaRPr lang="zh-CN" altLang="en-US" sz="1417">
              <a:solidFill>
                <a:schemeClr val="tx1">
                  <a:lumMod val="65000"/>
                  <a:lumOff val="35000"/>
                </a:schemeClr>
              </a:solidFill>
              <a:latin typeface="Impact MT Std" pitchFamily="34" charset="0"/>
              <a:ea typeface="微软雅黑" pitchFamily="34" charset="-122"/>
            </a:endParaRPr>
          </a:p>
        </p:txBody>
      </p:sp>
      <p:sp>
        <p:nvSpPr>
          <p:cNvPr id="221" name="TextBox 185"/>
          <p:cNvSpPr txBox="1"/>
          <p:nvPr/>
        </p:nvSpPr>
        <p:spPr>
          <a:xfrm>
            <a:off x="4484561" y="3219276"/>
            <a:ext cx="295274"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F</a:t>
            </a:r>
            <a:endParaRPr lang="zh-CN" altLang="en-US" sz="1417">
              <a:solidFill>
                <a:schemeClr val="tx1">
                  <a:lumMod val="65000"/>
                  <a:lumOff val="35000"/>
                </a:schemeClr>
              </a:solidFill>
              <a:latin typeface="Impact MT Std" pitchFamily="34" charset="0"/>
              <a:ea typeface="微软雅黑" pitchFamily="34" charset="-122"/>
            </a:endParaRPr>
          </a:p>
        </p:txBody>
      </p:sp>
      <p:sp>
        <p:nvSpPr>
          <p:cNvPr id="222" name="TextBox 186"/>
          <p:cNvSpPr txBox="1"/>
          <p:nvPr/>
        </p:nvSpPr>
        <p:spPr>
          <a:xfrm>
            <a:off x="4484561" y="3583416"/>
            <a:ext cx="325730"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G</a:t>
            </a:r>
            <a:endParaRPr lang="zh-CN" altLang="en-US" sz="1417">
              <a:solidFill>
                <a:schemeClr val="tx1">
                  <a:lumMod val="65000"/>
                  <a:lumOff val="35000"/>
                </a:schemeClr>
              </a:solidFill>
              <a:latin typeface="Impact MT Std" pitchFamily="34" charset="0"/>
              <a:ea typeface="微软雅黑" pitchFamily="34" charset="-122"/>
            </a:endParaRPr>
          </a:p>
        </p:txBody>
      </p:sp>
    </p:spTree>
    <p:extLst>
      <p:ext uri="{BB962C8B-B14F-4D97-AF65-F5344CB8AC3E}">
        <p14:creationId xmlns:p14="http://schemas.microsoft.com/office/powerpoint/2010/main" val="2116056312"/>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6" presetClass="entr" presetSubtype="37" fill="hold" grpId="0" nodeType="afterEffect">
                                  <p:stCondLst>
                                    <p:cond delay="0"/>
                                  </p:stCondLst>
                                  <p:childTnLst>
                                    <p:set>
                                      <p:cBhvr>
                                        <p:cTn id="19" dur="1" fill="hold">
                                          <p:stCondLst>
                                            <p:cond delay="0"/>
                                          </p:stCondLst>
                                        </p:cTn>
                                        <p:tgtEl>
                                          <p:spTgt spid="143"/>
                                        </p:tgtEl>
                                        <p:attrNameLst>
                                          <p:attrName>style.visibility</p:attrName>
                                        </p:attrNameLst>
                                      </p:cBhvr>
                                      <p:to>
                                        <p:strVal val="visible"/>
                                      </p:to>
                                    </p:set>
                                    <p:animEffect transition="in" filter="barn(outVertical)">
                                      <p:cBhvr>
                                        <p:cTn id="20" dur="500"/>
                                        <p:tgtEl>
                                          <p:spTgt spid="143"/>
                                        </p:tgtEl>
                                      </p:cBhvr>
                                    </p:animEffect>
                                  </p:childTnLst>
                                </p:cTn>
                              </p:par>
                            </p:childTnLst>
                          </p:cTn>
                        </p:par>
                        <p:par>
                          <p:cTn id="21" fill="hold">
                            <p:stCondLst>
                              <p:cond delay="1000"/>
                            </p:stCondLst>
                            <p:childTnLst>
                              <p:par>
                                <p:cTn id="22" presetID="2" presetClass="entr" presetSubtype="4" decel="100000" fill="hold" grpId="0" nodeType="afterEffect">
                                  <p:stCondLst>
                                    <p:cond delay="0"/>
                                  </p:stCondLst>
                                  <p:childTnLst>
                                    <p:set>
                                      <p:cBhvr>
                                        <p:cTn id="23" dur="1" fill="hold">
                                          <p:stCondLst>
                                            <p:cond delay="0"/>
                                          </p:stCondLst>
                                        </p:cTn>
                                        <p:tgtEl>
                                          <p:spTgt spid="216"/>
                                        </p:tgtEl>
                                        <p:attrNameLst>
                                          <p:attrName>style.visibility</p:attrName>
                                        </p:attrNameLst>
                                      </p:cBhvr>
                                      <p:to>
                                        <p:strVal val="visible"/>
                                      </p:to>
                                    </p:set>
                                    <p:anim calcmode="lin" valueType="num">
                                      <p:cBhvr additive="base">
                                        <p:cTn id="24" dur="500" fill="hold"/>
                                        <p:tgtEl>
                                          <p:spTgt spid="216"/>
                                        </p:tgtEl>
                                        <p:attrNameLst>
                                          <p:attrName>ppt_x</p:attrName>
                                        </p:attrNameLst>
                                      </p:cBhvr>
                                      <p:tavLst>
                                        <p:tav tm="0">
                                          <p:val>
                                            <p:strVal val="#ppt_x"/>
                                          </p:val>
                                        </p:tav>
                                        <p:tav tm="100000">
                                          <p:val>
                                            <p:strVal val="#ppt_x"/>
                                          </p:val>
                                        </p:tav>
                                      </p:tavLst>
                                    </p:anim>
                                    <p:anim calcmode="lin" valueType="num">
                                      <p:cBhvr additive="base">
                                        <p:cTn id="25" dur="500" fill="hold"/>
                                        <p:tgtEl>
                                          <p:spTgt spid="216"/>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217"/>
                                        </p:tgtEl>
                                        <p:attrNameLst>
                                          <p:attrName>style.visibility</p:attrName>
                                        </p:attrNameLst>
                                      </p:cBhvr>
                                      <p:to>
                                        <p:strVal val="visible"/>
                                      </p:to>
                                    </p:set>
                                    <p:anim calcmode="lin" valueType="num">
                                      <p:cBhvr additive="base">
                                        <p:cTn id="28" dur="500" fill="hold"/>
                                        <p:tgtEl>
                                          <p:spTgt spid="217"/>
                                        </p:tgtEl>
                                        <p:attrNameLst>
                                          <p:attrName>ppt_x</p:attrName>
                                        </p:attrNameLst>
                                      </p:cBhvr>
                                      <p:tavLst>
                                        <p:tav tm="0">
                                          <p:val>
                                            <p:strVal val="#ppt_x"/>
                                          </p:val>
                                        </p:tav>
                                        <p:tav tm="100000">
                                          <p:val>
                                            <p:strVal val="#ppt_x"/>
                                          </p:val>
                                        </p:tav>
                                      </p:tavLst>
                                    </p:anim>
                                    <p:anim calcmode="lin" valueType="num">
                                      <p:cBhvr additive="base">
                                        <p:cTn id="29" dur="500" fill="hold"/>
                                        <p:tgtEl>
                                          <p:spTgt spid="217"/>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218"/>
                                        </p:tgtEl>
                                        <p:attrNameLst>
                                          <p:attrName>style.visibility</p:attrName>
                                        </p:attrNameLst>
                                      </p:cBhvr>
                                      <p:to>
                                        <p:strVal val="visible"/>
                                      </p:to>
                                    </p:set>
                                    <p:anim calcmode="lin" valueType="num">
                                      <p:cBhvr additive="base">
                                        <p:cTn id="32" dur="500" fill="hold"/>
                                        <p:tgtEl>
                                          <p:spTgt spid="218"/>
                                        </p:tgtEl>
                                        <p:attrNameLst>
                                          <p:attrName>ppt_x</p:attrName>
                                        </p:attrNameLst>
                                      </p:cBhvr>
                                      <p:tavLst>
                                        <p:tav tm="0">
                                          <p:val>
                                            <p:strVal val="#ppt_x"/>
                                          </p:val>
                                        </p:tav>
                                        <p:tav tm="100000">
                                          <p:val>
                                            <p:strVal val="#ppt_x"/>
                                          </p:val>
                                        </p:tav>
                                      </p:tavLst>
                                    </p:anim>
                                    <p:anim calcmode="lin" valueType="num">
                                      <p:cBhvr additive="base">
                                        <p:cTn id="33" dur="500" fill="hold"/>
                                        <p:tgtEl>
                                          <p:spTgt spid="218"/>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19"/>
                                        </p:tgtEl>
                                        <p:attrNameLst>
                                          <p:attrName>style.visibility</p:attrName>
                                        </p:attrNameLst>
                                      </p:cBhvr>
                                      <p:to>
                                        <p:strVal val="visible"/>
                                      </p:to>
                                    </p:set>
                                    <p:anim calcmode="lin" valueType="num">
                                      <p:cBhvr additive="base">
                                        <p:cTn id="36" dur="500" fill="hold"/>
                                        <p:tgtEl>
                                          <p:spTgt spid="219"/>
                                        </p:tgtEl>
                                        <p:attrNameLst>
                                          <p:attrName>ppt_x</p:attrName>
                                        </p:attrNameLst>
                                      </p:cBhvr>
                                      <p:tavLst>
                                        <p:tav tm="0">
                                          <p:val>
                                            <p:strVal val="#ppt_x"/>
                                          </p:val>
                                        </p:tav>
                                        <p:tav tm="100000">
                                          <p:val>
                                            <p:strVal val="#ppt_x"/>
                                          </p:val>
                                        </p:tav>
                                      </p:tavLst>
                                    </p:anim>
                                    <p:anim calcmode="lin" valueType="num">
                                      <p:cBhvr additive="base">
                                        <p:cTn id="37" dur="500" fill="hold"/>
                                        <p:tgtEl>
                                          <p:spTgt spid="219"/>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0"/>
                                  </p:stCondLst>
                                  <p:childTnLst>
                                    <p:set>
                                      <p:cBhvr>
                                        <p:cTn id="39" dur="1" fill="hold">
                                          <p:stCondLst>
                                            <p:cond delay="0"/>
                                          </p:stCondLst>
                                        </p:cTn>
                                        <p:tgtEl>
                                          <p:spTgt spid="220"/>
                                        </p:tgtEl>
                                        <p:attrNameLst>
                                          <p:attrName>style.visibility</p:attrName>
                                        </p:attrNameLst>
                                      </p:cBhvr>
                                      <p:to>
                                        <p:strVal val="visible"/>
                                      </p:to>
                                    </p:set>
                                    <p:anim calcmode="lin" valueType="num">
                                      <p:cBhvr additive="base">
                                        <p:cTn id="40" dur="500" fill="hold"/>
                                        <p:tgtEl>
                                          <p:spTgt spid="220"/>
                                        </p:tgtEl>
                                        <p:attrNameLst>
                                          <p:attrName>ppt_x</p:attrName>
                                        </p:attrNameLst>
                                      </p:cBhvr>
                                      <p:tavLst>
                                        <p:tav tm="0">
                                          <p:val>
                                            <p:strVal val="#ppt_x"/>
                                          </p:val>
                                        </p:tav>
                                        <p:tav tm="100000">
                                          <p:val>
                                            <p:strVal val="#ppt_x"/>
                                          </p:val>
                                        </p:tav>
                                      </p:tavLst>
                                    </p:anim>
                                    <p:anim calcmode="lin" valueType="num">
                                      <p:cBhvr additive="base">
                                        <p:cTn id="41" dur="500" fill="hold"/>
                                        <p:tgtEl>
                                          <p:spTgt spid="220"/>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221"/>
                                        </p:tgtEl>
                                        <p:attrNameLst>
                                          <p:attrName>style.visibility</p:attrName>
                                        </p:attrNameLst>
                                      </p:cBhvr>
                                      <p:to>
                                        <p:strVal val="visible"/>
                                      </p:to>
                                    </p:set>
                                    <p:anim calcmode="lin" valueType="num">
                                      <p:cBhvr additive="base">
                                        <p:cTn id="44" dur="500" fill="hold"/>
                                        <p:tgtEl>
                                          <p:spTgt spid="221"/>
                                        </p:tgtEl>
                                        <p:attrNameLst>
                                          <p:attrName>ppt_x</p:attrName>
                                        </p:attrNameLst>
                                      </p:cBhvr>
                                      <p:tavLst>
                                        <p:tav tm="0">
                                          <p:val>
                                            <p:strVal val="#ppt_x"/>
                                          </p:val>
                                        </p:tav>
                                        <p:tav tm="100000">
                                          <p:val>
                                            <p:strVal val="#ppt_x"/>
                                          </p:val>
                                        </p:tav>
                                      </p:tavLst>
                                    </p:anim>
                                    <p:anim calcmode="lin" valueType="num">
                                      <p:cBhvr additive="base">
                                        <p:cTn id="45" dur="500" fill="hold"/>
                                        <p:tgtEl>
                                          <p:spTgt spid="221"/>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222"/>
                                        </p:tgtEl>
                                        <p:attrNameLst>
                                          <p:attrName>style.visibility</p:attrName>
                                        </p:attrNameLst>
                                      </p:cBhvr>
                                      <p:to>
                                        <p:strVal val="visible"/>
                                      </p:to>
                                    </p:set>
                                    <p:anim calcmode="lin" valueType="num">
                                      <p:cBhvr additive="base">
                                        <p:cTn id="48" dur="500" fill="hold"/>
                                        <p:tgtEl>
                                          <p:spTgt spid="222"/>
                                        </p:tgtEl>
                                        <p:attrNameLst>
                                          <p:attrName>ppt_x</p:attrName>
                                        </p:attrNameLst>
                                      </p:cBhvr>
                                      <p:tavLst>
                                        <p:tav tm="0">
                                          <p:val>
                                            <p:strVal val="#ppt_x"/>
                                          </p:val>
                                        </p:tav>
                                        <p:tav tm="100000">
                                          <p:val>
                                            <p:strVal val="#ppt_x"/>
                                          </p:val>
                                        </p:tav>
                                      </p:tavLst>
                                    </p:anim>
                                    <p:anim calcmode="lin" valueType="num">
                                      <p:cBhvr additive="base">
                                        <p:cTn id="49" dur="500" fill="hold"/>
                                        <p:tgtEl>
                                          <p:spTgt spid="222"/>
                                        </p:tgtEl>
                                        <p:attrNameLst>
                                          <p:attrName>ppt_y</p:attrName>
                                        </p:attrNameLst>
                                      </p:cBhvr>
                                      <p:tavLst>
                                        <p:tav tm="0">
                                          <p:val>
                                            <p:strVal val="1+#ppt_h/2"/>
                                          </p:val>
                                        </p:tav>
                                        <p:tav tm="100000">
                                          <p:val>
                                            <p:strVal val="#ppt_y"/>
                                          </p:val>
                                        </p:tav>
                                      </p:tavLst>
                                    </p:anim>
                                  </p:childTnLst>
                                </p:cTn>
                              </p:par>
                            </p:childTnLst>
                          </p:cTn>
                        </p:par>
                        <p:par>
                          <p:cTn id="50" fill="hold">
                            <p:stCondLst>
                              <p:cond delay="1500"/>
                            </p:stCondLst>
                            <p:childTnLst>
                              <p:par>
                                <p:cTn id="51" presetID="22" presetClass="entr" presetSubtype="8" fill="hold" grpId="0" nodeType="afterEffect">
                                  <p:stCondLst>
                                    <p:cond delay="0"/>
                                  </p:stCondLst>
                                  <p:childTnLst>
                                    <p:set>
                                      <p:cBhvr>
                                        <p:cTn id="52" dur="1" fill="hold">
                                          <p:stCondLst>
                                            <p:cond delay="0"/>
                                          </p:stCondLst>
                                        </p:cTn>
                                        <p:tgtEl>
                                          <p:spTgt spid="202"/>
                                        </p:tgtEl>
                                        <p:attrNameLst>
                                          <p:attrName>style.visibility</p:attrName>
                                        </p:attrNameLst>
                                      </p:cBhvr>
                                      <p:to>
                                        <p:strVal val="visible"/>
                                      </p:to>
                                    </p:set>
                                    <p:animEffect transition="in" filter="wipe(left)">
                                      <p:cBhvr>
                                        <p:cTn id="53" dur="500"/>
                                        <p:tgtEl>
                                          <p:spTgt spid="202"/>
                                        </p:tgtEl>
                                      </p:cBhvr>
                                    </p:animEffect>
                                  </p:childTnLst>
                                </p:cTn>
                              </p:par>
                              <p:par>
                                <p:cTn id="54" presetID="22" presetClass="entr" presetSubtype="8" fill="hold" grpId="0" nodeType="withEffect">
                                  <p:stCondLst>
                                    <p:cond delay="100"/>
                                  </p:stCondLst>
                                  <p:childTnLst>
                                    <p:set>
                                      <p:cBhvr>
                                        <p:cTn id="55" dur="1" fill="hold">
                                          <p:stCondLst>
                                            <p:cond delay="0"/>
                                          </p:stCondLst>
                                        </p:cTn>
                                        <p:tgtEl>
                                          <p:spTgt spid="203"/>
                                        </p:tgtEl>
                                        <p:attrNameLst>
                                          <p:attrName>style.visibility</p:attrName>
                                        </p:attrNameLst>
                                      </p:cBhvr>
                                      <p:to>
                                        <p:strVal val="visible"/>
                                      </p:to>
                                    </p:set>
                                    <p:animEffect transition="in" filter="wipe(left)">
                                      <p:cBhvr>
                                        <p:cTn id="56" dur="500"/>
                                        <p:tgtEl>
                                          <p:spTgt spid="203"/>
                                        </p:tgtEl>
                                      </p:cBhvr>
                                    </p:animEffect>
                                  </p:childTnLst>
                                </p:cTn>
                              </p:par>
                              <p:par>
                                <p:cTn id="57" presetID="22" presetClass="entr" presetSubtype="8" fill="hold" grpId="0" nodeType="withEffect">
                                  <p:stCondLst>
                                    <p:cond delay="200"/>
                                  </p:stCondLst>
                                  <p:childTnLst>
                                    <p:set>
                                      <p:cBhvr>
                                        <p:cTn id="58" dur="1" fill="hold">
                                          <p:stCondLst>
                                            <p:cond delay="0"/>
                                          </p:stCondLst>
                                        </p:cTn>
                                        <p:tgtEl>
                                          <p:spTgt spid="204"/>
                                        </p:tgtEl>
                                        <p:attrNameLst>
                                          <p:attrName>style.visibility</p:attrName>
                                        </p:attrNameLst>
                                      </p:cBhvr>
                                      <p:to>
                                        <p:strVal val="visible"/>
                                      </p:to>
                                    </p:set>
                                    <p:animEffect transition="in" filter="wipe(left)">
                                      <p:cBhvr>
                                        <p:cTn id="59" dur="500"/>
                                        <p:tgtEl>
                                          <p:spTgt spid="204"/>
                                        </p:tgtEl>
                                      </p:cBhvr>
                                    </p:animEffect>
                                  </p:childTnLst>
                                </p:cTn>
                              </p:par>
                              <p:par>
                                <p:cTn id="60" presetID="22" presetClass="entr" presetSubtype="8" fill="hold" grpId="0" nodeType="withEffect">
                                  <p:stCondLst>
                                    <p:cond delay="300"/>
                                  </p:stCondLst>
                                  <p:childTnLst>
                                    <p:set>
                                      <p:cBhvr>
                                        <p:cTn id="61" dur="1" fill="hold">
                                          <p:stCondLst>
                                            <p:cond delay="0"/>
                                          </p:stCondLst>
                                        </p:cTn>
                                        <p:tgtEl>
                                          <p:spTgt spid="205"/>
                                        </p:tgtEl>
                                        <p:attrNameLst>
                                          <p:attrName>style.visibility</p:attrName>
                                        </p:attrNameLst>
                                      </p:cBhvr>
                                      <p:to>
                                        <p:strVal val="visible"/>
                                      </p:to>
                                    </p:set>
                                    <p:animEffect transition="in" filter="wipe(left)">
                                      <p:cBhvr>
                                        <p:cTn id="62" dur="500"/>
                                        <p:tgtEl>
                                          <p:spTgt spid="205"/>
                                        </p:tgtEl>
                                      </p:cBhvr>
                                    </p:animEffect>
                                  </p:childTnLst>
                                </p:cTn>
                              </p:par>
                              <p:par>
                                <p:cTn id="63" presetID="22" presetClass="entr" presetSubtype="8" fill="hold" grpId="0" nodeType="withEffect">
                                  <p:stCondLst>
                                    <p:cond delay="400"/>
                                  </p:stCondLst>
                                  <p:childTnLst>
                                    <p:set>
                                      <p:cBhvr>
                                        <p:cTn id="64" dur="1" fill="hold">
                                          <p:stCondLst>
                                            <p:cond delay="0"/>
                                          </p:stCondLst>
                                        </p:cTn>
                                        <p:tgtEl>
                                          <p:spTgt spid="206"/>
                                        </p:tgtEl>
                                        <p:attrNameLst>
                                          <p:attrName>style.visibility</p:attrName>
                                        </p:attrNameLst>
                                      </p:cBhvr>
                                      <p:to>
                                        <p:strVal val="visible"/>
                                      </p:to>
                                    </p:set>
                                    <p:animEffect transition="in" filter="wipe(left)">
                                      <p:cBhvr>
                                        <p:cTn id="65" dur="500"/>
                                        <p:tgtEl>
                                          <p:spTgt spid="206"/>
                                        </p:tgtEl>
                                      </p:cBhvr>
                                    </p:animEffect>
                                  </p:childTnLst>
                                </p:cTn>
                              </p:par>
                              <p:par>
                                <p:cTn id="66" presetID="22" presetClass="entr" presetSubtype="8" fill="hold" grpId="0" nodeType="withEffect">
                                  <p:stCondLst>
                                    <p:cond delay="500"/>
                                  </p:stCondLst>
                                  <p:childTnLst>
                                    <p:set>
                                      <p:cBhvr>
                                        <p:cTn id="67" dur="1" fill="hold">
                                          <p:stCondLst>
                                            <p:cond delay="0"/>
                                          </p:stCondLst>
                                        </p:cTn>
                                        <p:tgtEl>
                                          <p:spTgt spid="207"/>
                                        </p:tgtEl>
                                        <p:attrNameLst>
                                          <p:attrName>style.visibility</p:attrName>
                                        </p:attrNameLst>
                                      </p:cBhvr>
                                      <p:to>
                                        <p:strVal val="visible"/>
                                      </p:to>
                                    </p:set>
                                    <p:animEffect transition="in" filter="wipe(left)">
                                      <p:cBhvr>
                                        <p:cTn id="68" dur="500"/>
                                        <p:tgtEl>
                                          <p:spTgt spid="207"/>
                                        </p:tgtEl>
                                      </p:cBhvr>
                                    </p:animEffect>
                                  </p:childTnLst>
                                </p:cTn>
                              </p:par>
                              <p:par>
                                <p:cTn id="69" presetID="22" presetClass="entr" presetSubtype="8" fill="hold" grpId="0" nodeType="withEffect">
                                  <p:stCondLst>
                                    <p:cond delay="600"/>
                                  </p:stCondLst>
                                  <p:childTnLst>
                                    <p:set>
                                      <p:cBhvr>
                                        <p:cTn id="70" dur="1" fill="hold">
                                          <p:stCondLst>
                                            <p:cond delay="0"/>
                                          </p:stCondLst>
                                        </p:cTn>
                                        <p:tgtEl>
                                          <p:spTgt spid="208"/>
                                        </p:tgtEl>
                                        <p:attrNameLst>
                                          <p:attrName>style.visibility</p:attrName>
                                        </p:attrNameLst>
                                      </p:cBhvr>
                                      <p:to>
                                        <p:strVal val="visible"/>
                                      </p:to>
                                    </p:set>
                                    <p:animEffect transition="in" filter="wipe(left)">
                                      <p:cBhvr>
                                        <p:cTn id="71" dur="500"/>
                                        <p:tgtEl>
                                          <p:spTgt spid="208"/>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88"/>
                                        </p:tgtEl>
                                        <p:attrNameLst>
                                          <p:attrName>style.visibility</p:attrName>
                                        </p:attrNameLst>
                                      </p:cBhvr>
                                      <p:to>
                                        <p:strVal val="visible"/>
                                      </p:to>
                                    </p:set>
                                    <p:animEffect transition="in" filter="wipe(right)">
                                      <p:cBhvr>
                                        <p:cTn id="74" dur="500"/>
                                        <p:tgtEl>
                                          <p:spTgt spid="188"/>
                                        </p:tgtEl>
                                      </p:cBhvr>
                                    </p:animEffect>
                                  </p:childTnLst>
                                </p:cTn>
                              </p:par>
                              <p:par>
                                <p:cTn id="75" presetID="22" presetClass="entr" presetSubtype="2" fill="hold" grpId="0" nodeType="withEffect">
                                  <p:stCondLst>
                                    <p:cond delay="100"/>
                                  </p:stCondLst>
                                  <p:childTnLst>
                                    <p:set>
                                      <p:cBhvr>
                                        <p:cTn id="76" dur="1" fill="hold">
                                          <p:stCondLst>
                                            <p:cond delay="0"/>
                                          </p:stCondLst>
                                        </p:cTn>
                                        <p:tgtEl>
                                          <p:spTgt spid="189"/>
                                        </p:tgtEl>
                                        <p:attrNameLst>
                                          <p:attrName>style.visibility</p:attrName>
                                        </p:attrNameLst>
                                      </p:cBhvr>
                                      <p:to>
                                        <p:strVal val="visible"/>
                                      </p:to>
                                    </p:set>
                                    <p:animEffect transition="in" filter="wipe(right)">
                                      <p:cBhvr>
                                        <p:cTn id="77" dur="500"/>
                                        <p:tgtEl>
                                          <p:spTgt spid="189"/>
                                        </p:tgtEl>
                                      </p:cBhvr>
                                    </p:animEffect>
                                  </p:childTnLst>
                                </p:cTn>
                              </p:par>
                              <p:par>
                                <p:cTn id="78" presetID="22" presetClass="entr" presetSubtype="2" fill="hold" grpId="0" nodeType="withEffect">
                                  <p:stCondLst>
                                    <p:cond delay="200"/>
                                  </p:stCondLst>
                                  <p:childTnLst>
                                    <p:set>
                                      <p:cBhvr>
                                        <p:cTn id="79" dur="1" fill="hold">
                                          <p:stCondLst>
                                            <p:cond delay="0"/>
                                          </p:stCondLst>
                                        </p:cTn>
                                        <p:tgtEl>
                                          <p:spTgt spid="190"/>
                                        </p:tgtEl>
                                        <p:attrNameLst>
                                          <p:attrName>style.visibility</p:attrName>
                                        </p:attrNameLst>
                                      </p:cBhvr>
                                      <p:to>
                                        <p:strVal val="visible"/>
                                      </p:to>
                                    </p:set>
                                    <p:animEffect transition="in" filter="wipe(right)">
                                      <p:cBhvr>
                                        <p:cTn id="80" dur="500"/>
                                        <p:tgtEl>
                                          <p:spTgt spid="190"/>
                                        </p:tgtEl>
                                      </p:cBhvr>
                                    </p:animEffect>
                                  </p:childTnLst>
                                </p:cTn>
                              </p:par>
                              <p:par>
                                <p:cTn id="81" presetID="22" presetClass="entr" presetSubtype="2" fill="hold" grpId="0" nodeType="withEffect">
                                  <p:stCondLst>
                                    <p:cond delay="300"/>
                                  </p:stCondLst>
                                  <p:childTnLst>
                                    <p:set>
                                      <p:cBhvr>
                                        <p:cTn id="82" dur="1" fill="hold">
                                          <p:stCondLst>
                                            <p:cond delay="0"/>
                                          </p:stCondLst>
                                        </p:cTn>
                                        <p:tgtEl>
                                          <p:spTgt spid="191"/>
                                        </p:tgtEl>
                                        <p:attrNameLst>
                                          <p:attrName>style.visibility</p:attrName>
                                        </p:attrNameLst>
                                      </p:cBhvr>
                                      <p:to>
                                        <p:strVal val="visible"/>
                                      </p:to>
                                    </p:set>
                                    <p:animEffect transition="in" filter="wipe(right)">
                                      <p:cBhvr>
                                        <p:cTn id="83" dur="500"/>
                                        <p:tgtEl>
                                          <p:spTgt spid="191"/>
                                        </p:tgtEl>
                                      </p:cBhvr>
                                    </p:animEffect>
                                  </p:childTnLst>
                                </p:cTn>
                              </p:par>
                              <p:par>
                                <p:cTn id="84" presetID="22" presetClass="entr" presetSubtype="2" fill="hold" grpId="0" nodeType="withEffect">
                                  <p:stCondLst>
                                    <p:cond delay="400"/>
                                  </p:stCondLst>
                                  <p:childTnLst>
                                    <p:set>
                                      <p:cBhvr>
                                        <p:cTn id="85" dur="1" fill="hold">
                                          <p:stCondLst>
                                            <p:cond delay="0"/>
                                          </p:stCondLst>
                                        </p:cTn>
                                        <p:tgtEl>
                                          <p:spTgt spid="192"/>
                                        </p:tgtEl>
                                        <p:attrNameLst>
                                          <p:attrName>style.visibility</p:attrName>
                                        </p:attrNameLst>
                                      </p:cBhvr>
                                      <p:to>
                                        <p:strVal val="visible"/>
                                      </p:to>
                                    </p:set>
                                    <p:animEffect transition="in" filter="wipe(right)">
                                      <p:cBhvr>
                                        <p:cTn id="86" dur="500"/>
                                        <p:tgtEl>
                                          <p:spTgt spid="192"/>
                                        </p:tgtEl>
                                      </p:cBhvr>
                                    </p:animEffect>
                                  </p:childTnLst>
                                </p:cTn>
                              </p:par>
                              <p:par>
                                <p:cTn id="87" presetID="22" presetClass="entr" presetSubtype="2" fill="hold" grpId="0" nodeType="withEffect">
                                  <p:stCondLst>
                                    <p:cond delay="500"/>
                                  </p:stCondLst>
                                  <p:childTnLst>
                                    <p:set>
                                      <p:cBhvr>
                                        <p:cTn id="88" dur="1" fill="hold">
                                          <p:stCondLst>
                                            <p:cond delay="0"/>
                                          </p:stCondLst>
                                        </p:cTn>
                                        <p:tgtEl>
                                          <p:spTgt spid="193"/>
                                        </p:tgtEl>
                                        <p:attrNameLst>
                                          <p:attrName>style.visibility</p:attrName>
                                        </p:attrNameLst>
                                      </p:cBhvr>
                                      <p:to>
                                        <p:strVal val="visible"/>
                                      </p:to>
                                    </p:set>
                                    <p:animEffect transition="in" filter="wipe(right)">
                                      <p:cBhvr>
                                        <p:cTn id="89" dur="500"/>
                                        <p:tgtEl>
                                          <p:spTgt spid="193"/>
                                        </p:tgtEl>
                                      </p:cBhvr>
                                    </p:animEffect>
                                  </p:childTnLst>
                                </p:cTn>
                              </p:par>
                              <p:par>
                                <p:cTn id="90" presetID="22" presetClass="entr" presetSubtype="2" fill="hold" grpId="0" nodeType="withEffect">
                                  <p:stCondLst>
                                    <p:cond delay="600"/>
                                  </p:stCondLst>
                                  <p:childTnLst>
                                    <p:set>
                                      <p:cBhvr>
                                        <p:cTn id="91" dur="1" fill="hold">
                                          <p:stCondLst>
                                            <p:cond delay="0"/>
                                          </p:stCondLst>
                                        </p:cTn>
                                        <p:tgtEl>
                                          <p:spTgt spid="194"/>
                                        </p:tgtEl>
                                        <p:attrNameLst>
                                          <p:attrName>style.visibility</p:attrName>
                                        </p:attrNameLst>
                                      </p:cBhvr>
                                      <p:to>
                                        <p:strVal val="visible"/>
                                      </p:to>
                                    </p:set>
                                    <p:animEffect transition="in" filter="wipe(right)">
                                      <p:cBhvr>
                                        <p:cTn id="92" dur="500"/>
                                        <p:tgtEl>
                                          <p:spTgt spid="194"/>
                                        </p:tgtEl>
                                      </p:cBhvr>
                                    </p:animEffect>
                                  </p:childTnLst>
                                </p:cTn>
                              </p:par>
                            </p:childTnLst>
                          </p:cTn>
                        </p:par>
                        <p:par>
                          <p:cTn id="93" fill="hold">
                            <p:stCondLst>
                              <p:cond delay="2600"/>
                            </p:stCondLst>
                            <p:childTnLst>
                              <p:par>
                                <p:cTn id="94" presetID="22" presetClass="entr" presetSubtype="8" fill="hold" grpId="0" nodeType="afterEffect">
                                  <p:stCondLst>
                                    <p:cond delay="0"/>
                                  </p:stCondLst>
                                  <p:childTnLst>
                                    <p:set>
                                      <p:cBhvr>
                                        <p:cTn id="95" dur="1" fill="hold">
                                          <p:stCondLst>
                                            <p:cond delay="0"/>
                                          </p:stCondLst>
                                        </p:cTn>
                                        <p:tgtEl>
                                          <p:spTgt spid="209"/>
                                        </p:tgtEl>
                                        <p:attrNameLst>
                                          <p:attrName>style.visibility</p:attrName>
                                        </p:attrNameLst>
                                      </p:cBhvr>
                                      <p:to>
                                        <p:strVal val="visible"/>
                                      </p:to>
                                    </p:set>
                                    <p:animEffect transition="in" filter="wipe(left)">
                                      <p:cBhvr>
                                        <p:cTn id="96" dur="500"/>
                                        <p:tgtEl>
                                          <p:spTgt spid="209"/>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10"/>
                                        </p:tgtEl>
                                        <p:attrNameLst>
                                          <p:attrName>style.visibility</p:attrName>
                                        </p:attrNameLst>
                                      </p:cBhvr>
                                      <p:to>
                                        <p:strVal val="visible"/>
                                      </p:to>
                                    </p:set>
                                    <p:animEffect transition="in" filter="wipe(left)">
                                      <p:cBhvr>
                                        <p:cTn id="99" dur="500"/>
                                        <p:tgtEl>
                                          <p:spTgt spid="210"/>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11"/>
                                        </p:tgtEl>
                                        <p:attrNameLst>
                                          <p:attrName>style.visibility</p:attrName>
                                        </p:attrNameLst>
                                      </p:cBhvr>
                                      <p:to>
                                        <p:strVal val="visible"/>
                                      </p:to>
                                    </p:set>
                                    <p:animEffect transition="in" filter="wipe(left)">
                                      <p:cBhvr>
                                        <p:cTn id="102" dur="500"/>
                                        <p:tgtEl>
                                          <p:spTgt spid="211"/>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212"/>
                                        </p:tgtEl>
                                        <p:attrNameLst>
                                          <p:attrName>style.visibility</p:attrName>
                                        </p:attrNameLst>
                                      </p:cBhvr>
                                      <p:to>
                                        <p:strVal val="visible"/>
                                      </p:to>
                                    </p:set>
                                    <p:animEffect transition="in" filter="wipe(left)">
                                      <p:cBhvr>
                                        <p:cTn id="105" dur="500"/>
                                        <p:tgtEl>
                                          <p:spTgt spid="212"/>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213"/>
                                        </p:tgtEl>
                                        <p:attrNameLst>
                                          <p:attrName>style.visibility</p:attrName>
                                        </p:attrNameLst>
                                      </p:cBhvr>
                                      <p:to>
                                        <p:strVal val="visible"/>
                                      </p:to>
                                    </p:set>
                                    <p:animEffect transition="in" filter="wipe(left)">
                                      <p:cBhvr>
                                        <p:cTn id="108" dur="500"/>
                                        <p:tgtEl>
                                          <p:spTgt spid="213"/>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214"/>
                                        </p:tgtEl>
                                        <p:attrNameLst>
                                          <p:attrName>style.visibility</p:attrName>
                                        </p:attrNameLst>
                                      </p:cBhvr>
                                      <p:to>
                                        <p:strVal val="visible"/>
                                      </p:to>
                                    </p:set>
                                    <p:animEffect transition="in" filter="wipe(left)">
                                      <p:cBhvr>
                                        <p:cTn id="111" dur="500"/>
                                        <p:tgtEl>
                                          <p:spTgt spid="214"/>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215"/>
                                        </p:tgtEl>
                                        <p:attrNameLst>
                                          <p:attrName>style.visibility</p:attrName>
                                        </p:attrNameLst>
                                      </p:cBhvr>
                                      <p:to>
                                        <p:strVal val="visible"/>
                                      </p:to>
                                    </p:set>
                                    <p:animEffect transition="in" filter="wipe(left)">
                                      <p:cBhvr>
                                        <p:cTn id="114" dur="500"/>
                                        <p:tgtEl>
                                          <p:spTgt spid="215"/>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195"/>
                                        </p:tgtEl>
                                        <p:attrNameLst>
                                          <p:attrName>style.visibility</p:attrName>
                                        </p:attrNameLst>
                                      </p:cBhvr>
                                      <p:to>
                                        <p:strVal val="visible"/>
                                      </p:to>
                                    </p:set>
                                    <p:animEffect transition="in" filter="wipe(right)">
                                      <p:cBhvr>
                                        <p:cTn id="117" dur="500"/>
                                        <p:tgtEl>
                                          <p:spTgt spid="195"/>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196"/>
                                        </p:tgtEl>
                                        <p:attrNameLst>
                                          <p:attrName>style.visibility</p:attrName>
                                        </p:attrNameLst>
                                      </p:cBhvr>
                                      <p:to>
                                        <p:strVal val="visible"/>
                                      </p:to>
                                    </p:set>
                                    <p:animEffect transition="in" filter="wipe(right)">
                                      <p:cBhvr>
                                        <p:cTn id="120" dur="500"/>
                                        <p:tgtEl>
                                          <p:spTgt spid="196"/>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197"/>
                                        </p:tgtEl>
                                        <p:attrNameLst>
                                          <p:attrName>style.visibility</p:attrName>
                                        </p:attrNameLst>
                                      </p:cBhvr>
                                      <p:to>
                                        <p:strVal val="visible"/>
                                      </p:to>
                                    </p:set>
                                    <p:animEffect transition="in" filter="wipe(right)">
                                      <p:cBhvr>
                                        <p:cTn id="123" dur="500"/>
                                        <p:tgtEl>
                                          <p:spTgt spid="197"/>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198"/>
                                        </p:tgtEl>
                                        <p:attrNameLst>
                                          <p:attrName>style.visibility</p:attrName>
                                        </p:attrNameLst>
                                      </p:cBhvr>
                                      <p:to>
                                        <p:strVal val="visible"/>
                                      </p:to>
                                    </p:set>
                                    <p:animEffect transition="in" filter="wipe(right)">
                                      <p:cBhvr>
                                        <p:cTn id="126" dur="500"/>
                                        <p:tgtEl>
                                          <p:spTgt spid="198"/>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199"/>
                                        </p:tgtEl>
                                        <p:attrNameLst>
                                          <p:attrName>style.visibility</p:attrName>
                                        </p:attrNameLst>
                                      </p:cBhvr>
                                      <p:to>
                                        <p:strVal val="visible"/>
                                      </p:to>
                                    </p:set>
                                    <p:animEffect transition="in" filter="wipe(right)">
                                      <p:cBhvr>
                                        <p:cTn id="129" dur="500"/>
                                        <p:tgtEl>
                                          <p:spTgt spid="199"/>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200"/>
                                        </p:tgtEl>
                                        <p:attrNameLst>
                                          <p:attrName>style.visibility</p:attrName>
                                        </p:attrNameLst>
                                      </p:cBhvr>
                                      <p:to>
                                        <p:strVal val="visible"/>
                                      </p:to>
                                    </p:set>
                                    <p:animEffect transition="in" filter="wipe(right)">
                                      <p:cBhvr>
                                        <p:cTn id="132" dur="500"/>
                                        <p:tgtEl>
                                          <p:spTgt spid="200"/>
                                        </p:tgtEl>
                                      </p:cBhvr>
                                    </p:animEffect>
                                  </p:childTnLst>
                                </p:cTn>
                              </p:par>
                              <p:par>
                                <p:cTn id="133" presetID="22" presetClass="entr" presetSubtype="2" fill="hold" grpId="0" nodeType="withEffect">
                                  <p:stCondLst>
                                    <p:cond delay="0"/>
                                  </p:stCondLst>
                                  <p:childTnLst>
                                    <p:set>
                                      <p:cBhvr>
                                        <p:cTn id="134" dur="1" fill="hold">
                                          <p:stCondLst>
                                            <p:cond delay="0"/>
                                          </p:stCondLst>
                                        </p:cTn>
                                        <p:tgtEl>
                                          <p:spTgt spid="201"/>
                                        </p:tgtEl>
                                        <p:attrNameLst>
                                          <p:attrName>style.visibility</p:attrName>
                                        </p:attrNameLst>
                                      </p:cBhvr>
                                      <p:to>
                                        <p:strVal val="visible"/>
                                      </p:to>
                                    </p:set>
                                    <p:animEffect transition="in" filter="wipe(right)">
                                      <p:cBhvr>
                                        <p:cTn id="135" dur="500"/>
                                        <p:tgtEl>
                                          <p:spTgt spid="201"/>
                                        </p:tgtEl>
                                      </p:cBhvr>
                                    </p:animEffect>
                                  </p:childTnLst>
                                </p:cTn>
                              </p:par>
                            </p:childTnLst>
                          </p:cTn>
                        </p:par>
                        <p:par>
                          <p:cTn id="136" fill="hold">
                            <p:stCondLst>
                              <p:cond delay="3100"/>
                            </p:stCondLst>
                            <p:childTnLst>
                              <p:par>
                                <p:cTn id="137" presetID="10" presetClass="entr" presetSubtype="0" fill="hold" nodeType="afterEffect">
                                  <p:stCondLst>
                                    <p:cond delay="0"/>
                                  </p:stCondLst>
                                  <p:childTnLst>
                                    <p:set>
                                      <p:cBhvr>
                                        <p:cTn id="138" dur="1" fill="hold">
                                          <p:stCondLst>
                                            <p:cond delay="0"/>
                                          </p:stCondLst>
                                        </p:cTn>
                                        <p:tgtEl>
                                          <p:spTgt spid="144"/>
                                        </p:tgtEl>
                                        <p:attrNameLst>
                                          <p:attrName>style.visibility</p:attrName>
                                        </p:attrNameLst>
                                      </p:cBhvr>
                                      <p:to>
                                        <p:strVal val="visible"/>
                                      </p:to>
                                    </p:set>
                                    <p:animEffect transition="in" filter="fade">
                                      <p:cBhvr>
                                        <p:cTn id="139" dur="500"/>
                                        <p:tgtEl>
                                          <p:spTgt spid="144"/>
                                        </p:tgtEl>
                                      </p:cBhvr>
                                    </p:animEffect>
                                  </p:childTnLst>
                                </p:cTn>
                              </p:par>
                              <p:par>
                                <p:cTn id="140" presetID="10" presetClass="entr" presetSubtype="0" fill="hold" nodeType="withEffect">
                                  <p:stCondLst>
                                    <p:cond delay="0"/>
                                  </p:stCondLst>
                                  <p:childTnLst>
                                    <p:set>
                                      <p:cBhvr>
                                        <p:cTn id="141" dur="1" fill="hold">
                                          <p:stCondLst>
                                            <p:cond delay="0"/>
                                          </p:stCondLst>
                                        </p:cTn>
                                        <p:tgtEl>
                                          <p:spTgt spid="156"/>
                                        </p:tgtEl>
                                        <p:attrNameLst>
                                          <p:attrName>style.visibility</p:attrName>
                                        </p:attrNameLst>
                                      </p:cBhvr>
                                      <p:to>
                                        <p:strVal val="visible"/>
                                      </p:to>
                                    </p:set>
                                    <p:animEffect transition="in" filter="fade">
                                      <p:cBhvr>
                                        <p:cTn id="142" dur="500"/>
                                        <p:tgtEl>
                                          <p:spTgt spid="156"/>
                                        </p:tgtEl>
                                      </p:cBhvr>
                                    </p:animEffect>
                                  </p:childTnLst>
                                </p:cTn>
                              </p:par>
                            </p:childTnLst>
                          </p:cTn>
                        </p:par>
                        <p:par>
                          <p:cTn id="143" fill="hold">
                            <p:stCondLst>
                              <p:cond delay="3600"/>
                            </p:stCondLst>
                            <p:childTnLst>
                              <p:par>
                                <p:cTn id="144" presetID="12" presetClass="entr" presetSubtype="4" fill="hold" grpId="0" nodeType="afterEffect">
                                  <p:stCondLst>
                                    <p:cond delay="0"/>
                                  </p:stCondLst>
                                  <p:childTnLst>
                                    <p:set>
                                      <p:cBhvr>
                                        <p:cTn id="145" dur="1" fill="hold">
                                          <p:stCondLst>
                                            <p:cond delay="0"/>
                                          </p:stCondLst>
                                        </p:cTn>
                                        <p:tgtEl>
                                          <p:spTgt spid="168"/>
                                        </p:tgtEl>
                                        <p:attrNameLst>
                                          <p:attrName>style.visibility</p:attrName>
                                        </p:attrNameLst>
                                      </p:cBhvr>
                                      <p:to>
                                        <p:strVal val="visible"/>
                                      </p:to>
                                    </p:set>
                                    <p:anim calcmode="lin" valueType="num">
                                      <p:cBhvr additive="base">
                                        <p:cTn id="146" dur="500"/>
                                        <p:tgtEl>
                                          <p:spTgt spid="168"/>
                                        </p:tgtEl>
                                        <p:attrNameLst>
                                          <p:attrName>ppt_y</p:attrName>
                                        </p:attrNameLst>
                                      </p:cBhvr>
                                      <p:tavLst>
                                        <p:tav tm="0">
                                          <p:val>
                                            <p:strVal val="#ppt_y+#ppt_h*1.125000"/>
                                          </p:val>
                                        </p:tav>
                                        <p:tav tm="100000">
                                          <p:val>
                                            <p:strVal val="#ppt_y"/>
                                          </p:val>
                                        </p:tav>
                                      </p:tavLst>
                                    </p:anim>
                                    <p:animEffect transition="in" filter="wipe(up)">
                                      <p:cBhvr>
                                        <p:cTn id="147" dur="500"/>
                                        <p:tgtEl>
                                          <p:spTgt spid="168"/>
                                        </p:tgtEl>
                                      </p:cBhvr>
                                    </p:animEffect>
                                  </p:childTnLst>
                                </p:cTn>
                              </p:par>
                              <p:par>
                                <p:cTn id="148" presetID="12" presetClass="entr" presetSubtype="4" fill="hold" grpId="0" nodeType="withEffect">
                                  <p:stCondLst>
                                    <p:cond delay="100"/>
                                  </p:stCondLst>
                                  <p:childTnLst>
                                    <p:set>
                                      <p:cBhvr>
                                        <p:cTn id="149" dur="1" fill="hold">
                                          <p:stCondLst>
                                            <p:cond delay="0"/>
                                          </p:stCondLst>
                                        </p:cTn>
                                        <p:tgtEl>
                                          <p:spTgt spid="169"/>
                                        </p:tgtEl>
                                        <p:attrNameLst>
                                          <p:attrName>style.visibility</p:attrName>
                                        </p:attrNameLst>
                                      </p:cBhvr>
                                      <p:to>
                                        <p:strVal val="visible"/>
                                      </p:to>
                                    </p:set>
                                    <p:anim calcmode="lin" valueType="num">
                                      <p:cBhvr additive="base">
                                        <p:cTn id="150" dur="500"/>
                                        <p:tgtEl>
                                          <p:spTgt spid="169"/>
                                        </p:tgtEl>
                                        <p:attrNameLst>
                                          <p:attrName>ppt_y</p:attrName>
                                        </p:attrNameLst>
                                      </p:cBhvr>
                                      <p:tavLst>
                                        <p:tav tm="0">
                                          <p:val>
                                            <p:strVal val="#ppt_y+#ppt_h*1.125000"/>
                                          </p:val>
                                        </p:tav>
                                        <p:tav tm="100000">
                                          <p:val>
                                            <p:strVal val="#ppt_y"/>
                                          </p:val>
                                        </p:tav>
                                      </p:tavLst>
                                    </p:anim>
                                    <p:animEffect transition="in" filter="wipe(up)">
                                      <p:cBhvr>
                                        <p:cTn id="151" dur="500"/>
                                        <p:tgtEl>
                                          <p:spTgt spid="169"/>
                                        </p:tgtEl>
                                      </p:cBhvr>
                                    </p:animEffect>
                                  </p:childTnLst>
                                </p:cTn>
                              </p:par>
                              <p:par>
                                <p:cTn id="152" presetID="12" presetClass="entr" presetSubtype="4" fill="hold" grpId="0" nodeType="withEffect">
                                  <p:stCondLst>
                                    <p:cond delay="200"/>
                                  </p:stCondLst>
                                  <p:childTnLst>
                                    <p:set>
                                      <p:cBhvr>
                                        <p:cTn id="153" dur="1" fill="hold">
                                          <p:stCondLst>
                                            <p:cond delay="0"/>
                                          </p:stCondLst>
                                        </p:cTn>
                                        <p:tgtEl>
                                          <p:spTgt spid="170"/>
                                        </p:tgtEl>
                                        <p:attrNameLst>
                                          <p:attrName>style.visibility</p:attrName>
                                        </p:attrNameLst>
                                      </p:cBhvr>
                                      <p:to>
                                        <p:strVal val="visible"/>
                                      </p:to>
                                    </p:set>
                                    <p:anim calcmode="lin" valueType="num">
                                      <p:cBhvr additive="base">
                                        <p:cTn id="154" dur="500"/>
                                        <p:tgtEl>
                                          <p:spTgt spid="170"/>
                                        </p:tgtEl>
                                        <p:attrNameLst>
                                          <p:attrName>ppt_y</p:attrName>
                                        </p:attrNameLst>
                                      </p:cBhvr>
                                      <p:tavLst>
                                        <p:tav tm="0">
                                          <p:val>
                                            <p:strVal val="#ppt_y+#ppt_h*1.125000"/>
                                          </p:val>
                                        </p:tav>
                                        <p:tav tm="100000">
                                          <p:val>
                                            <p:strVal val="#ppt_y"/>
                                          </p:val>
                                        </p:tav>
                                      </p:tavLst>
                                    </p:anim>
                                    <p:animEffect transition="in" filter="wipe(up)">
                                      <p:cBhvr>
                                        <p:cTn id="155" dur="500"/>
                                        <p:tgtEl>
                                          <p:spTgt spid="170"/>
                                        </p:tgtEl>
                                      </p:cBhvr>
                                    </p:animEffect>
                                  </p:childTnLst>
                                </p:cTn>
                              </p:par>
                              <p:par>
                                <p:cTn id="156" presetID="12" presetClass="entr" presetSubtype="4" fill="hold" grpId="0" nodeType="withEffect">
                                  <p:stCondLst>
                                    <p:cond delay="300"/>
                                  </p:stCondLst>
                                  <p:childTnLst>
                                    <p:set>
                                      <p:cBhvr>
                                        <p:cTn id="157" dur="1" fill="hold">
                                          <p:stCondLst>
                                            <p:cond delay="0"/>
                                          </p:stCondLst>
                                        </p:cTn>
                                        <p:tgtEl>
                                          <p:spTgt spid="171"/>
                                        </p:tgtEl>
                                        <p:attrNameLst>
                                          <p:attrName>style.visibility</p:attrName>
                                        </p:attrNameLst>
                                      </p:cBhvr>
                                      <p:to>
                                        <p:strVal val="visible"/>
                                      </p:to>
                                    </p:set>
                                    <p:anim calcmode="lin" valueType="num">
                                      <p:cBhvr additive="base">
                                        <p:cTn id="158" dur="500"/>
                                        <p:tgtEl>
                                          <p:spTgt spid="171"/>
                                        </p:tgtEl>
                                        <p:attrNameLst>
                                          <p:attrName>ppt_y</p:attrName>
                                        </p:attrNameLst>
                                      </p:cBhvr>
                                      <p:tavLst>
                                        <p:tav tm="0">
                                          <p:val>
                                            <p:strVal val="#ppt_y+#ppt_h*1.125000"/>
                                          </p:val>
                                        </p:tav>
                                        <p:tav tm="100000">
                                          <p:val>
                                            <p:strVal val="#ppt_y"/>
                                          </p:val>
                                        </p:tav>
                                      </p:tavLst>
                                    </p:anim>
                                    <p:animEffect transition="in" filter="wipe(up)">
                                      <p:cBhvr>
                                        <p:cTn id="159" dur="500"/>
                                        <p:tgtEl>
                                          <p:spTgt spid="171"/>
                                        </p:tgtEl>
                                      </p:cBhvr>
                                    </p:animEffect>
                                  </p:childTnLst>
                                </p:cTn>
                              </p:par>
                              <p:par>
                                <p:cTn id="160" presetID="12" presetClass="entr" presetSubtype="4" fill="hold" grpId="0" nodeType="withEffect">
                                  <p:stCondLst>
                                    <p:cond delay="400"/>
                                  </p:stCondLst>
                                  <p:childTnLst>
                                    <p:set>
                                      <p:cBhvr>
                                        <p:cTn id="161" dur="1" fill="hold">
                                          <p:stCondLst>
                                            <p:cond delay="0"/>
                                          </p:stCondLst>
                                        </p:cTn>
                                        <p:tgtEl>
                                          <p:spTgt spid="172"/>
                                        </p:tgtEl>
                                        <p:attrNameLst>
                                          <p:attrName>style.visibility</p:attrName>
                                        </p:attrNameLst>
                                      </p:cBhvr>
                                      <p:to>
                                        <p:strVal val="visible"/>
                                      </p:to>
                                    </p:set>
                                    <p:anim calcmode="lin" valueType="num">
                                      <p:cBhvr additive="base">
                                        <p:cTn id="162" dur="500"/>
                                        <p:tgtEl>
                                          <p:spTgt spid="172"/>
                                        </p:tgtEl>
                                        <p:attrNameLst>
                                          <p:attrName>ppt_y</p:attrName>
                                        </p:attrNameLst>
                                      </p:cBhvr>
                                      <p:tavLst>
                                        <p:tav tm="0">
                                          <p:val>
                                            <p:strVal val="#ppt_y+#ppt_h*1.125000"/>
                                          </p:val>
                                        </p:tav>
                                        <p:tav tm="100000">
                                          <p:val>
                                            <p:strVal val="#ppt_y"/>
                                          </p:val>
                                        </p:tav>
                                      </p:tavLst>
                                    </p:anim>
                                    <p:animEffect transition="in" filter="wipe(up)">
                                      <p:cBhvr>
                                        <p:cTn id="163" dur="500"/>
                                        <p:tgtEl>
                                          <p:spTgt spid="172"/>
                                        </p:tgtEl>
                                      </p:cBhvr>
                                    </p:animEffect>
                                  </p:childTnLst>
                                </p:cTn>
                              </p:par>
                              <p:par>
                                <p:cTn id="164" presetID="12" presetClass="entr" presetSubtype="4" fill="hold" grpId="0" nodeType="withEffect">
                                  <p:stCondLst>
                                    <p:cond delay="500"/>
                                  </p:stCondLst>
                                  <p:childTnLst>
                                    <p:set>
                                      <p:cBhvr>
                                        <p:cTn id="165" dur="1" fill="hold">
                                          <p:stCondLst>
                                            <p:cond delay="0"/>
                                          </p:stCondLst>
                                        </p:cTn>
                                        <p:tgtEl>
                                          <p:spTgt spid="173"/>
                                        </p:tgtEl>
                                        <p:attrNameLst>
                                          <p:attrName>style.visibility</p:attrName>
                                        </p:attrNameLst>
                                      </p:cBhvr>
                                      <p:to>
                                        <p:strVal val="visible"/>
                                      </p:to>
                                    </p:set>
                                    <p:anim calcmode="lin" valueType="num">
                                      <p:cBhvr additive="base">
                                        <p:cTn id="166" dur="500"/>
                                        <p:tgtEl>
                                          <p:spTgt spid="173"/>
                                        </p:tgtEl>
                                        <p:attrNameLst>
                                          <p:attrName>ppt_y</p:attrName>
                                        </p:attrNameLst>
                                      </p:cBhvr>
                                      <p:tavLst>
                                        <p:tav tm="0">
                                          <p:val>
                                            <p:strVal val="#ppt_y+#ppt_h*1.125000"/>
                                          </p:val>
                                        </p:tav>
                                        <p:tav tm="100000">
                                          <p:val>
                                            <p:strVal val="#ppt_y"/>
                                          </p:val>
                                        </p:tav>
                                      </p:tavLst>
                                    </p:anim>
                                    <p:animEffect transition="in" filter="wipe(up)">
                                      <p:cBhvr>
                                        <p:cTn id="167" dur="500"/>
                                        <p:tgtEl>
                                          <p:spTgt spid="173"/>
                                        </p:tgtEl>
                                      </p:cBhvr>
                                    </p:animEffect>
                                  </p:childTnLst>
                                </p:cTn>
                              </p:par>
                              <p:par>
                                <p:cTn id="168" presetID="12" presetClass="entr" presetSubtype="4" fill="hold" grpId="0" nodeType="withEffect">
                                  <p:stCondLst>
                                    <p:cond delay="600"/>
                                  </p:stCondLst>
                                  <p:childTnLst>
                                    <p:set>
                                      <p:cBhvr>
                                        <p:cTn id="169" dur="1" fill="hold">
                                          <p:stCondLst>
                                            <p:cond delay="0"/>
                                          </p:stCondLst>
                                        </p:cTn>
                                        <p:tgtEl>
                                          <p:spTgt spid="174"/>
                                        </p:tgtEl>
                                        <p:attrNameLst>
                                          <p:attrName>style.visibility</p:attrName>
                                        </p:attrNameLst>
                                      </p:cBhvr>
                                      <p:to>
                                        <p:strVal val="visible"/>
                                      </p:to>
                                    </p:set>
                                    <p:anim calcmode="lin" valueType="num">
                                      <p:cBhvr additive="base">
                                        <p:cTn id="170" dur="500"/>
                                        <p:tgtEl>
                                          <p:spTgt spid="174"/>
                                        </p:tgtEl>
                                        <p:attrNameLst>
                                          <p:attrName>ppt_y</p:attrName>
                                        </p:attrNameLst>
                                      </p:cBhvr>
                                      <p:tavLst>
                                        <p:tav tm="0">
                                          <p:val>
                                            <p:strVal val="#ppt_y+#ppt_h*1.125000"/>
                                          </p:val>
                                        </p:tav>
                                        <p:tav tm="100000">
                                          <p:val>
                                            <p:strVal val="#ppt_y"/>
                                          </p:val>
                                        </p:tav>
                                      </p:tavLst>
                                    </p:anim>
                                    <p:animEffect transition="in" filter="wipe(up)">
                                      <p:cBhvr>
                                        <p:cTn id="171" dur="500"/>
                                        <p:tgtEl>
                                          <p:spTgt spid="174"/>
                                        </p:tgtEl>
                                      </p:cBhvr>
                                    </p:animEffect>
                                  </p:childTnLst>
                                </p:cTn>
                              </p:par>
                              <p:par>
                                <p:cTn id="172" presetID="12" presetClass="entr" presetSubtype="4" fill="hold" grpId="0" nodeType="withEffect">
                                  <p:stCondLst>
                                    <p:cond delay="700"/>
                                  </p:stCondLst>
                                  <p:childTnLst>
                                    <p:set>
                                      <p:cBhvr>
                                        <p:cTn id="173" dur="1" fill="hold">
                                          <p:stCondLst>
                                            <p:cond delay="0"/>
                                          </p:stCondLst>
                                        </p:cTn>
                                        <p:tgtEl>
                                          <p:spTgt spid="175"/>
                                        </p:tgtEl>
                                        <p:attrNameLst>
                                          <p:attrName>style.visibility</p:attrName>
                                        </p:attrNameLst>
                                      </p:cBhvr>
                                      <p:to>
                                        <p:strVal val="visible"/>
                                      </p:to>
                                    </p:set>
                                    <p:anim calcmode="lin" valueType="num">
                                      <p:cBhvr additive="base">
                                        <p:cTn id="174" dur="500"/>
                                        <p:tgtEl>
                                          <p:spTgt spid="175"/>
                                        </p:tgtEl>
                                        <p:attrNameLst>
                                          <p:attrName>ppt_y</p:attrName>
                                        </p:attrNameLst>
                                      </p:cBhvr>
                                      <p:tavLst>
                                        <p:tav tm="0">
                                          <p:val>
                                            <p:strVal val="#ppt_y+#ppt_h*1.125000"/>
                                          </p:val>
                                        </p:tav>
                                        <p:tav tm="100000">
                                          <p:val>
                                            <p:strVal val="#ppt_y"/>
                                          </p:val>
                                        </p:tav>
                                      </p:tavLst>
                                    </p:anim>
                                    <p:animEffect transition="in" filter="wipe(up)">
                                      <p:cBhvr>
                                        <p:cTn id="175" dur="500"/>
                                        <p:tgtEl>
                                          <p:spTgt spid="175"/>
                                        </p:tgtEl>
                                      </p:cBhvr>
                                    </p:animEffect>
                                  </p:childTnLst>
                                </p:cTn>
                              </p:par>
                              <p:par>
                                <p:cTn id="176" presetID="12" presetClass="entr" presetSubtype="4" fill="hold" grpId="0" nodeType="withEffect">
                                  <p:stCondLst>
                                    <p:cond delay="800"/>
                                  </p:stCondLst>
                                  <p:childTnLst>
                                    <p:set>
                                      <p:cBhvr>
                                        <p:cTn id="177" dur="1" fill="hold">
                                          <p:stCondLst>
                                            <p:cond delay="0"/>
                                          </p:stCondLst>
                                        </p:cTn>
                                        <p:tgtEl>
                                          <p:spTgt spid="176"/>
                                        </p:tgtEl>
                                        <p:attrNameLst>
                                          <p:attrName>style.visibility</p:attrName>
                                        </p:attrNameLst>
                                      </p:cBhvr>
                                      <p:to>
                                        <p:strVal val="visible"/>
                                      </p:to>
                                    </p:set>
                                    <p:anim calcmode="lin" valueType="num">
                                      <p:cBhvr additive="base">
                                        <p:cTn id="178" dur="500"/>
                                        <p:tgtEl>
                                          <p:spTgt spid="176"/>
                                        </p:tgtEl>
                                        <p:attrNameLst>
                                          <p:attrName>ppt_y</p:attrName>
                                        </p:attrNameLst>
                                      </p:cBhvr>
                                      <p:tavLst>
                                        <p:tav tm="0">
                                          <p:val>
                                            <p:strVal val="#ppt_y+#ppt_h*1.125000"/>
                                          </p:val>
                                        </p:tav>
                                        <p:tav tm="100000">
                                          <p:val>
                                            <p:strVal val="#ppt_y"/>
                                          </p:val>
                                        </p:tav>
                                      </p:tavLst>
                                    </p:anim>
                                    <p:animEffect transition="in" filter="wipe(up)">
                                      <p:cBhvr>
                                        <p:cTn id="179" dur="500"/>
                                        <p:tgtEl>
                                          <p:spTgt spid="176"/>
                                        </p:tgtEl>
                                      </p:cBhvr>
                                    </p:animEffect>
                                  </p:childTnLst>
                                </p:cTn>
                              </p:par>
                              <p:par>
                                <p:cTn id="180" presetID="12" presetClass="entr" presetSubtype="4" fill="hold" grpId="0" nodeType="withEffect">
                                  <p:stCondLst>
                                    <p:cond delay="900"/>
                                  </p:stCondLst>
                                  <p:childTnLst>
                                    <p:set>
                                      <p:cBhvr>
                                        <p:cTn id="181" dur="1" fill="hold">
                                          <p:stCondLst>
                                            <p:cond delay="0"/>
                                          </p:stCondLst>
                                        </p:cTn>
                                        <p:tgtEl>
                                          <p:spTgt spid="177"/>
                                        </p:tgtEl>
                                        <p:attrNameLst>
                                          <p:attrName>style.visibility</p:attrName>
                                        </p:attrNameLst>
                                      </p:cBhvr>
                                      <p:to>
                                        <p:strVal val="visible"/>
                                      </p:to>
                                    </p:set>
                                    <p:anim calcmode="lin" valueType="num">
                                      <p:cBhvr additive="base">
                                        <p:cTn id="182" dur="500"/>
                                        <p:tgtEl>
                                          <p:spTgt spid="177"/>
                                        </p:tgtEl>
                                        <p:attrNameLst>
                                          <p:attrName>ppt_y</p:attrName>
                                        </p:attrNameLst>
                                      </p:cBhvr>
                                      <p:tavLst>
                                        <p:tav tm="0">
                                          <p:val>
                                            <p:strVal val="#ppt_y+#ppt_h*1.125000"/>
                                          </p:val>
                                        </p:tav>
                                        <p:tav tm="100000">
                                          <p:val>
                                            <p:strVal val="#ppt_y"/>
                                          </p:val>
                                        </p:tav>
                                      </p:tavLst>
                                    </p:anim>
                                    <p:animEffect transition="in" filter="wipe(up)">
                                      <p:cBhvr>
                                        <p:cTn id="183" dur="500"/>
                                        <p:tgtEl>
                                          <p:spTgt spid="177"/>
                                        </p:tgtEl>
                                      </p:cBhvr>
                                    </p:animEffect>
                                  </p:childTnLst>
                                </p:cTn>
                              </p:par>
                              <p:par>
                                <p:cTn id="184" presetID="12" presetClass="entr" presetSubtype="4" fill="hold" grpId="0" nodeType="withEffect">
                                  <p:stCondLst>
                                    <p:cond delay="0"/>
                                  </p:stCondLst>
                                  <p:childTnLst>
                                    <p:set>
                                      <p:cBhvr>
                                        <p:cTn id="185" dur="1" fill="hold">
                                          <p:stCondLst>
                                            <p:cond delay="0"/>
                                          </p:stCondLst>
                                        </p:cTn>
                                        <p:tgtEl>
                                          <p:spTgt spid="178"/>
                                        </p:tgtEl>
                                        <p:attrNameLst>
                                          <p:attrName>style.visibility</p:attrName>
                                        </p:attrNameLst>
                                      </p:cBhvr>
                                      <p:to>
                                        <p:strVal val="visible"/>
                                      </p:to>
                                    </p:set>
                                    <p:anim calcmode="lin" valueType="num">
                                      <p:cBhvr additive="base">
                                        <p:cTn id="186" dur="500"/>
                                        <p:tgtEl>
                                          <p:spTgt spid="178"/>
                                        </p:tgtEl>
                                        <p:attrNameLst>
                                          <p:attrName>ppt_y</p:attrName>
                                        </p:attrNameLst>
                                      </p:cBhvr>
                                      <p:tavLst>
                                        <p:tav tm="0">
                                          <p:val>
                                            <p:strVal val="#ppt_y+#ppt_h*1.125000"/>
                                          </p:val>
                                        </p:tav>
                                        <p:tav tm="100000">
                                          <p:val>
                                            <p:strVal val="#ppt_y"/>
                                          </p:val>
                                        </p:tav>
                                      </p:tavLst>
                                    </p:anim>
                                    <p:animEffect transition="in" filter="wipe(up)">
                                      <p:cBhvr>
                                        <p:cTn id="187" dur="500"/>
                                        <p:tgtEl>
                                          <p:spTgt spid="178"/>
                                        </p:tgtEl>
                                      </p:cBhvr>
                                    </p:animEffect>
                                  </p:childTnLst>
                                </p:cTn>
                              </p:par>
                              <p:par>
                                <p:cTn id="188" presetID="12" presetClass="entr" presetSubtype="4" fill="hold" grpId="0" nodeType="withEffect">
                                  <p:stCondLst>
                                    <p:cond delay="100"/>
                                  </p:stCondLst>
                                  <p:childTnLst>
                                    <p:set>
                                      <p:cBhvr>
                                        <p:cTn id="189" dur="1" fill="hold">
                                          <p:stCondLst>
                                            <p:cond delay="0"/>
                                          </p:stCondLst>
                                        </p:cTn>
                                        <p:tgtEl>
                                          <p:spTgt spid="179"/>
                                        </p:tgtEl>
                                        <p:attrNameLst>
                                          <p:attrName>style.visibility</p:attrName>
                                        </p:attrNameLst>
                                      </p:cBhvr>
                                      <p:to>
                                        <p:strVal val="visible"/>
                                      </p:to>
                                    </p:set>
                                    <p:anim calcmode="lin" valueType="num">
                                      <p:cBhvr additive="base">
                                        <p:cTn id="190" dur="500"/>
                                        <p:tgtEl>
                                          <p:spTgt spid="179"/>
                                        </p:tgtEl>
                                        <p:attrNameLst>
                                          <p:attrName>ppt_y</p:attrName>
                                        </p:attrNameLst>
                                      </p:cBhvr>
                                      <p:tavLst>
                                        <p:tav tm="0">
                                          <p:val>
                                            <p:strVal val="#ppt_y+#ppt_h*1.125000"/>
                                          </p:val>
                                        </p:tav>
                                        <p:tav tm="100000">
                                          <p:val>
                                            <p:strVal val="#ppt_y"/>
                                          </p:val>
                                        </p:tav>
                                      </p:tavLst>
                                    </p:anim>
                                    <p:animEffect transition="in" filter="wipe(up)">
                                      <p:cBhvr>
                                        <p:cTn id="191" dur="500"/>
                                        <p:tgtEl>
                                          <p:spTgt spid="179"/>
                                        </p:tgtEl>
                                      </p:cBhvr>
                                    </p:animEffect>
                                  </p:childTnLst>
                                </p:cTn>
                              </p:par>
                              <p:par>
                                <p:cTn id="192" presetID="12" presetClass="entr" presetSubtype="4" fill="hold" grpId="0" nodeType="withEffect">
                                  <p:stCondLst>
                                    <p:cond delay="200"/>
                                  </p:stCondLst>
                                  <p:childTnLst>
                                    <p:set>
                                      <p:cBhvr>
                                        <p:cTn id="193" dur="1" fill="hold">
                                          <p:stCondLst>
                                            <p:cond delay="0"/>
                                          </p:stCondLst>
                                        </p:cTn>
                                        <p:tgtEl>
                                          <p:spTgt spid="180"/>
                                        </p:tgtEl>
                                        <p:attrNameLst>
                                          <p:attrName>style.visibility</p:attrName>
                                        </p:attrNameLst>
                                      </p:cBhvr>
                                      <p:to>
                                        <p:strVal val="visible"/>
                                      </p:to>
                                    </p:set>
                                    <p:anim calcmode="lin" valueType="num">
                                      <p:cBhvr additive="base">
                                        <p:cTn id="194" dur="500"/>
                                        <p:tgtEl>
                                          <p:spTgt spid="180"/>
                                        </p:tgtEl>
                                        <p:attrNameLst>
                                          <p:attrName>ppt_y</p:attrName>
                                        </p:attrNameLst>
                                      </p:cBhvr>
                                      <p:tavLst>
                                        <p:tav tm="0">
                                          <p:val>
                                            <p:strVal val="#ppt_y+#ppt_h*1.125000"/>
                                          </p:val>
                                        </p:tav>
                                        <p:tav tm="100000">
                                          <p:val>
                                            <p:strVal val="#ppt_y"/>
                                          </p:val>
                                        </p:tav>
                                      </p:tavLst>
                                    </p:anim>
                                    <p:animEffect transition="in" filter="wipe(up)">
                                      <p:cBhvr>
                                        <p:cTn id="195" dur="500"/>
                                        <p:tgtEl>
                                          <p:spTgt spid="180"/>
                                        </p:tgtEl>
                                      </p:cBhvr>
                                    </p:animEffect>
                                  </p:childTnLst>
                                </p:cTn>
                              </p:par>
                              <p:par>
                                <p:cTn id="196" presetID="12" presetClass="entr" presetSubtype="4" fill="hold" grpId="0" nodeType="withEffect">
                                  <p:stCondLst>
                                    <p:cond delay="300"/>
                                  </p:stCondLst>
                                  <p:childTnLst>
                                    <p:set>
                                      <p:cBhvr>
                                        <p:cTn id="197" dur="1" fill="hold">
                                          <p:stCondLst>
                                            <p:cond delay="0"/>
                                          </p:stCondLst>
                                        </p:cTn>
                                        <p:tgtEl>
                                          <p:spTgt spid="181"/>
                                        </p:tgtEl>
                                        <p:attrNameLst>
                                          <p:attrName>style.visibility</p:attrName>
                                        </p:attrNameLst>
                                      </p:cBhvr>
                                      <p:to>
                                        <p:strVal val="visible"/>
                                      </p:to>
                                    </p:set>
                                    <p:anim calcmode="lin" valueType="num">
                                      <p:cBhvr additive="base">
                                        <p:cTn id="198" dur="500"/>
                                        <p:tgtEl>
                                          <p:spTgt spid="181"/>
                                        </p:tgtEl>
                                        <p:attrNameLst>
                                          <p:attrName>ppt_y</p:attrName>
                                        </p:attrNameLst>
                                      </p:cBhvr>
                                      <p:tavLst>
                                        <p:tav tm="0">
                                          <p:val>
                                            <p:strVal val="#ppt_y+#ppt_h*1.125000"/>
                                          </p:val>
                                        </p:tav>
                                        <p:tav tm="100000">
                                          <p:val>
                                            <p:strVal val="#ppt_y"/>
                                          </p:val>
                                        </p:tav>
                                      </p:tavLst>
                                    </p:anim>
                                    <p:animEffect transition="in" filter="wipe(up)">
                                      <p:cBhvr>
                                        <p:cTn id="199" dur="500"/>
                                        <p:tgtEl>
                                          <p:spTgt spid="181"/>
                                        </p:tgtEl>
                                      </p:cBhvr>
                                    </p:animEffect>
                                  </p:childTnLst>
                                </p:cTn>
                              </p:par>
                              <p:par>
                                <p:cTn id="200" presetID="12" presetClass="entr" presetSubtype="4" fill="hold" grpId="0" nodeType="withEffect">
                                  <p:stCondLst>
                                    <p:cond delay="400"/>
                                  </p:stCondLst>
                                  <p:childTnLst>
                                    <p:set>
                                      <p:cBhvr>
                                        <p:cTn id="201" dur="1" fill="hold">
                                          <p:stCondLst>
                                            <p:cond delay="0"/>
                                          </p:stCondLst>
                                        </p:cTn>
                                        <p:tgtEl>
                                          <p:spTgt spid="182"/>
                                        </p:tgtEl>
                                        <p:attrNameLst>
                                          <p:attrName>style.visibility</p:attrName>
                                        </p:attrNameLst>
                                      </p:cBhvr>
                                      <p:to>
                                        <p:strVal val="visible"/>
                                      </p:to>
                                    </p:set>
                                    <p:anim calcmode="lin" valueType="num">
                                      <p:cBhvr additive="base">
                                        <p:cTn id="202" dur="500"/>
                                        <p:tgtEl>
                                          <p:spTgt spid="182"/>
                                        </p:tgtEl>
                                        <p:attrNameLst>
                                          <p:attrName>ppt_y</p:attrName>
                                        </p:attrNameLst>
                                      </p:cBhvr>
                                      <p:tavLst>
                                        <p:tav tm="0">
                                          <p:val>
                                            <p:strVal val="#ppt_y+#ppt_h*1.125000"/>
                                          </p:val>
                                        </p:tav>
                                        <p:tav tm="100000">
                                          <p:val>
                                            <p:strVal val="#ppt_y"/>
                                          </p:val>
                                        </p:tav>
                                      </p:tavLst>
                                    </p:anim>
                                    <p:animEffect transition="in" filter="wipe(up)">
                                      <p:cBhvr>
                                        <p:cTn id="203" dur="500"/>
                                        <p:tgtEl>
                                          <p:spTgt spid="182"/>
                                        </p:tgtEl>
                                      </p:cBhvr>
                                    </p:animEffect>
                                  </p:childTnLst>
                                </p:cTn>
                              </p:par>
                              <p:par>
                                <p:cTn id="204" presetID="12" presetClass="entr" presetSubtype="4" fill="hold" grpId="0" nodeType="withEffect">
                                  <p:stCondLst>
                                    <p:cond delay="500"/>
                                  </p:stCondLst>
                                  <p:childTnLst>
                                    <p:set>
                                      <p:cBhvr>
                                        <p:cTn id="205" dur="1" fill="hold">
                                          <p:stCondLst>
                                            <p:cond delay="0"/>
                                          </p:stCondLst>
                                        </p:cTn>
                                        <p:tgtEl>
                                          <p:spTgt spid="183"/>
                                        </p:tgtEl>
                                        <p:attrNameLst>
                                          <p:attrName>style.visibility</p:attrName>
                                        </p:attrNameLst>
                                      </p:cBhvr>
                                      <p:to>
                                        <p:strVal val="visible"/>
                                      </p:to>
                                    </p:set>
                                    <p:anim calcmode="lin" valueType="num">
                                      <p:cBhvr additive="base">
                                        <p:cTn id="206" dur="500"/>
                                        <p:tgtEl>
                                          <p:spTgt spid="183"/>
                                        </p:tgtEl>
                                        <p:attrNameLst>
                                          <p:attrName>ppt_y</p:attrName>
                                        </p:attrNameLst>
                                      </p:cBhvr>
                                      <p:tavLst>
                                        <p:tav tm="0">
                                          <p:val>
                                            <p:strVal val="#ppt_y+#ppt_h*1.125000"/>
                                          </p:val>
                                        </p:tav>
                                        <p:tav tm="100000">
                                          <p:val>
                                            <p:strVal val="#ppt_y"/>
                                          </p:val>
                                        </p:tav>
                                      </p:tavLst>
                                    </p:anim>
                                    <p:animEffect transition="in" filter="wipe(up)">
                                      <p:cBhvr>
                                        <p:cTn id="207" dur="500"/>
                                        <p:tgtEl>
                                          <p:spTgt spid="183"/>
                                        </p:tgtEl>
                                      </p:cBhvr>
                                    </p:animEffect>
                                  </p:childTnLst>
                                </p:cTn>
                              </p:par>
                              <p:par>
                                <p:cTn id="208" presetID="12" presetClass="entr" presetSubtype="4" fill="hold" grpId="0" nodeType="withEffect">
                                  <p:stCondLst>
                                    <p:cond delay="600"/>
                                  </p:stCondLst>
                                  <p:childTnLst>
                                    <p:set>
                                      <p:cBhvr>
                                        <p:cTn id="209" dur="1" fill="hold">
                                          <p:stCondLst>
                                            <p:cond delay="0"/>
                                          </p:stCondLst>
                                        </p:cTn>
                                        <p:tgtEl>
                                          <p:spTgt spid="184"/>
                                        </p:tgtEl>
                                        <p:attrNameLst>
                                          <p:attrName>style.visibility</p:attrName>
                                        </p:attrNameLst>
                                      </p:cBhvr>
                                      <p:to>
                                        <p:strVal val="visible"/>
                                      </p:to>
                                    </p:set>
                                    <p:anim calcmode="lin" valueType="num">
                                      <p:cBhvr additive="base">
                                        <p:cTn id="210" dur="500"/>
                                        <p:tgtEl>
                                          <p:spTgt spid="184"/>
                                        </p:tgtEl>
                                        <p:attrNameLst>
                                          <p:attrName>ppt_y</p:attrName>
                                        </p:attrNameLst>
                                      </p:cBhvr>
                                      <p:tavLst>
                                        <p:tav tm="0">
                                          <p:val>
                                            <p:strVal val="#ppt_y+#ppt_h*1.125000"/>
                                          </p:val>
                                        </p:tav>
                                        <p:tav tm="100000">
                                          <p:val>
                                            <p:strVal val="#ppt_y"/>
                                          </p:val>
                                        </p:tav>
                                      </p:tavLst>
                                    </p:anim>
                                    <p:animEffect transition="in" filter="wipe(up)">
                                      <p:cBhvr>
                                        <p:cTn id="211" dur="500"/>
                                        <p:tgtEl>
                                          <p:spTgt spid="184"/>
                                        </p:tgtEl>
                                      </p:cBhvr>
                                    </p:animEffect>
                                  </p:childTnLst>
                                </p:cTn>
                              </p:par>
                              <p:par>
                                <p:cTn id="212" presetID="12" presetClass="entr" presetSubtype="4" fill="hold" grpId="0" nodeType="withEffect">
                                  <p:stCondLst>
                                    <p:cond delay="700"/>
                                  </p:stCondLst>
                                  <p:childTnLst>
                                    <p:set>
                                      <p:cBhvr>
                                        <p:cTn id="213" dur="1" fill="hold">
                                          <p:stCondLst>
                                            <p:cond delay="0"/>
                                          </p:stCondLst>
                                        </p:cTn>
                                        <p:tgtEl>
                                          <p:spTgt spid="185"/>
                                        </p:tgtEl>
                                        <p:attrNameLst>
                                          <p:attrName>style.visibility</p:attrName>
                                        </p:attrNameLst>
                                      </p:cBhvr>
                                      <p:to>
                                        <p:strVal val="visible"/>
                                      </p:to>
                                    </p:set>
                                    <p:anim calcmode="lin" valueType="num">
                                      <p:cBhvr additive="base">
                                        <p:cTn id="214" dur="500"/>
                                        <p:tgtEl>
                                          <p:spTgt spid="185"/>
                                        </p:tgtEl>
                                        <p:attrNameLst>
                                          <p:attrName>ppt_y</p:attrName>
                                        </p:attrNameLst>
                                      </p:cBhvr>
                                      <p:tavLst>
                                        <p:tav tm="0">
                                          <p:val>
                                            <p:strVal val="#ppt_y+#ppt_h*1.125000"/>
                                          </p:val>
                                        </p:tav>
                                        <p:tav tm="100000">
                                          <p:val>
                                            <p:strVal val="#ppt_y"/>
                                          </p:val>
                                        </p:tav>
                                      </p:tavLst>
                                    </p:anim>
                                    <p:animEffect transition="in" filter="wipe(up)">
                                      <p:cBhvr>
                                        <p:cTn id="215" dur="500"/>
                                        <p:tgtEl>
                                          <p:spTgt spid="185"/>
                                        </p:tgtEl>
                                      </p:cBhvr>
                                    </p:animEffect>
                                  </p:childTnLst>
                                </p:cTn>
                              </p:par>
                              <p:par>
                                <p:cTn id="216" presetID="12" presetClass="entr" presetSubtype="4" fill="hold" grpId="0" nodeType="withEffect">
                                  <p:stCondLst>
                                    <p:cond delay="800"/>
                                  </p:stCondLst>
                                  <p:childTnLst>
                                    <p:set>
                                      <p:cBhvr>
                                        <p:cTn id="217" dur="1" fill="hold">
                                          <p:stCondLst>
                                            <p:cond delay="0"/>
                                          </p:stCondLst>
                                        </p:cTn>
                                        <p:tgtEl>
                                          <p:spTgt spid="186"/>
                                        </p:tgtEl>
                                        <p:attrNameLst>
                                          <p:attrName>style.visibility</p:attrName>
                                        </p:attrNameLst>
                                      </p:cBhvr>
                                      <p:to>
                                        <p:strVal val="visible"/>
                                      </p:to>
                                    </p:set>
                                    <p:anim calcmode="lin" valueType="num">
                                      <p:cBhvr additive="base">
                                        <p:cTn id="218" dur="500"/>
                                        <p:tgtEl>
                                          <p:spTgt spid="186"/>
                                        </p:tgtEl>
                                        <p:attrNameLst>
                                          <p:attrName>ppt_y</p:attrName>
                                        </p:attrNameLst>
                                      </p:cBhvr>
                                      <p:tavLst>
                                        <p:tav tm="0">
                                          <p:val>
                                            <p:strVal val="#ppt_y+#ppt_h*1.125000"/>
                                          </p:val>
                                        </p:tav>
                                        <p:tav tm="100000">
                                          <p:val>
                                            <p:strVal val="#ppt_y"/>
                                          </p:val>
                                        </p:tav>
                                      </p:tavLst>
                                    </p:anim>
                                    <p:animEffect transition="in" filter="wipe(up)">
                                      <p:cBhvr>
                                        <p:cTn id="219" dur="500"/>
                                        <p:tgtEl>
                                          <p:spTgt spid="186"/>
                                        </p:tgtEl>
                                      </p:cBhvr>
                                    </p:animEffect>
                                  </p:childTnLst>
                                </p:cTn>
                              </p:par>
                              <p:par>
                                <p:cTn id="220" presetID="12" presetClass="entr" presetSubtype="4" fill="hold" grpId="0" nodeType="withEffect">
                                  <p:stCondLst>
                                    <p:cond delay="900"/>
                                  </p:stCondLst>
                                  <p:childTnLst>
                                    <p:set>
                                      <p:cBhvr>
                                        <p:cTn id="221" dur="1" fill="hold">
                                          <p:stCondLst>
                                            <p:cond delay="0"/>
                                          </p:stCondLst>
                                        </p:cTn>
                                        <p:tgtEl>
                                          <p:spTgt spid="187"/>
                                        </p:tgtEl>
                                        <p:attrNameLst>
                                          <p:attrName>style.visibility</p:attrName>
                                        </p:attrNameLst>
                                      </p:cBhvr>
                                      <p:to>
                                        <p:strVal val="visible"/>
                                      </p:to>
                                    </p:set>
                                    <p:anim calcmode="lin" valueType="num">
                                      <p:cBhvr additive="base">
                                        <p:cTn id="222" dur="500"/>
                                        <p:tgtEl>
                                          <p:spTgt spid="187"/>
                                        </p:tgtEl>
                                        <p:attrNameLst>
                                          <p:attrName>ppt_y</p:attrName>
                                        </p:attrNameLst>
                                      </p:cBhvr>
                                      <p:tavLst>
                                        <p:tav tm="0">
                                          <p:val>
                                            <p:strVal val="#ppt_y+#ppt_h*1.125000"/>
                                          </p:val>
                                        </p:tav>
                                        <p:tav tm="100000">
                                          <p:val>
                                            <p:strVal val="#ppt_y"/>
                                          </p:val>
                                        </p:tav>
                                      </p:tavLst>
                                    </p:anim>
                                    <p:animEffect transition="in" filter="wipe(up)">
                                      <p:cBhvr>
                                        <p:cTn id="223"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43" grpId="0"/>
      <p:bldP spid="168" grpId="0"/>
      <p:bldP spid="169" grpId="0"/>
      <p:bldP spid="170" grpId="0"/>
      <p:bldP spid="171" grpId="0"/>
      <p:bldP spid="172" grpId="0"/>
      <p:bldP spid="173" grpId="0"/>
      <p:bldP spid="174" grpId="0"/>
      <p:bldP spid="175" grpId="0"/>
      <p:bldP spid="176" grpId="0"/>
      <p:bldP spid="177" grpId="0"/>
      <p:bldP spid="178" grpId="0"/>
      <p:bldP spid="179" grpId="0"/>
      <p:bldP spid="180" grpId="0"/>
      <p:bldP spid="181" grpId="0"/>
      <p:bldP spid="182" grpId="0"/>
      <p:bldP spid="183" grpId="0"/>
      <p:bldP spid="184" grpId="0"/>
      <p:bldP spid="185" grpId="0"/>
      <p:bldP spid="186" grpId="0"/>
      <p:bldP spid="187" grpId="0"/>
      <p:bldP spid="188" grpId="0" animBg="1"/>
      <p:bldP spid="189" grpId="0" animBg="1"/>
      <p:bldP spid="190" grpId="0" animBg="1"/>
      <p:bldP spid="191" grpId="0" animBg="1"/>
      <p:bldP spid="192" grpId="0" animBg="1"/>
      <p:bldP spid="193" grpId="0" animBg="1"/>
      <p:bldP spid="194" grpId="0" animBg="1"/>
      <p:bldP spid="195" grpId="0"/>
      <p:bldP spid="196" grpId="0"/>
      <p:bldP spid="197" grpId="0"/>
      <p:bldP spid="198" grpId="0"/>
      <p:bldP spid="199" grpId="0"/>
      <p:bldP spid="200" grpId="0"/>
      <p:bldP spid="201" grpId="0"/>
      <p:bldP spid="202" grpId="0" animBg="1"/>
      <p:bldP spid="203" grpId="0" animBg="1"/>
      <p:bldP spid="204" grpId="0" animBg="1"/>
      <p:bldP spid="205" grpId="0" animBg="1"/>
      <p:bldP spid="206" grpId="0" animBg="1"/>
      <p:bldP spid="207" grpId="0" animBg="1"/>
      <p:bldP spid="208" grpId="0" animBg="1"/>
      <p:bldP spid="209" grpId="0"/>
      <p:bldP spid="210" grpId="0"/>
      <p:bldP spid="211" grpId="0"/>
      <p:bldP spid="212" grpId="0"/>
      <p:bldP spid="213" grpId="0"/>
      <p:bldP spid="214" grpId="0"/>
      <p:bldP spid="215" grpId="0"/>
      <p:bldP spid="216" grpId="0"/>
      <p:bldP spid="217" grpId="0"/>
      <p:bldP spid="218" grpId="0"/>
      <p:bldP spid="219" grpId="0"/>
      <p:bldP spid="220" grpId="0"/>
      <p:bldP spid="221" grpId="0"/>
      <p:bldP spid="2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404939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微软雅黑" panose="020B0503020204020204" pitchFamily="34" charset="-122"/>
                <a:ea typeface="微软雅黑" panose="020B0503020204020204" pitchFamily="34" charset="-122"/>
              </a:rPr>
              <a:t>需要解决的问题</a:t>
            </a:r>
            <a:endParaRPr lang="zh-CN" altLang="en-US" sz="900" b="1" dirty="0">
              <a:solidFill>
                <a:srgbClr val="0070C0"/>
              </a:solidFill>
              <a:latin typeface="微软雅黑" panose="020B0503020204020204" pitchFamily="34" charset="-122"/>
              <a:ea typeface="微软雅黑" panose="020B0503020204020204" pitchFamily="34" charset="-122"/>
            </a:endParaRPr>
          </a:p>
          <a:p>
            <a:pPr algn="l"/>
            <a:endParaRPr lang="zh-CN" altLang="en-US" sz="1500" b="1" dirty="0">
              <a:solidFill>
                <a:srgbClr val="0070C0"/>
              </a:solidFill>
              <a:latin typeface="微软雅黑" panose="020B0503020204020204" pitchFamily="34" charset="-122"/>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第二章：项目介绍</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微软雅黑" pitchFamily="34" charset="-122"/>
                <a:ea typeface="微软雅黑" pitchFamily="34" charset="-122"/>
              </a:rPr>
              <a:t>14</a:t>
            </a:r>
          </a:p>
        </p:txBody>
      </p:sp>
      <p:sp>
        <p:nvSpPr>
          <p:cNvPr id="12" name="KSO_Shape"/>
          <p:cNvSpPr>
            <a:spLocks/>
          </p:cNvSpPr>
          <p:nvPr/>
        </p:nvSpPr>
        <p:spPr bwMode="auto">
          <a:xfrm>
            <a:off x="120424" y="196105"/>
            <a:ext cx="407056" cy="30517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51" name="任意多边形 50"/>
          <p:cNvSpPr/>
          <p:nvPr/>
        </p:nvSpPr>
        <p:spPr>
          <a:xfrm rot="5400000">
            <a:off x="2805497" y="2348176"/>
            <a:ext cx="1127640" cy="542427"/>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2" name="任意多边形 51"/>
          <p:cNvSpPr/>
          <p:nvPr/>
        </p:nvSpPr>
        <p:spPr>
          <a:xfrm rot="18900000">
            <a:off x="1651707" y="2213008"/>
            <a:ext cx="794450" cy="805179"/>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3" name="任意多边形 52"/>
          <p:cNvSpPr/>
          <p:nvPr/>
        </p:nvSpPr>
        <p:spPr>
          <a:xfrm rot="18900000" flipV="1">
            <a:off x="2271619" y="2832258"/>
            <a:ext cx="794450" cy="805179"/>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4" name="任意多边形 53"/>
          <p:cNvSpPr/>
          <p:nvPr/>
        </p:nvSpPr>
        <p:spPr>
          <a:xfrm rot="2700000">
            <a:off x="2257335" y="1591460"/>
            <a:ext cx="794450" cy="805179"/>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5" name="心形 54"/>
          <p:cNvSpPr/>
          <p:nvPr/>
        </p:nvSpPr>
        <p:spPr>
          <a:xfrm>
            <a:off x="2540895" y="1333708"/>
            <a:ext cx="263700" cy="219751"/>
          </a:xfrm>
          <a:prstGeom prst="hear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56" name="组合 55"/>
          <p:cNvGrpSpPr/>
          <p:nvPr/>
        </p:nvGrpSpPr>
        <p:grpSpPr>
          <a:xfrm>
            <a:off x="3763610" y="2433598"/>
            <a:ext cx="168610" cy="423347"/>
            <a:chOff x="3114596" y="2996938"/>
            <a:chExt cx="224872" cy="564609"/>
          </a:xfrm>
          <a:solidFill>
            <a:srgbClr val="00B0F0"/>
          </a:solidFill>
        </p:grpSpPr>
        <p:sp>
          <p:nvSpPr>
            <p:cNvPr id="57" name="椭圆 56"/>
            <p:cNvSpPr/>
            <p:nvPr/>
          </p:nvSpPr>
          <p:spPr>
            <a:xfrm>
              <a:off x="3184508" y="2996938"/>
              <a:ext cx="90487" cy="90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8" name="同侧圆角矩形 57"/>
            <p:cNvSpPr/>
            <p:nvPr/>
          </p:nvSpPr>
          <p:spPr>
            <a:xfrm>
              <a:off x="3114865" y="3096786"/>
              <a:ext cx="224603" cy="6314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5" name="矩形 104"/>
            <p:cNvSpPr/>
            <p:nvPr/>
          </p:nvSpPr>
          <p:spPr>
            <a:xfrm>
              <a:off x="3170785" y="3159935"/>
              <a:ext cx="112763" cy="154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6" name="同侧圆角矩形 105"/>
            <p:cNvSpPr/>
            <p:nvPr/>
          </p:nvSpPr>
          <p:spPr>
            <a:xfrm rot="10800000">
              <a:off x="3170785"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7" name="同侧圆角矩形 106"/>
            <p:cNvSpPr/>
            <p:nvPr/>
          </p:nvSpPr>
          <p:spPr>
            <a:xfrm rot="10800000">
              <a:off x="3237416"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8" name="同侧圆角矩形 107"/>
            <p:cNvSpPr/>
            <p:nvPr/>
          </p:nvSpPr>
          <p:spPr>
            <a:xfrm rot="10800000">
              <a:off x="3114596"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9" name="同侧圆角矩形 108"/>
            <p:cNvSpPr/>
            <p:nvPr/>
          </p:nvSpPr>
          <p:spPr>
            <a:xfrm rot="10800000">
              <a:off x="3307081"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0" name="组合 109"/>
          <p:cNvGrpSpPr/>
          <p:nvPr/>
        </p:nvGrpSpPr>
        <p:grpSpPr>
          <a:xfrm>
            <a:off x="1282904" y="2499283"/>
            <a:ext cx="329807" cy="233765"/>
            <a:chOff x="4979939" y="3638125"/>
            <a:chExt cx="439857" cy="311768"/>
          </a:xfrm>
          <a:solidFill>
            <a:srgbClr val="00B0F0"/>
          </a:solidFill>
        </p:grpSpPr>
        <p:grpSp>
          <p:nvGrpSpPr>
            <p:cNvPr id="111" name="组合 110"/>
            <p:cNvGrpSpPr/>
            <p:nvPr/>
          </p:nvGrpSpPr>
          <p:grpSpPr>
            <a:xfrm>
              <a:off x="4979939" y="3681386"/>
              <a:ext cx="439857" cy="268507"/>
              <a:chOff x="4975778" y="3669385"/>
              <a:chExt cx="439857" cy="268507"/>
            </a:xfrm>
            <a:grpFill/>
          </p:grpSpPr>
          <p:grpSp>
            <p:nvGrpSpPr>
              <p:cNvPr id="113" name="组合 112"/>
              <p:cNvGrpSpPr/>
              <p:nvPr/>
            </p:nvGrpSpPr>
            <p:grpSpPr>
              <a:xfrm>
                <a:off x="4975778" y="3689944"/>
                <a:ext cx="439857" cy="24689"/>
                <a:chOff x="4902784" y="3688900"/>
                <a:chExt cx="439857" cy="24689"/>
              </a:xfrm>
              <a:grpFill/>
            </p:grpSpPr>
            <p:sp>
              <p:nvSpPr>
                <p:cNvPr id="117" name="矩形 116"/>
                <p:cNvSpPr/>
                <p:nvPr/>
              </p:nvSpPr>
              <p:spPr>
                <a:xfrm rot="19380000">
                  <a:off x="4902784" y="3688900"/>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8" name="矩形 117"/>
                <p:cNvSpPr/>
                <p:nvPr/>
              </p:nvSpPr>
              <p:spPr>
                <a:xfrm rot="2220000" flipH="1">
                  <a:off x="5090641" y="3688901"/>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4" name="等腰三角形 113"/>
              <p:cNvSpPr/>
              <p:nvPr/>
            </p:nvSpPr>
            <p:spPr>
              <a:xfrm>
                <a:off x="5044333" y="3669385"/>
                <a:ext cx="302746" cy="1278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5" name="矩形 114"/>
              <p:cNvSpPr/>
              <p:nvPr/>
            </p:nvSpPr>
            <p:spPr>
              <a:xfrm>
                <a:off x="5043860"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6" name="矩形 115"/>
              <p:cNvSpPr/>
              <p:nvPr/>
            </p:nvSpPr>
            <p:spPr>
              <a:xfrm>
                <a:off x="5238624"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2" name="剪去单角的矩形 111"/>
            <p:cNvSpPr/>
            <p:nvPr/>
          </p:nvSpPr>
          <p:spPr>
            <a:xfrm flipH="1" flipV="1">
              <a:off x="5266528" y="3638125"/>
              <a:ext cx="45719" cy="88107"/>
            </a:xfrm>
            <a:prstGeom prst="snip1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9" name="组合 118"/>
          <p:cNvGrpSpPr/>
          <p:nvPr/>
        </p:nvGrpSpPr>
        <p:grpSpPr>
          <a:xfrm>
            <a:off x="2497340" y="3688068"/>
            <a:ext cx="348928" cy="313760"/>
            <a:chOff x="2928203" y="5369694"/>
            <a:chExt cx="465358" cy="418456"/>
          </a:xfrm>
          <a:solidFill>
            <a:srgbClr val="0070C0"/>
          </a:solidFill>
        </p:grpSpPr>
        <p:grpSp>
          <p:nvGrpSpPr>
            <p:cNvPr id="120" name="组合 119"/>
            <p:cNvGrpSpPr/>
            <p:nvPr/>
          </p:nvGrpSpPr>
          <p:grpSpPr>
            <a:xfrm>
              <a:off x="2928203" y="5369694"/>
              <a:ext cx="460390" cy="418456"/>
              <a:chOff x="10760386" y="4041158"/>
              <a:chExt cx="460390" cy="418456"/>
            </a:xfrm>
            <a:grpFill/>
          </p:grpSpPr>
          <p:sp>
            <p:nvSpPr>
              <p:cNvPr id="123" name="任意多边形 122"/>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278127 w 406232"/>
                  <a:gd name="connsiteY7" fmla="*/ 209845 h 348959"/>
                  <a:gd name="connsiteX8" fmla="*/ 211452 w 406232"/>
                  <a:gd name="connsiteY8" fmla="*/ 305095 h 348959"/>
                  <a:gd name="connsiteX9" fmla="*/ 128108 w 406232"/>
                  <a:gd name="connsiteY9" fmla="*/ 345576 h 348959"/>
                  <a:gd name="connsiteX10" fmla="*/ 44765 w 406232"/>
                  <a:gd name="connsiteY10" fmla="*/ 345576 h 348959"/>
                  <a:gd name="connsiteX11" fmla="*/ 6665 w 406232"/>
                  <a:gd name="connsiteY11" fmla="*/ 305095 h 348959"/>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7668 w 407235"/>
                  <a:gd name="connsiteY0" fmla="*/ 305095 h 357637"/>
                  <a:gd name="connsiteX1" fmla="*/ 7668 w 407235"/>
                  <a:gd name="connsiteY1" fmla="*/ 226514 h 357637"/>
                  <a:gd name="connsiteX2" fmla="*/ 74343 w 407235"/>
                  <a:gd name="connsiteY2" fmla="*/ 128882 h 357637"/>
                  <a:gd name="connsiteX3" fmla="*/ 245793 w 407235"/>
                  <a:gd name="connsiteY3" fmla="*/ 43157 h 357637"/>
                  <a:gd name="connsiteX4" fmla="*/ 402955 w 407235"/>
                  <a:gd name="connsiteY4" fmla="*/ 295 h 357637"/>
                  <a:gd name="connsiteX5" fmla="*/ 360093 w 407235"/>
                  <a:gd name="connsiteY5" fmla="*/ 26489 h 357637"/>
                  <a:gd name="connsiteX6" fmla="*/ 331518 w 407235"/>
                  <a:gd name="connsiteY6" fmla="*/ 69351 h 357637"/>
                  <a:gd name="connsiteX7" fmla="*/ 279130 w 407235"/>
                  <a:gd name="connsiteY7" fmla="*/ 209845 h 357637"/>
                  <a:gd name="connsiteX8" fmla="*/ 212455 w 407235"/>
                  <a:gd name="connsiteY8" fmla="*/ 305095 h 357637"/>
                  <a:gd name="connsiteX9" fmla="*/ 121967 w 407235"/>
                  <a:gd name="connsiteY9" fmla="*/ 355101 h 357637"/>
                  <a:gd name="connsiteX10" fmla="*/ 45768 w 407235"/>
                  <a:gd name="connsiteY10" fmla="*/ 345576 h 357637"/>
                  <a:gd name="connsiteX11" fmla="*/ 7668 w 407235"/>
                  <a:gd name="connsiteY11" fmla="*/ 305095 h 357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4" name="任意多边形 123"/>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 fmla="*/ 114303 w 114766"/>
                  <a:gd name="connsiteY0" fmla="*/ 7143 h 117111"/>
                  <a:gd name="connsiteX1" fmla="*/ 66678 w 114766"/>
                  <a:gd name="connsiteY1" fmla="*/ 66675 h 117111"/>
                  <a:gd name="connsiteX2" fmla="*/ 40484 w 114766"/>
                  <a:gd name="connsiteY2" fmla="*/ 116681 h 117111"/>
                  <a:gd name="connsiteX3" fmla="*/ 3 w 114766"/>
                  <a:gd name="connsiteY3" fmla="*/ 88106 h 117111"/>
                  <a:gd name="connsiteX4" fmla="*/ 42865 w 114766"/>
                  <a:gd name="connsiteY4" fmla="*/ 40481 h 117111"/>
                  <a:gd name="connsiteX5" fmla="*/ 88109 w 114766"/>
                  <a:gd name="connsiteY5" fmla="*/ 4762 h 117111"/>
                  <a:gd name="connsiteX6" fmla="*/ 114303 w 114766"/>
                  <a:gd name="connsiteY6" fmla="*/ 7143 h 117111"/>
                  <a:gd name="connsiteX0" fmla="*/ 114306 w 114769"/>
                  <a:gd name="connsiteY0" fmla="*/ 7143 h 109586"/>
                  <a:gd name="connsiteX1" fmla="*/ 66681 w 114769"/>
                  <a:gd name="connsiteY1" fmla="*/ 66675 h 109586"/>
                  <a:gd name="connsiteX2" fmla="*/ 29099 w 114769"/>
                  <a:gd name="connsiteY2" fmla="*/ 108934 h 109586"/>
                  <a:gd name="connsiteX3" fmla="*/ 6 w 114769"/>
                  <a:gd name="connsiteY3" fmla="*/ 88106 h 109586"/>
                  <a:gd name="connsiteX4" fmla="*/ 42868 w 114769"/>
                  <a:gd name="connsiteY4" fmla="*/ 40481 h 109586"/>
                  <a:gd name="connsiteX5" fmla="*/ 88112 w 114769"/>
                  <a:gd name="connsiteY5" fmla="*/ 4762 h 109586"/>
                  <a:gd name="connsiteX6" fmla="*/ 114306 w 114769"/>
                  <a:gd name="connsiteY6" fmla="*/ 7143 h 109586"/>
                  <a:gd name="connsiteX0" fmla="*/ 148467 w 148642"/>
                  <a:gd name="connsiteY0" fmla="*/ 2864 h 123382"/>
                  <a:gd name="connsiteX1" fmla="*/ 66681 w 148642"/>
                  <a:gd name="connsiteY1" fmla="*/ 80472 h 123382"/>
                  <a:gd name="connsiteX2" fmla="*/ 29099 w 148642"/>
                  <a:gd name="connsiteY2" fmla="*/ 122731 h 123382"/>
                  <a:gd name="connsiteX3" fmla="*/ 6 w 148642"/>
                  <a:gd name="connsiteY3" fmla="*/ 101903 h 123382"/>
                  <a:gd name="connsiteX4" fmla="*/ 42868 w 148642"/>
                  <a:gd name="connsiteY4" fmla="*/ 54278 h 123382"/>
                  <a:gd name="connsiteX5" fmla="*/ 88112 w 148642"/>
                  <a:gd name="connsiteY5" fmla="*/ 18559 h 123382"/>
                  <a:gd name="connsiteX6" fmla="*/ 148467 w 148642"/>
                  <a:gd name="connsiteY6" fmla="*/ 2864 h 123382"/>
                  <a:gd name="connsiteX0" fmla="*/ 148467 w 151739"/>
                  <a:gd name="connsiteY0" fmla="*/ 11381 h 131899"/>
                  <a:gd name="connsiteX1" fmla="*/ 66681 w 151739"/>
                  <a:gd name="connsiteY1" fmla="*/ 88989 h 131899"/>
                  <a:gd name="connsiteX2" fmla="*/ 29099 w 151739"/>
                  <a:gd name="connsiteY2" fmla="*/ 131248 h 131899"/>
                  <a:gd name="connsiteX3" fmla="*/ 6 w 151739"/>
                  <a:gd name="connsiteY3" fmla="*/ 110420 h 131899"/>
                  <a:gd name="connsiteX4" fmla="*/ 42868 w 151739"/>
                  <a:gd name="connsiteY4" fmla="*/ 62795 h 131899"/>
                  <a:gd name="connsiteX5" fmla="*/ 129865 w 151739"/>
                  <a:gd name="connsiteY5" fmla="*/ 3837 h 131899"/>
                  <a:gd name="connsiteX6" fmla="*/ 148467 w 151739"/>
                  <a:gd name="connsiteY6" fmla="*/ 11381 h 131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1" name="任意多边形 120"/>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2" name="任意多边形 121"/>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 fmla="*/ 3352 w 180873"/>
                <a:gd name="connsiteY0" fmla="*/ 166776 h 173137"/>
                <a:gd name="connsiteX1" fmla="*/ 93840 w 180873"/>
                <a:gd name="connsiteY1" fmla="*/ 64383 h 173137"/>
                <a:gd name="connsiteX2" fmla="*/ 179565 w 180873"/>
                <a:gd name="connsiteY2" fmla="*/ 89 h 173137"/>
                <a:gd name="connsiteX3" fmla="*/ 139083 w 180873"/>
                <a:gd name="connsiteY3" fmla="*/ 52476 h 173137"/>
                <a:gd name="connsiteX4" fmla="*/ 50977 w 180873"/>
                <a:gd name="connsiteY4" fmla="*/ 138201 h 173137"/>
                <a:gd name="connsiteX5" fmla="*/ 22402 w 180873"/>
                <a:gd name="connsiteY5" fmla="*/ 159633 h 173137"/>
                <a:gd name="connsiteX6" fmla="*/ 3352 w 180873"/>
                <a:gd name="connsiteY6" fmla="*/ 166776 h 173137"/>
                <a:gd name="connsiteX0" fmla="*/ 4789 w 182310"/>
                <a:gd name="connsiteY0" fmla="*/ 166776 h 185696"/>
                <a:gd name="connsiteX1" fmla="*/ 95277 w 182310"/>
                <a:gd name="connsiteY1" fmla="*/ 64383 h 185696"/>
                <a:gd name="connsiteX2" fmla="*/ 181002 w 182310"/>
                <a:gd name="connsiteY2" fmla="*/ 89 h 185696"/>
                <a:gd name="connsiteX3" fmla="*/ 140520 w 182310"/>
                <a:gd name="connsiteY3" fmla="*/ 52476 h 185696"/>
                <a:gd name="connsiteX4" fmla="*/ 52414 w 182310"/>
                <a:gd name="connsiteY4" fmla="*/ 138201 h 185696"/>
                <a:gd name="connsiteX5" fmla="*/ 16695 w 182310"/>
                <a:gd name="connsiteY5" fmla="*/ 183445 h 185696"/>
                <a:gd name="connsiteX6" fmla="*/ 4789 w 182310"/>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8201 h 185696"/>
                <a:gd name="connsiteX5" fmla="*/ 16695 w 181809"/>
                <a:gd name="connsiteY5" fmla="*/ 183445 h 185696"/>
                <a:gd name="connsiteX6" fmla="*/ 4789 w 181809"/>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3439 h 185696"/>
                <a:gd name="connsiteX5" fmla="*/ 16695 w 181809"/>
                <a:gd name="connsiteY5" fmla="*/ 183445 h 185696"/>
                <a:gd name="connsiteX6" fmla="*/ 4789 w 181809"/>
                <a:gd name="connsiteY6" fmla="*/ 166776 h 185696"/>
                <a:gd name="connsiteX0" fmla="*/ 6892 w 183912"/>
                <a:gd name="connsiteY0" fmla="*/ 166776 h 183799"/>
                <a:gd name="connsiteX1" fmla="*/ 97380 w 183912"/>
                <a:gd name="connsiteY1" fmla="*/ 64383 h 183799"/>
                <a:gd name="connsiteX2" fmla="*/ 183105 w 183912"/>
                <a:gd name="connsiteY2" fmla="*/ 89 h 183799"/>
                <a:gd name="connsiteX3" fmla="*/ 135479 w 183912"/>
                <a:gd name="connsiteY3" fmla="*/ 52476 h 183799"/>
                <a:gd name="connsiteX4" fmla="*/ 54517 w 183912"/>
                <a:gd name="connsiteY4" fmla="*/ 133439 h 183799"/>
                <a:gd name="connsiteX5" fmla="*/ 11655 w 183912"/>
                <a:gd name="connsiteY5" fmla="*/ 181064 h 183799"/>
                <a:gd name="connsiteX6" fmla="*/ 6892 w 183912"/>
                <a:gd name="connsiteY6" fmla="*/ 166776 h 183799"/>
                <a:gd name="connsiteX0" fmla="*/ 6892 w 183575"/>
                <a:gd name="connsiteY0" fmla="*/ 166823 h 183846"/>
                <a:gd name="connsiteX1" fmla="*/ 97380 w 183575"/>
                <a:gd name="connsiteY1" fmla="*/ 64430 h 183846"/>
                <a:gd name="connsiteX2" fmla="*/ 183105 w 183575"/>
                <a:gd name="connsiteY2" fmla="*/ 136 h 183846"/>
                <a:gd name="connsiteX3" fmla="*/ 128336 w 183575"/>
                <a:gd name="connsiteY3" fmla="*/ 50142 h 183846"/>
                <a:gd name="connsiteX4" fmla="*/ 54517 w 183575"/>
                <a:gd name="connsiteY4" fmla="*/ 133486 h 183846"/>
                <a:gd name="connsiteX5" fmla="*/ 11655 w 183575"/>
                <a:gd name="connsiteY5" fmla="*/ 181111 h 183846"/>
                <a:gd name="connsiteX6" fmla="*/ 6892 w 183575"/>
                <a:gd name="connsiteY6" fmla="*/ 166823 h 183846"/>
                <a:gd name="connsiteX0" fmla="*/ 6892 w 183417"/>
                <a:gd name="connsiteY0" fmla="*/ 166742 h 183765"/>
                <a:gd name="connsiteX1" fmla="*/ 97380 w 183417"/>
                <a:gd name="connsiteY1" fmla="*/ 64349 h 183765"/>
                <a:gd name="connsiteX2" fmla="*/ 183105 w 183417"/>
                <a:gd name="connsiteY2" fmla="*/ 55 h 183765"/>
                <a:gd name="connsiteX3" fmla="*/ 123574 w 183417"/>
                <a:gd name="connsiteY3" fmla="*/ 54824 h 183765"/>
                <a:gd name="connsiteX4" fmla="*/ 54517 w 183417"/>
                <a:gd name="connsiteY4" fmla="*/ 133405 h 183765"/>
                <a:gd name="connsiteX5" fmla="*/ 11655 w 183417"/>
                <a:gd name="connsiteY5" fmla="*/ 181030 h 183765"/>
                <a:gd name="connsiteX6" fmla="*/ 6892 w 183417"/>
                <a:gd name="connsiteY6" fmla="*/ 166742 h 183765"/>
                <a:gd name="connsiteX0" fmla="*/ 5402 w 181927"/>
                <a:gd name="connsiteY0" fmla="*/ 166742 h 183765"/>
                <a:gd name="connsiteX1" fmla="*/ 95890 w 181927"/>
                <a:gd name="connsiteY1" fmla="*/ 64349 h 183765"/>
                <a:gd name="connsiteX2" fmla="*/ 181615 w 181927"/>
                <a:gd name="connsiteY2" fmla="*/ 55 h 183765"/>
                <a:gd name="connsiteX3" fmla="*/ 122084 w 181927"/>
                <a:gd name="connsiteY3" fmla="*/ 54824 h 183765"/>
                <a:gd name="connsiteX4" fmla="*/ 53027 w 181927"/>
                <a:gd name="connsiteY4" fmla="*/ 133405 h 183765"/>
                <a:gd name="connsiteX5" fmla="*/ 14927 w 181927"/>
                <a:gd name="connsiteY5" fmla="*/ 181030 h 183765"/>
                <a:gd name="connsiteX6" fmla="*/ 5402 w 181927"/>
                <a:gd name="connsiteY6" fmla="*/ 166742 h 18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5" name="矩形 124"/>
          <p:cNvSpPr/>
          <p:nvPr/>
        </p:nvSpPr>
        <p:spPr>
          <a:xfrm>
            <a:off x="4383116" y="1431298"/>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26" name="矩形 47"/>
          <p:cNvSpPr>
            <a:spLocks noChangeArrowheads="1"/>
          </p:cNvSpPr>
          <p:nvPr/>
        </p:nvSpPr>
        <p:spPr bwMode="auto">
          <a:xfrm>
            <a:off x="4383115" y="1707879"/>
            <a:ext cx="1808643"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27" name="矩形 126"/>
          <p:cNvSpPr/>
          <p:nvPr/>
        </p:nvSpPr>
        <p:spPr>
          <a:xfrm>
            <a:off x="6306228" y="1431298"/>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28" name="矩形 47"/>
          <p:cNvSpPr>
            <a:spLocks noChangeArrowheads="1"/>
          </p:cNvSpPr>
          <p:nvPr/>
        </p:nvSpPr>
        <p:spPr bwMode="auto">
          <a:xfrm>
            <a:off x="6306227" y="1707879"/>
            <a:ext cx="1796370"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29" name="矩形 128"/>
          <p:cNvSpPr/>
          <p:nvPr/>
        </p:nvSpPr>
        <p:spPr>
          <a:xfrm>
            <a:off x="4383116" y="2975173"/>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30" name="矩形 47"/>
          <p:cNvSpPr>
            <a:spLocks noChangeArrowheads="1"/>
          </p:cNvSpPr>
          <p:nvPr/>
        </p:nvSpPr>
        <p:spPr bwMode="auto">
          <a:xfrm>
            <a:off x="4383115" y="3251754"/>
            <a:ext cx="1808643"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31" name="矩形 130"/>
          <p:cNvSpPr/>
          <p:nvPr/>
        </p:nvSpPr>
        <p:spPr>
          <a:xfrm>
            <a:off x="6306228" y="2975173"/>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32" name="矩形 47"/>
          <p:cNvSpPr>
            <a:spLocks noChangeArrowheads="1"/>
          </p:cNvSpPr>
          <p:nvPr/>
        </p:nvSpPr>
        <p:spPr bwMode="auto">
          <a:xfrm>
            <a:off x="6306227" y="3251754"/>
            <a:ext cx="1796370"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4279787695"/>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54"/>
                                        </p:tgtEl>
                                        <p:attrNameLst>
                                          <p:attrName>style.visibility</p:attrName>
                                        </p:attrNameLst>
                                      </p:cBhvr>
                                      <p:to>
                                        <p:strVal val="visible"/>
                                      </p:to>
                                    </p:set>
                                    <p:anim calcmode="lin" valueType="num">
                                      <p:cBhvr>
                                        <p:cTn id="20" dur="500" fill="hold"/>
                                        <p:tgtEl>
                                          <p:spTgt spid="54"/>
                                        </p:tgtEl>
                                        <p:attrNameLst>
                                          <p:attrName>ppt_w</p:attrName>
                                        </p:attrNameLst>
                                      </p:cBhvr>
                                      <p:tavLst>
                                        <p:tav tm="0">
                                          <p:val>
                                            <p:fltVal val="0"/>
                                          </p:val>
                                        </p:tav>
                                        <p:tav tm="100000">
                                          <p:val>
                                            <p:strVal val="#ppt_w"/>
                                          </p:val>
                                        </p:tav>
                                      </p:tavLst>
                                    </p:anim>
                                    <p:anim calcmode="lin" valueType="num">
                                      <p:cBhvr>
                                        <p:cTn id="21" dur="500" fill="hold"/>
                                        <p:tgtEl>
                                          <p:spTgt spid="54"/>
                                        </p:tgtEl>
                                        <p:attrNameLst>
                                          <p:attrName>ppt_h</p:attrName>
                                        </p:attrNameLst>
                                      </p:cBhvr>
                                      <p:tavLst>
                                        <p:tav tm="0">
                                          <p:val>
                                            <p:fltVal val="0"/>
                                          </p:val>
                                        </p:tav>
                                        <p:tav tm="100000">
                                          <p:val>
                                            <p:strVal val="#ppt_h"/>
                                          </p:val>
                                        </p:tav>
                                      </p:tavLst>
                                    </p:anim>
                                    <p:animEffect transition="in" filter="fade">
                                      <p:cBhvr>
                                        <p:cTn id="22" dur="500"/>
                                        <p:tgtEl>
                                          <p:spTgt spid="54"/>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p:cTn id="25" dur="500" fill="hold"/>
                                        <p:tgtEl>
                                          <p:spTgt spid="52"/>
                                        </p:tgtEl>
                                        <p:attrNameLst>
                                          <p:attrName>ppt_w</p:attrName>
                                        </p:attrNameLst>
                                      </p:cBhvr>
                                      <p:tavLst>
                                        <p:tav tm="0">
                                          <p:val>
                                            <p:fltVal val="0"/>
                                          </p:val>
                                        </p:tav>
                                        <p:tav tm="100000">
                                          <p:val>
                                            <p:strVal val="#ppt_w"/>
                                          </p:val>
                                        </p:tav>
                                      </p:tavLst>
                                    </p:anim>
                                    <p:anim calcmode="lin" valueType="num">
                                      <p:cBhvr>
                                        <p:cTn id="26" dur="500" fill="hold"/>
                                        <p:tgtEl>
                                          <p:spTgt spid="52"/>
                                        </p:tgtEl>
                                        <p:attrNameLst>
                                          <p:attrName>ppt_h</p:attrName>
                                        </p:attrNameLst>
                                      </p:cBhvr>
                                      <p:tavLst>
                                        <p:tav tm="0">
                                          <p:val>
                                            <p:fltVal val="0"/>
                                          </p:val>
                                        </p:tav>
                                        <p:tav tm="100000">
                                          <p:val>
                                            <p:strVal val="#ppt_h"/>
                                          </p:val>
                                        </p:tav>
                                      </p:tavLst>
                                    </p:anim>
                                    <p:animEffect transition="in" filter="fade">
                                      <p:cBhvr>
                                        <p:cTn id="27" dur="500"/>
                                        <p:tgtEl>
                                          <p:spTgt spid="5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p:cTn id="30" dur="500" fill="hold"/>
                                        <p:tgtEl>
                                          <p:spTgt spid="51"/>
                                        </p:tgtEl>
                                        <p:attrNameLst>
                                          <p:attrName>ppt_w</p:attrName>
                                        </p:attrNameLst>
                                      </p:cBhvr>
                                      <p:tavLst>
                                        <p:tav tm="0">
                                          <p:val>
                                            <p:fltVal val="0"/>
                                          </p:val>
                                        </p:tav>
                                        <p:tav tm="100000">
                                          <p:val>
                                            <p:strVal val="#ppt_w"/>
                                          </p:val>
                                        </p:tav>
                                      </p:tavLst>
                                    </p:anim>
                                    <p:anim calcmode="lin" valueType="num">
                                      <p:cBhvr>
                                        <p:cTn id="31" dur="500" fill="hold"/>
                                        <p:tgtEl>
                                          <p:spTgt spid="51"/>
                                        </p:tgtEl>
                                        <p:attrNameLst>
                                          <p:attrName>ppt_h</p:attrName>
                                        </p:attrNameLst>
                                      </p:cBhvr>
                                      <p:tavLst>
                                        <p:tav tm="0">
                                          <p:val>
                                            <p:fltVal val="0"/>
                                          </p:val>
                                        </p:tav>
                                        <p:tav tm="100000">
                                          <p:val>
                                            <p:strVal val="#ppt_h"/>
                                          </p:val>
                                        </p:tav>
                                      </p:tavLst>
                                    </p:anim>
                                    <p:animEffect transition="in" filter="fade">
                                      <p:cBhvr>
                                        <p:cTn id="32" dur="500"/>
                                        <p:tgtEl>
                                          <p:spTgt spid="51"/>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 calcmode="lin" valueType="num">
                                      <p:cBhvr>
                                        <p:cTn id="41" dur="500" fill="hold"/>
                                        <p:tgtEl>
                                          <p:spTgt spid="55"/>
                                        </p:tgtEl>
                                        <p:attrNameLst>
                                          <p:attrName>ppt_w</p:attrName>
                                        </p:attrNameLst>
                                      </p:cBhvr>
                                      <p:tavLst>
                                        <p:tav tm="0">
                                          <p:val>
                                            <p:fltVal val="0"/>
                                          </p:val>
                                        </p:tav>
                                        <p:tav tm="100000">
                                          <p:val>
                                            <p:strVal val="#ppt_w"/>
                                          </p:val>
                                        </p:tav>
                                      </p:tavLst>
                                    </p:anim>
                                    <p:anim calcmode="lin" valueType="num">
                                      <p:cBhvr>
                                        <p:cTn id="42" dur="500" fill="hold"/>
                                        <p:tgtEl>
                                          <p:spTgt spid="55"/>
                                        </p:tgtEl>
                                        <p:attrNameLst>
                                          <p:attrName>ppt_h</p:attrName>
                                        </p:attrNameLst>
                                      </p:cBhvr>
                                      <p:tavLst>
                                        <p:tav tm="0">
                                          <p:val>
                                            <p:fltVal val="0"/>
                                          </p:val>
                                        </p:tav>
                                        <p:tav tm="100000">
                                          <p:val>
                                            <p:strVal val="#ppt_h"/>
                                          </p:val>
                                        </p:tav>
                                      </p:tavLst>
                                    </p:anim>
                                    <p:animEffect transition="in" filter="fade">
                                      <p:cBhvr>
                                        <p:cTn id="43" dur="500"/>
                                        <p:tgtEl>
                                          <p:spTgt spid="55"/>
                                        </p:tgtEl>
                                      </p:cBhvr>
                                    </p:animEffect>
                                  </p:childTnLst>
                                </p:cTn>
                              </p:par>
                              <p:par>
                                <p:cTn id="44" presetID="53" presetClass="entr" presetSubtype="16" fill="hold" nodeType="with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p:cTn id="46" dur="500" fill="hold"/>
                                        <p:tgtEl>
                                          <p:spTgt spid="56"/>
                                        </p:tgtEl>
                                        <p:attrNameLst>
                                          <p:attrName>ppt_w</p:attrName>
                                        </p:attrNameLst>
                                      </p:cBhvr>
                                      <p:tavLst>
                                        <p:tav tm="0">
                                          <p:val>
                                            <p:fltVal val="0"/>
                                          </p:val>
                                        </p:tav>
                                        <p:tav tm="100000">
                                          <p:val>
                                            <p:strVal val="#ppt_w"/>
                                          </p:val>
                                        </p:tav>
                                      </p:tavLst>
                                    </p:anim>
                                    <p:anim calcmode="lin" valueType="num">
                                      <p:cBhvr>
                                        <p:cTn id="47" dur="500" fill="hold"/>
                                        <p:tgtEl>
                                          <p:spTgt spid="56"/>
                                        </p:tgtEl>
                                        <p:attrNameLst>
                                          <p:attrName>ppt_h</p:attrName>
                                        </p:attrNameLst>
                                      </p:cBhvr>
                                      <p:tavLst>
                                        <p:tav tm="0">
                                          <p:val>
                                            <p:fltVal val="0"/>
                                          </p:val>
                                        </p:tav>
                                        <p:tav tm="100000">
                                          <p:val>
                                            <p:strVal val="#ppt_h"/>
                                          </p:val>
                                        </p:tav>
                                      </p:tavLst>
                                    </p:anim>
                                    <p:animEffect transition="in" filter="fade">
                                      <p:cBhvr>
                                        <p:cTn id="48" dur="500"/>
                                        <p:tgtEl>
                                          <p:spTgt spid="56"/>
                                        </p:tgtEl>
                                      </p:cBhvr>
                                    </p:animEffect>
                                  </p:childTnLst>
                                </p:cTn>
                              </p:par>
                              <p:par>
                                <p:cTn id="49" presetID="53" presetClass="entr" presetSubtype="16" fill="hold" nodeType="withEffect">
                                  <p:stCondLst>
                                    <p:cond delay="0"/>
                                  </p:stCondLst>
                                  <p:childTnLst>
                                    <p:set>
                                      <p:cBhvr>
                                        <p:cTn id="50" dur="1" fill="hold">
                                          <p:stCondLst>
                                            <p:cond delay="0"/>
                                          </p:stCondLst>
                                        </p:cTn>
                                        <p:tgtEl>
                                          <p:spTgt spid="110"/>
                                        </p:tgtEl>
                                        <p:attrNameLst>
                                          <p:attrName>style.visibility</p:attrName>
                                        </p:attrNameLst>
                                      </p:cBhvr>
                                      <p:to>
                                        <p:strVal val="visible"/>
                                      </p:to>
                                    </p:set>
                                    <p:anim calcmode="lin" valueType="num">
                                      <p:cBhvr>
                                        <p:cTn id="51" dur="500" fill="hold"/>
                                        <p:tgtEl>
                                          <p:spTgt spid="110"/>
                                        </p:tgtEl>
                                        <p:attrNameLst>
                                          <p:attrName>ppt_w</p:attrName>
                                        </p:attrNameLst>
                                      </p:cBhvr>
                                      <p:tavLst>
                                        <p:tav tm="0">
                                          <p:val>
                                            <p:fltVal val="0"/>
                                          </p:val>
                                        </p:tav>
                                        <p:tav tm="100000">
                                          <p:val>
                                            <p:strVal val="#ppt_w"/>
                                          </p:val>
                                        </p:tav>
                                      </p:tavLst>
                                    </p:anim>
                                    <p:anim calcmode="lin" valueType="num">
                                      <p:cBhvr>
                                        <p:cTn id="52" dur="500" fill="hold"/>
                                        <p:tgtEl>
                                          <p:spTgt spid="110"/>
                                        </p:tgtEl>
                                        <p:attrNameLst>
                                          <p:attrName>ppt_h</p:attrName>
                                        </p:attrNameLst>
                                      </p:cBhvr>
                                      <p:tavLst>
                                        <p:tav tm="0">
                                          <p:val>
                                            <p:fltVal val="0"/>
                                          </p:val>
                                        </p:tav>
                                        <p:tav tm="100000">
                                          <p:val>
                                            <p:strVal val="#ppt_h"/>
                                          </p:val>
                                        </p:tav>
                                      </p:tavLst>
                                    </p:anim>
                                    <p:animEffect transition="in" filter="fade">
                                      <p:cBhvr>
                                        <p:cTn id="53" dur="500"/>
                                        <p:tgtEl>
                                          <p:spTgt spid="110"/>
                                        </p:tgtEl>
                                      </p:cBhvr>
                                    </p:animEffect>
                                  </p:childTnLst>
                                </p:cTn>
                              </p:par>
                              <p:par>
                                <p:cTn id="54" presetID="53" presetClass="entr" presetSubtype="16" fill="hold" nodeType="withEffect">
                                  <p:stCondLst>
                                    <p:cond delay="0"/>
                                  </p:stCondLst>
                                  <p:childTnLst>
                                    <p:set>
                                      <p:cBhvr>
                                        <p:cTn id="55" dur="1" fill="hold">
                                          <p:stCondLst>
                                            <p:cond delay="0"/>
                                          </p:stCondLst>
                                        </p:cTn>
                                        <p:tgtEl>
                                          <p:spTgt spid="119"/>
                                        </p:tgtEl>
                                        <p:attrNameLst>
                                          <p:attrName>style.visibility</p:attrName>
                                        </p:attrNameLst>
                                      </p:cBhvr>
                                      <p:to>
                                        <p:strVal val="visible"/>
                                      </p:to>
                                    </p:set>
                                    <p:anim calcmode="lin" valueType="num">
                                      <p:cBhvr>
                                        <p:cTn id="56" dur="500" fill="hold"/>
                                        <p:tgtEl>
                                          <p:spTgt spid="119"/>
                                        </p:tgtEl>
                                        <p:attrNameLst>
                                          <p:attrName>ppt_w</p:attrName>
                                        </p:attrNameLst>
                                      </p:cBhvr>
                                      <p:tavLst>
                                        <p:tav tm="0">
                                          <p:val>
                                            <p:fltVal val="0"/>
                                          </p:val>
                                        </p:tav>
                                        <p:tav tm="100000">
                                          <p:val>
                                            <p:strVal val="#ppt_w"/>
                                          </p:val>
                                        </p:tav>
                                      </p:tavLst>
                                    </p:anim>
                                    <p:anim calcmode="lin" valueType="num">
                                      <p:cBhvr>
                                        <p:cTn id="57" dur="500" fill="hold"/>
                                        <p:tgtEl>
                                          <p:spTgt spid="119"/>
                                        </p:tgtEl>
                                        <p:attrNameLst>
                                          <p:attrName>ppt_h</p:attrName>
                                        </p:attrNameLst>
                                      </p:cBhvr>
                                      <p:tavLst>
                                        <p:tav tm="0">
                                          <p:val>
                                            <p:fltVal val="0"/>
                                          </p:val>
                                        </p:tav>
                                        <p:tav tm="100000">
                                          <p:val>
                                            <p:strVal val="#ppt_h"/>
                                          </p:val>
                                        </p:tav>
                                      </p:tavLst>
                                    </p:anim>
                                    <p:animEffect transition="in" filter="fade">
                                      <p:cBhvr>
                                        <p:cTn id="58" dur="500"/>
                                        <p:tgtEl>
                                          <p:spTgt spid="119"/>
                                        </p:tgtEl>
                                      </p:cBhvr>
                                    </p:animEffect>
                                  </p:childTnLst>
                                </p:cTn>
                              </p:par>
                            </p:childTnLst>
                          </p:cTn>
                        </p:par>
                        <p:par>
                          <p:cTn id="59" fill="hold">
                            <p:stCondLst>
                              <p:cond delay="1500"/>
                            </p:stCondLst>
                            <p:childTnLst>
                              <p:par>
                                <p:cTn id="60" presetID="14" presetClass="entr" presetSubtype="10" fill="hold" grpId="0" nodeType="afterEffect">
                                  <p:stCondLst>
                                    <p:cond delay="0"/>
                                  </p:stCondLst>
                                  <p:childTnLst>
                                    <p:set>
                                      <p:cBhvr>
                                        <p:cTn id="61" dur="1" fill="hold">
                                          <p:stCondLst>
                                            <p:cond delay="0"/>
                                          </p:stCondLst>
                                        </p:cTn>
                                        <p:tgtEl>
                                          <p:spTgt spid="125"/>
                                        </p:tgtEl>
                                        <p:attrNameLst>
                                          <p:attrName>style.visibility</p:attrName>
                                        </p:attrNameLst>
                                      </p:cBhvr>
                                      <p:to>
                                        <p:strVal val="visible"/>
                                      </p:to>
                                    </p:set>
                                    <p:animEffect transition="in" filter="randombar(horizontal)">
                                      <p:cBhvr>
                                        <p:cTn id="62" dur="400"/>
                                        <p:tgtEl>
                                          <p:spTgt spid="125"/>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126"/>
                                        </p:tgtEl>
                                        <p:attrNameLst>
                                          <p:attrName>style.visibility</p:attrName>
                                        </p:attrNameLst>
                                      </p:cBhvr>
                                      <p:to>
                                        <p:strVal val="visible"/>
                                      </p:to>
                                    </p:set>
                                    <p:animEffect transition="in" filter="randombar(horizontal)">
                                      <p:cBhvr>
                                        <p:cTn id="65" dur="400"/>
                                        <p:tgtEl>
                                          <p:spTgt spid="126"/>
                                        </p:tgtEl>
                                      </p:cBhvr>
                                    </p:animEffect>
                                  </p:childTnLst>
                                </p:cTn>
                              </p:par>
                            </p:childTnLst>
                          </p:cTn>
                        </p:par>
                        <p:par>
                          <p:cTn id="66" fill="hold">
                            <p:stCondLst>
                              <p:cond delay="1900"/>
                            </p:stCondLst>
                            <p:childTnLst>
                              <p:par>
                                <p:cTn id="67" presetID="14" presetClass="entr" presetSubtype="10" fill="hold" grpId="0" nodeType="afterEffect">
                                  <p:stCondLst>
                                    <p:cond delay="100"/>
                                  </p:stCondLst>
                                  <p:childTnLst>
                                    <p:set>
                                      <p:cBhvr>
                                        <p:cTn id="68" dur="1" fill="hold">
                                          <p:stCondLst>
                                            <p:cond delay="0"/>
                                          </p:stCondLst>
                                        </p:cTn>
                                        <p:tgtEl>
                                          <p:spTgt spid="127"/>
                                        </p:tgtEl>
                                        <p:attrNameLst>
                                          <p:attrName>style.visibility</p:attrName>
                                        </p:attrNameLst>
                                      </p:cBhvr>
                                      <p:to>
                                        <p:strVal val="visible"/>
                                      </p:to>
                                    </p:set>
                                    <p:animEffect transition="in" filter="randombar(horizontal)">
                                      <p:cBhvr>
                                        <p:cTn id="69" dur="400"/>
                                        <p:tgtEl>
                                          <p:spTgt spid="127"/>
                                        </p:tgtEl>
                                      </p:cBhvr>
                                    </p:animEffect>
                                  </p:childTnLst>
                                </p:cTn>
                              </p:par>
                              <p:par>
                                <p:cTn id="70" presetID="14" presetClass="entr" presetSubtype="10" fill="hold" grpId="0" nodeType="withEffect">
                                  <p:stCondLst>
                                    <p:cond delay="100"/>
                                  </p:stCondLst>
                                  <p:childTnLst>
                                    <p:set>
                                      <p:cBhvr>
                                        <p:cTn id="71" dur="1" fill="hold">
                                          <p:stCondLst>
                                            <p:cond delay="0"/>
                                          </p:stCondLst>
                                        </p:cTn>
                                        <p:tgtEl>
                                          <p:spTgt spid="128"/>
                                        </p:tgtEl>
                                        <p:attrNameLst>
                                          <p:attrName>style.visibility</p:attrName>
                                        </p:attrNameLst>
                                      </p:cBhvr>
                                      <p:to>
                                        <p:strVal val="visible"/>
                                      </p:to>
                                    </p:set>
                                    <p:animEffect transition="in" filter="randombar(horizontal)">
                                      <p:cBhvr>
                                        <p:cTn id="72" dur="400"/>
                                        <p:tgtEl>
                                          <p:spTgt spid="128"/>
                                        </p:tgtEl>
                                      </p:cBhvr>
                                    </p:animEffect>
                                  </p:childTnLst>
                                </p:cTn>
                              </p:par>
                            </p:childTnLst>
                          </p:cTn>
                        </p:par>
                        <p:par>
                          <p:cTn id="73" fill="hold">
                            <p:stCondLst>
                              <p:cond delay="2400"/>
                            </p:stCondLst>
                            <p:childTnLst>
                              <p:par>
                                <p:cTn id="74" presetID="14" presetClass="entr" presetSubtype="10" fill="hold" grpId="0" nodeType="afterEffect">
                                  <p:stCondLst>
                                    <p:cond delay="100"/>
                                  </p:stCondLst>
                                  <p:childTnLst>
                                    <p:set>
                                      <p:cBhvr>
                                        <p:cTn id="75" dur="1" fill="hold">
                                          <p:stCondLst>
                                            <p:cond delay="0"/>
                                          </p:stCondLst>
                                        </p:cTn>
                                        <p:tgtEl>
                                          <p:spTgt spid="129"/>
                                        </p:tgtEl>
                                        <p:attrNameLst>
                                          <p:attrName>style.visibility</p:attrName>
                                        </p:attrNameLst>
                                      </p:cBhvr>
                                      <p:to>
                                        <p:strVal val="visible"/>
                                      </p:to>
                                    </p:set>
                                    <p:animEffect transition="in" filter="randombar(horizontal)">
                                      <p:cBhvr>
                                        <p:cTn id="76" dur="400"/>
                                        <p:tgtEl>
                                          <p:spTgt spid="129"/>
                                        </p:tgtEl>
                                      </p:cBhvr>
                                    </p:animEffect>
                                  </p:childTnLst>
                                </p:cTn>
                              </p:par>
                              <p:par>
                                <p:cTn id="77" presetID="14" presetClass="entr" presetSubtype="10" fill="hold" grpId="0" nodeType="withEffect">
                                  <p:stCondLst>
                                    <p:cond delay="100"/>
                                  </p:stCondLst>
                                  <p:childTnLst>
                                    <p:set>
                                      <p:cBhvr>
                                        <p:cTn id="78" dur="1" fill="hold">
                                          <p:stCondLst>
                                            <p:cond delay="0"/>
                                          </p:stCondLst>
                                        </p:cTn>
                                        <p:tgtEl>
                                          <p:spTgt spid="130"/>
                                        </p:tgtEl>
                                        <p:attrNameLst>
                                          <p:attrName>style.visibility</p:attrName>
                                        </p:attrNameLst>
                                      </p:cBhvr>
                                      <p:to>
                                        <p:strVal val="visible"/>
                                      </p:to>
                                    </p:set>
                                    <p:animEffect transition="in" filter="randombar(horizontal)">
                                      <p:cBhvr>
                                        <p:cTn id="79" dur="400"/>
                                        <p:tgtEl>
                                          <p:spTgt spid="130"/>
                                        </p:tgtEl>
                                      </p:cBhvr>
                                    </p:animEffect>
                                  </p:childTnLst>
                                </p:cTn>
                              </p:par>
                            </p:childTnLst>
                          </p:cTn>
                        </p:par>
                        <p:par>
                          <p:cTn id="80" fill="hold">
                            <p:stCondLst>
                              <p:cond delay="2900"/>
                            </p:stCondLst>
                            <p:childTnLst>
                              <p:par>
                                <p:cTn id="81" presetID="14" presetClass="entr" presetSubtype="10" fill="hold" grpId="0" nodeType="afterEffect">
                                  <p:stCondLst>
                                    <p:cond delay="100"/>
                                  </p:stCondLst>
                                  <p:childTnLst>
                                    <p:set>
                                      <p:cBhvr>
                                        <p:cTn id="82" dur="1" fill="hold">
                                          <p:stCondLst>
                                            <p:cond delay="0"/>
                                          </p:stCondLst>
                                        </p:cTn>
                                        <p:tgtEl>
                                          <p:spTgt spid="131"/>
                                        </p:tgtEl>
                                        <p:attrNameLst>
                                          <p:attrName>style.visibility</p:attrName>
                                        </p:attrNameLst>
                                      </p:cBhvr>
                                      <p:to>
                                        <p:strVal val="visible"/>
                                      </p:to>
                                    </p:set>
                                    <p:animEffect transition="in" filter="randombar(horizontal)">
                                      <p:cBhvr>
                                        <p:cTn id="83" dur="400"/>
                                        <p:tgtEl>
                                          <p:spTgt spid="131"/>
                                        </p:tgtEl>
                                      </p:cBhvr>
                                    </p:animEffect>
                                  </p:childTnLst>
                                </p:cTn>
                              </p:par>
                              <p:par>
                                <p:cTn id="84" presetID="14" presetClass="entr" presetSubtype="10" fill="hold" grpId="0" nodeType="withEffect">
                                  <p:stCondLst>
                                    <p:cond delay="100"/>
                                  </p:stCondLst>
                                  <p:childTnLst>
                                    <p:set>
                                      <p:cBhvr>
                                        <p:cTn id="85" dur="1" fill="hold">
                                          <p:stCondLst>
                                            <p:cond delay="0"/>
                                          </p:stCondLst>
                                        </p:cTn>
                                        <p:tgtEl>
                                          <p:spTgt spid="132"/>
                                        </p:tgtEl>
                                        <p:attrNameLst>
                                          <p:attrName>style.visibility</p:attrName>
                                        </p:attrNameLst>
                                      </p:cBhvr>
                                      <p:to>
                                        <p:strVal val="visible"/>
                                      </p:to>
                                    </p:set>
                                    <p:animEffect transition="in" filter="randombar(horizontal)">
                                      <p:cBhvr>
                                        <p:cTn id="86" dur="4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51" grpId="0" animBg="1"/>
      <p:bldP spid="52" grpId="0" animBg="1"/>
      <p:bldP spid="53" grpId="0" animBg="1"/>
      <p:bldP spid="54" grpId="0" animBg="1"/>
      <p:bldP spid="55" grpId="0" animBg="1"/>
      <p:bldP spid="125" grpId="0"/>
      <p:bldP spid="126" grpId="0"/>
      <p:bldP spid="127" grpId="0"/>
      <p:bldP spid="128" grpId="0"/>
      <p:bldP spid="129" grpId="0"/>
      <p:bldP spid="130" grpId="0"/>
      <p:bldP spid="131" grpId="0"/>
      <p:bldP spid="1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行业前景</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第二章：项目介绍</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15</a:t>
            </a:r>
          </a:p>
        </p:txBody>
      </p:sp>
      <p:sp>
        <p:nvSpPr>
          <p:cNvPr id="12" name="KSO_Shape"/>
          <p:cNvSpPr>
            <a:spLocks/>
          </p:cNvSpPr>
          <p:nvPr/>
        </p:nvSpPr>
        <p:spPr bwMode="auto">
          <a:xfrm>
            <a:off x="120424" y="196105"/>
            <a:ext cx="407056" cy="30517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cxnSp>
        <p:nvCxnSpPr>
          <p:cNvPr id="13" name="肘形连接符 12"/>
          <p:cNvCxnSpPr/>
          <p:nvPr/>
        </p:nvCxnSpPr>
        <p:spPr>
          <a:xfrm flipV="1">
            <a:off x="2790266" y="1581959"/>
            <a:ext cx="2181518" cy="567760"/>
          </a:xfrm>
          <a:prstGeom prst="bentConnector3">
            <a:avLst>
              <a:gd name="adj1" fmla="val 62381"/>
            </a:avLst>
          </a:prstGeom>
          <a:ln w="9525" cap="rnd">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 name="肘形连接符 13"/>
          <p:cNvCxnSpPr/>
          <p:nvPr/>
        </p:nvCxnSpPr>
        <p:spPr>
          <a:xfrm>
            <a:off x="2790266" y="2389280"/>
            <a:ext cx="2321653" cy="609110"/>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4971784" y="1331283"/>
            <a:ext cx="410094" cy="4100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16" name="标题 4"/>
          <p:cNvSpPr txBox="1">
            <a:spLocks/>
          </p:cNvSpPr>
          <p:nvPr/>
        </p:nvSpPr>
        <p:spPr>
          <a:xfrm>
            <a:off x="4993625" y="1402195"/>
            <a:ext cx="388253" cy="26996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01</a:t>
            </a:r>
          </a:p>
        </p:txBody>
      </p:sp>
      <p:cxnSp>
        <p:nvCxnSpPr>
          <p:cNvPr id="17" name="肘形连接符 16"/>
          <p:cNvCxnSpPr/>
          <p:nvPr/>
        </p:nvCxnSpPr>
        <p:spPr>
          <a:xfrm flipV="1">
            <a:off x="3254353" y="2322616"/>
            <a:ext cx="2257351" cy="582990"/>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a:off x="3222202" y="3129969"/>
            <a:ext cx="2321653" cy="609110"/>
          </a:xfrm>
          <a:prstGeom prst="bentConnector3">
            <a:avLst>
              <a:gd name="adj1" fmla="val 55369"/>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5511705" y="2087171"/>
            <a:ext cx="410094" cy="4100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0" name="标题 4"/>
          <p:cNvSpPr txBox="1">
            <a:spLocks/>
          </p:cNvSpPr>
          <p:nvPr/>
        </p:nvSpPr>
        <p:spPr>
          <a:xfrm>
            <a:off x="5533545" y="2158082"/>
            <a:ext cx="388253" cy="26996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02</a:t>
            </a:r>
          </a:p>
        </p:txBody>
      </p:sp>
      <p:sp>
        <p:nvSpPr>
          <p:cNvPr id="21" name="椭圆 20"/>
          <p:cNvSpPr/>
          <p:nvPr/>
        </p:nvSpPr>
        <p:spPr>
          <a:xfrm>
            <a:off x="4917793" y="2767225"/>
            <a:ext cx="410094" cy="4100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2" name="标题 4"/>
          <p:cNvSpPr txBox="1">
            <a:spLocks/>
          </p:cNvSpPr>
          <p:nvPr/>
        </p:nvSpPr>
        <p:spPr>
          <a:xfrm>
            <a:off x="4939634" y="2838136"/>
            <a:ext cx="388253" cy="26996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03</a:t>
            </a:r>
          </a:p>
        </p:txBody>
      </p:sp>
      <p:sp>
        <p:nvSpPr>
          <p:cNvPr id="23" name="椭圆 22"/>
          <p:cNvSpPr/>
          <p:nvPr/>
        </p:nvSpPr>
        <p:spPr>
          <a:xfrm>
            <a:off x="5457713" y="3523112"/>
            <a:ext cx="410094" cy="4100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4" name="标题 4"/>
          <p:cNvSpPr txBox="1">
            <a:spLocks/>
          </p:cNvSpPr>
          <p:nvPr/>
        </p:nvSpPr>
        <p:spPr>
          <a:xfrm>
            <a:off x="5479553" y="3594023"/>
            <a:ext cx="388253" cy="26996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04</a:t>
            </a:r>
          </a:p>
        </p:txBody>
      </p:sp>
      <p:sp>
        <p:nvSpPr>
          <p:cNvPr id="25" name="Freeform 9"/>
          <p:cNvSpPr>
            <a:spLocks/>
          </p:cNvSpPr>
          <p:nvPr/>
        </p:nvSpPr>
        <p:spPr bwMode="auto">
          <a:xfrm flipH="1">
            <a:off x="1224500" y="1795369"/>
            <a:ext cx="2213670" cy="138233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0070C0"/>
          </a:solidFill>
          <a:ln>
            <a:noFill/>
          </a:ln>
          <a:extLst/>
        </p:spPr>
        <p:txBody>
          <a:bodyPr vert="horz" wrap="square" lIns="56625" tIns="28313" rIns="56625" bIns="28313"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ysClr val="windowText" lastClr="000000"/>
              </a:solidFill>
              <a:latin typeface="Calibri"/>
              <a:ea typeface="宋体"/>
            </a:endParaRPr>
          </a:p>
        </p:txBody>
      </p:sp>
      <p:sp>
        <p:nvSpPr>
          <p:cNvPr id="26" name="KSO_Shape"/>
          <p:cNvSpPr>
            <a:spLocks/>
          </p:cNvSpPr>
          <p:nvPr/>
        </p:nvSpPr>
        <p:spPr bwMode="auto">
          <a:xfrm>
            <a:off x="2011921" y="2248718"/>
            <a:ext cx="475633" cy="47563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1494460" y="2814255"/>
            <a:ext cx="1595458" cy="346224"/>
          </a:xfrm>
          <a:prstGeom prst="rect">
            <a:avLst/>
          </a:prstGeom>
        </p:spPr>
        <p:txBody>
          <a:bodyPr wrap="square" lIns="68555" tIns="34278" rIns="68555" bIns="34278">
            <a:spAutoFit/>
          </a:bodyPr>
          <a:lstStyle/>
          <a:p>
            <a:pPr algn="ctr"/>
            <a:r>
              <a:rPr lang="zh-CN" altLang="en-US" b="1" dirty="0" smtClean="0">
                <a:solidFill>
                  <a:schemeClr val="bg1"/>
                </a:solidFill>
                <a:latin typeface="微软雅黑" pitchFamily="34" charset="-122"/>
                <a:ea typeface="微软雅黑" pitchFamily="34" charset="-122"/>
              </a:rPr>
              <a:t>市场前景</a:t>
            </a:r>
            <a:endParaRPr lang="en-US" altLang="zh-CN" b="1" dirty="0">
              <a:solidFill>
                <a:schemeClr val="bg1"/>
              </a:solidFill>
              <a:latin typeface="微软雅黑" pitchFamily="34" charset="-122"/>
              <a:ea typeface="微软雅黑" pitchFamily="34" charset="-122"/>
            </a:endParaRPr>
          </a:p>
        </p:txBody>
      </p:sp>
      <p:sp>
        <p:nvSpPr>
          <p:cNvPr id="28" name="矩形 27"/>
          <p:cNvSpPr/>
          <p:nvPr/>
        </p:nvSpPr>
        <p:spPr>
          <a:xfrm>
            <a:off x="1872919" y="3273645"/>
            <a:ext cx="1163522" cy="346224"/>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1386476" y="3553509"/>
            <a:ext cx="1869343"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a:t>
            </a:r>
          </a:p>
        </p:txBody>
      </p:sp>
      <p:sp>
        <p:nvSpPr>
          <p:cNvPr id="30" name="矩形 29"/>
          <p:cNvSpPr/>
          <p:nvPr/>
        </p:nvSpPr>
        <p:spPr>
          <a:xfrm>
            <a:off x="5544371" y="1221951"/>
            <a:ext cx="1163522" cy="346224"/>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5543855" y="1447824"/>
            <a:ext cx="21056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a:t>
            </a:r>
          </a:p>
        </p:txBody>
      </p:sp>
      <p:sp>
        <p:nvSpPr>
          <p:cNvPr id="32" name="矩形 31"/>
          <p:cNvSpPr/>
          <p:nvPr/>
        </p:nvSpPr>
        <p:spPr>
          <a:xfrm>
            <a:off x="6138282" y="2031831"/>
            <a:ext cx="1163522" cy="346224"/>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6137766" y="2257703"/>
            <a:ext cx="21056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a:t>
            </a:r>
          </a:p>
        </p:txBody>
      </p:sp>
      <p:sp>
        <p:nvSpPr>
          <p:cNvPr id="34" name="矩形 33"/>
          <p:cNvSpPr/>
          <p:nvPr/>
        </p:nvSpPr>
        <p:spPr>
          <a:xfrm>
            <a:off x="5544371" y="2679734"/>
            <a:ext cx="1163522" cy="346224"/>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5" name="矩形 47"/>
          <p:cNvSpPr>
            <a:spLocks noChangeArrowheads="1"/>
          </p:cNvSpPr>
          <p:nvPr/>
        </p:nvSpPr>
        <p:spPr bwMode="auto">
          <a:xfrm>
            <a:off x="5543855" y="2905606"/>
            <a:ext cx="21056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a:t>
            </a:r>
          </a:p>
        </p:txBody>
      </p:sp>
      <p:sp>
        <p:nvSpPr>
          <p:cNvPr id="36" name="矩形 35"/>
          <p:cNvSpPr/>
          <p:nvPr/>
        </p:nvSpPr>
        <p:spPr>
          <a:xfrm>
            <a:off x="6084290" y="3435621"/>
            <a:ext cx="1163522" cy="346224"/>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7" name="矩形 47"/>
          <p:cNvSpPr>
            <a:spLocks noChangeArrowheads="1"/>
          </p:cNvSpPr>
          <p:nvPr/>
        </p:nvSpPr>
        <p:spPr bwMode="auto">
          <a:xfrm>
            <a:off x="6083774" y="3661493"/>
            <a:ext cx="21056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70541005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32" presetClass="emph" presetSubtype="0" fill="hold" grpId="1" nodeType="afterEffect">
                                  <p:stCondLst>
                                    <p:cond delay="0"/>
                                  </p:stCondLst>
                                  <p:childTnLst>
                                    <p:animRot by="120000">
                                      <p:cBhvr>
                                        <p:cTn id="25" dur="100" fill="hold">
                                          <p:stCondLst>
                                            <p:cond delay="0"/>
                                          </p:stCondLst>
                                        </p:cTn>
                                        <p:tgtEl>
                                          <p:spTgt spid="25"/>
                                        </p:tgtEl>
                                        <p:attrNameLst>
                                          <p:attrName>r</p:attrName>
                                        </p:attrNameLst>
                                      </p:cBhvr>
                                    </p:animRot>
                                    <p:animRot by="-240000">
                                      <p:cBhvr>
                                        <p:cTn id="26" dur="200" fill="hold">
                                          <p:stCondLst>
                                            <p:cond delay="200"/>
                                          </p:stCondLst>
                                        </p:cTn>
                                        <p:tgtEl>
                                          <p:spTgt spid="25"/>
                                        </p:tgtEl>
                                        <p:attrNameLst>
                                          <p:attrName>r</p:attrName>
                                        </p:attrNameLst>
                                      </p:cBhvr>
                                    </p:animRot>
                                    <p:animRot by="240000">
                                      <p:cBhvr>
                                        <p:cTn id="27" dur="200" fill="hold">
                                          <p:stCondLst>
                                            <p:cond delay="400"/>
                                          </p:stCondLst>
                                        </p:cTn>
                                        <p:tgtEl>
                                          <p:spTgt spid="25"/>
                                        </p:tgtEl>
                                        <p:attrNameLst>
                                          <p:attrName>r</p:attrName>
                                        </p:attrNameLst>
                                      </p:cBhvr>
                                    </p:animRot>
                                    <p:animRot by="-240000">
                                      <p:cBhvr>
                                        <p:cTn id="28" dur="200" fill="hold">
                                          <p:stCondLst>
                                            <p:cond delay="600"/>
                                          </p:stCondLst>
                                        </p:cTn>
                                        <p:tgtEl>
                                          <p:spTgt spid="25"/>
                                        </p:tgtEl>
                                        <p:attrNameLst>
                                          <p:attrName>r</p:attrName>
                                        </p:attrNameLst>
                                      </p:cBhvr>
                                    </p:animRot>
                                    <p:animRot by="120000">
                                      <p:cBhvr>
                                        <p:cTn id="29" dur="200" fill="hold">
                                          <p:stCondLst>
                                            <p:cond delay="800"/>
                                          </p:stCondLst>
                                        </p:cTn>
                                        <p:tgtEl>
                                          <p:spTgt spid="25"/>
                                        </p:tgtEl>
                                        <p:attrNameLst>
                                          <p:attrName>r</p:attrName>
                                        </p:attrNameLst>
                                      </p:cBhvr>
                                    </p:animRo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par>
                                <p:cTn id="42" presetID="2" presetClass="entr" presetSubtype="4" fill="hold" grpId="0" nodeType="withEffect">
                                  <p:stCondLst>
                                    <p:cond delay="50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ppt_x"/>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50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ppt_x"/>
                                          </p:val>
                                        </p:tav>
                                        <p:tav tm="100000">
                                          <p:val>
                                            <p:strVal val="#ppt_x"/>
                                          </p:val>
                                        </p:tav>
                                      </p:tavLst>
                                    </p:anim>
                                    <p:anim calcmode="lin" valueType="num">
                                      <p:cBhvr additive="base">
                                        <p:cTn id="49" dur="500" fill="hold"/>
                                        <p:tgtEl>
                                          <p:spTgt spid="29"/>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22" presetClass="entr" presetSubtype="4"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down)">
                                      <p:cBhvr>
                                        <p:cTn id="53" dur="500"/>
                                        <p:tgtEl>
                                          <p:spTgt spid="13"/>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ppt_w</p:attrName>
                                        </p:attrNameLst>
                                      </p:cBhvr>
                                      <p:tavLst>
                                        <p:tav tm="0">
                                          <p:val>
                                            <p:fltVal val="0"/>
                                          </p:val>
                                        </p:tav>
                                        <p:tav tm="100000">
                                          <p:val>
                                            <p:strVal val="#ppt_w"/>
                                          </p:val>
                                        </p:tav>
                                      </p:tavLst>
                                    </p:anim>
                                    <p:anim calcmode="lin" valueType="num">
                                      <p:cBhvr>
                                        <p:cTn id="72" dur="500" fill="hold"/>
                                        <p:tgtEl>
                                          <p:spTgt spid="31"/>
                                        </p:tgtEl>
                                        <p:attrNameLst>
                                          <p:attrName>ppt_h</p:attrName>
                                        </p:attrNameLst>
                                      </p:cBhvr>
                                      <p:tavLst>
                                        <p:tav tm="0">
                                          <p:val>
                                            <p:fltVal val="0"/>
                                          </p:val>
                                        </p:tav>
                                        <p:tav tm="100000">
                                          <p:val>
                                            <p:strVal val="#ppt_h"/>
                                          </p:val>
                                        </p:tav>
                                      </p:tavLst>
                                    </p:anim>
                                    <p:animEffect transition="in" filter="fade">
                                      <p:cBhvr>
                                        <p:cTn id="73" dur="500"/>
                                        <p:tgtEl>
                                          <p:spTgt spid="31"/>
                                        </p:tgtEl>
                                      </p:cBhvr>
                                    </p:animEffect>
                                  </p:childTnLst>
                                </p:cTn>
                              </p:par>
                            </p:childTnLst>
                          </p:cTn>
                        </p:par>
                        <p:par>
                          <p:cTn id="74" fill="hold">
                            <p:stCondLst>
                              <p:cond delay="5000"/>
                            </p:stCondLst>
                            <p:childTnLst>
                              <p:par>
                                <p:cTn id="75" presetID="22" presetClass="entr" presetSubtype="4" fill="hold"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down)">
                                      <p:cBhvr>
                                        <p:cTn id="77" dur="500"/>
                                        <p:tgtEl>
                                          <p:spTgt spid="17"/>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19"/>
                                        </p:tgtEl>
                                        <p:attrNameLst>
                                          <p:attrName>style.visibility</p:attrName>
                                        </p:attrNameLst>
                                      </p:cBhvr>
                                      <p:to>
                                        <p:strVal val="visible"/>
                                      </p:to>
                                    </p:set>
                                    <p:anim calcmode="lin" valueType="num">
                                      <p:cBhvr>
                                        <p:cTn id="80" dur="500" fill="hold"/>
                                        <p:tgtEl>
                                          <p:spTgt spid="19"/>
                                        </p:tgtEl>
                                        <p:attrNameLst>
                                          <p:attrName>ppt_w</p:attrName>
                                        </p:attrNameLst>
                                      </p:cBhvr>
                                      <p:tavLst>
                                        <p:tav tm="0">
                                          <p:val>
                                            <p:fltVal val="0"/>
                                          </p:val>
                                        </p:tav>
                                        <p:tav tm="100000">
                                          <p:val>
                                            <p:strVal val="#ppt_w"/>
                                          </p:val>
                                        </p:tav>
                                      </p:tavLst>
                                    </p:anim>
                                    <p:anim calcmode="lin" valueType="num">
                                      <p:cBhvr>
                                        <p:cTn id="81" dur="500" fill="hold"/>
                                        <p:tgtEl>
                                          <p:spTgt spid="19"/>
                                        </p:tgtEl>
                                        <p:attrNameLst>
                                          <p:attrName>ppt_h</p:attrName>
                                        </p:attrNameLst>
                                      </p:cBhvr>
                                      <p:tavLst>
                                        <p:tav tm="0">
                                          <p:val>
                                            <p:fltVal val="0"/>
                                          </p:val>
                                        </p:tav>
                                        <p:tav tm="100000">
                                          <p:val>
                                            <p:strVal val="#ppt_h"/>
                                          </p:val>
                                        </p:tav>
                                      </p:tavLst>
                                    </p:anim>
                                    <p:animEffect transition="in" filter="fade">
                                      <p:cBhvr>
                                        <p:cTn id="82" dur="500"/>
                                        <p:tgtEl>
                                          <p:spTgt spid="19"/>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20"/>
                                        </p:tgtEl>
                                        <p:attrNameLst>
                                          <p:attrName>style.visibility</p:attrName>
                                        </p:attrNameLst>
                                      </p:cBhvr>
                                      <p:to>
                                        <p:strVal val="visible"/>
                                      </p:to>
                                    </p:set>
                                    <p:anim calcmode="lin" valueType="num">
                                      <p:cBhvr>
                                        <p:cTn id="85" dur="500" fill="hold"/>
                                        <p:tgtEl>
                                          <p:spTgt spid="20"/>
                                        </p:tgtEl>
                                        <p:attrNameLst>
                                          <p:attrName>ppt_w</p:attrName>
                                        </p:attrNameLst>
                                      </p:cBhvr>
                                      <p:tavLst>
                                        <p:tav tm="0">
                                          <p:val>
                                            <p:fltVal val="0"/>
                                          </p:val>
                                        </p:tav>
                                        <p:tav tm="100000">
                                          <p:val>
                                            <p:strVal val="#ppt_w"/>
                                          </p:val>
                                        </p:tav>
                                      </p:tavLst>
                                    </p:anim>
                                    <p:anim calcmode="lin" valueType="num">
                                      <p:cBhvr>
                                        <p:cTn id="86" dur="500" fill="hold"/>
                                        <p:tgtEl>
                                          <p:spTgt spid="20"/>
                                        </p:tgtEl>
                                        <p:attrNameLst>
                                          <p:attrName>ppt_h</p:attrName>
                                        </p:attrNameLst>
                                      </p:cBhvr>
                                      <p:tavLst>
                                        <p:tav tm="0">
                                          <p:val>
                                            <p:fltVal val="0"/>
                                          </p:val>
                                        </p:tav>
                                        <p:tav tm="100000">
                                          <p:val>
                                            <p:strVal val="#ppt_h"/>
                                          </p:val>
                                        </p:tav>
                                      </p:tavLst>
                                    </p:anim>
                                    <p:animEffect transition="in" filter="fade">
                                      <p:cBhvr>
                                        <p:cTn id="87" dur="500"/>
                                        <p:tgtEl>
                                          <p:spTgt spid="20"/>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32"/>
                                        </p:tgtEl>
                                        <p:attrNameLst>
                                          <p:attrName>style.visibility</p:attrName>
                                        </p:attrNameLst>
                                      </p:cBhvr>
                                      <p:to>
                                        <p:strVal val="visible"/>
                                      </p:to>
                                    </p:set>
                                    <p:anim calcmode="lin" valueType="num">
                                      <p:cBhvr>
                                        <p:cTn id="90" dur="500" fill="hold"/>
                                        <p:tgtEl>
                                          <p:spTgt spid="32"/>
                                        </p:tgtEl>
                                        <p:attrNameLst>
                                          <p:attrName>ppt_w</p:attrName>
                                        </p:attrNameLst>
                                      </p:cBhvr>
                                      <p:tavLst>
                                        <p:tav tm="0">
                                          <p:val>
                                            <p:fltVal val="0"/>
                                          </p:val>
                                        </p:tav>
                                        <p:tav tm="100000">
                                          <p:val>
                                            <p:strVal val="#ppt_w"/>
                                          </p:val>
                                        </p:tav>
                                      </p:tavLst>
                                    </p:anim>
                                    <p:anim calcmode="lin" valueType="num">
                                      <p:cBhvr>
                                        <p:cTn id="91" dur="500" fill="hold"/>
                                        <p:tgtEl>
                                          <p:spTgt spid="32"/>
                                        </p:tgtEl>
                                        <p:attrNameLst>
                                          <p:attrName>ppt_h</p:attrName>
                                        </p:attrNameLst>
                                      </p:cBhvr>
                                      <p:tavLst>
                                        <p:tav tm="0">
                                          <p:val>
                                            <p:fltVal val="0"/>
                                          </p:val>
                                        </p:tav>
                                        <p:tav tm="100000">
                                          <p:val>
                                            <p:strVal val="#ppt_h"/>
                                          </p:val>
                                        </p:tav>
                                      </p:tavLst>
                                    </p:anim>
                                    <p:animEffect transition="in" filter="fade">
                                      <p:cBhvr>
                                        <p:cTn id="92" dur="500"/>
                                        <p:tgtEl>
                                          <p:spTgt spid="32"/>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33"/>
                                        </p:tgtEl>
                                        <p:attrNameLst>
                                          <p:attrName>style.visibility</p:attrName>
                                        </p:attrNameLst>
                                      </p:cBhvr>
                                      <p:to>
                                        <p:strVal val="visible"/>
                                      </p:to>
                                    </p:set>
                                    <p:anim calcmode="lin" valueType="num">
                                      <p:cBhvr>
                                        <p:cTn id="95" dur="500" fill="hold"/>
                                        <p:tgtEl>
                                          <p:spTgt spid="33"/>
                                        </p:tgtEl>
                                        <p:attrNameLst>
                                          <p:attrName>ppt_w</p:attrName>
                                        </p:attrNameLst>
                                      </p:cBhvr>
                                      <p:tavLst>
                                        <p:tav tm="0">
                                          <p:val>
                                            <p:fltVal val="0"/>
                                          </p:val>
                                        </p:tav>
                                        <p:tav tm="100000">
                                          <p:val>
                                            <p:strVal val="#ppt_w"/>
                                          </p:val>
                                        </p:tav>
                                      </p:tavLst>
                                    </p:anim>
                                    <p:anim calcmode="lin" valueType="num">
                                      <p:cBhvr>
                                        <p:cTn id="96" dur="500" fill="hold"/>
                                        <p:tgtEl>
                                          <p:spTgt spid="33"/>
                                        </p:tgtEl>
                                        <p:attrNameLst>
                                          <p:attrName>ppt_h</p:attrName>
                                        </p:attrNameLst>
                                      </p:cBhvr>
                                      <p:tavLst>
                                        <p:tav tm="0">
                                          <p:val>
                                            <p:fltVal val="0"/>
                                          </p:val>
                                        </p:tav>
                                        <p:tav tm="100000">
                                          <p:val>
                                            <p:strVal val="#ppt_h"/>
                                          </p:val>
                                        </p:tav>
                                      </p:tavLst>
                                    </p:anim>
                                    <p:animEffect transition="in" filter="fade">
                                      <p:cBhvr>
                                        <p:cTn id="97" dur="500"/>
                                        <p:tgtEl>
                                          <p:spTgt spid="33"/>
                                        </p:tgtEl>
                                      </p:cBhvr>
                                    </p:animEffect>
                                  </p:childTnLst>
                                </p:cTn>
                              </p:par>
                            </p:childTnLst>
                          </p:cTn>
                        </p:par>
                        <p:par>
                          <p:cTn id="98" fill="hold">
                            <p:stCondLst>
                              <p:cond delay="6000"/>
                            </p:stCondLst>
                            <p:childTnLst>
                              <p:par>
                                <p:cTn id="99" presetID="22" presetClass="entr" presetSubtype="8" fill="hold" nodeType="afterEffect">
                                  <p:stCondLst>
                                    <p:cond delay="0"/>
                                  </p:stCondLst>
                                  <p:childTnLst>
                                    <p:set>
                                      <p:cBhvr>
                                        <p:cTn id="100" dur="1" fill="hold">
                                          <p:stCondLst>
                                            <p:cond delay="0"/>
                                          </p:stCondLst>
                                        </p:cTn>
                                        <p:tgtEl>
                                          <p:spTgt spid="14"/>
                                        </p:tgtEl>
                                        <p:attrNameLst>
                                          <p:attrName>style.visibility</p:attrName>
                                        </p:attrNameLst>
                                      </p:cBhvr>
                                      <p:to>
                                        <p:strVal val="visible"/>
                                      </p:to>
                                    </p:set>
                                    <p:animEffect transition="in" filter="wipe(left)">
                                      <p:cBhvr>
                                        <p:cTn id="101" dur="500"/>
                                        <p:tgtEl>
                                          <p:spTgt spid="14"/>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21"/>
                                        </p:tgtEl>
                                        <p:attrNameLst>
                                          <p:attrName>style.visibility</p:attrName>
                                        </p:attrNameLst>
                                      </p:cBhvr>
                                      <p:to>
                                        <p:strVal val="visible"/>
                                      </p:to>
                                    </p:set>
                                    <p:anim calcmode="lin" valueType="num">
                                      <p:cBhvr>
                                        <p:cTn id="104" dur="500" fill="hold"/>
                                        <p:tgtEl>
                                          <p:spTgt spid="21"/>
                                        </p:tgtEl>
                                        <p:attrNameLst>
                                          <p:attrName>ppt_w</p:attrName>
                                        </p:attrNameLst>
                                      </p:cBhvr>
                                      <p:tavLst>
                                        <p:tav tm="0">
                                          <p:val>
                                            <p:fltVal val="0"/>
                                          </p:val>
                                        </p:tav>
                                        <p:tav tm="100000">
                                          <p:val>
                                            <p:strVal val="#ppt_w"/>
                                          </p:val>
                                        </p:tav>
                                      </p:tavLst>
                                    </p:anim>
                                    <p:anim calcmode="lin" valueType="num">
                                      <p:cBhvr>
                                        <p:cTn id="105" dur="500" fill="hold"/>
                                        <p:tgtEl>
                                          <p:spTgt spid="21"/>
                                        </p:tgtEl>
                                        <p:attrNameLst>
                                          <p:attrName>ppt_h</p:attrName>
                                        </p:attrNameLst>
                                      </p:cBhvr>
                                      <p:tavLst>
                                        <p:tav tm="0">
                                          <p:val>
                                            <p:fltVal val="0"/>
                                          </p:val>
                                        </p:tav>
                                        <p:tav tm="100000">
                                          <p:val>
                                            <p:strVal val="#ppt_h"/>
                                          </p:val>
                                        </p:tav>
                                      </p:tavLst>
                                    </p:anim>
                                    <p:animEffect transition="in" filter="fade">
                                      <p:cBhvr>
                                        <p:cTn id="106" dur="500"/>
                                        <p:tgtEl>
                                          <p:spTgt spid="21"/>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500" fill="hold"/>
                                        <p:tgtEl>
                                          <p:spTgt spid="22"/>
                                        </p:tgtEl>
                                        <p:attrNameLst>
                                          <p:attrName>ppt_w</p:attrName>
                                        </p:attrNameLst>
                                      </p:cBhvr>
                                      <p:tavLst>
                                        <p:tav tm="0">
                                          <p:val>
                                            <p:fltVal val="0"/>
                                          </p:val>
                                        </p:tav>
                                        <p:tav tm="100000">
                                          <p:val>
                                            <p:strVal val="#ppt_w"/>
                                          </p:val>
                                        </p:tav>
                                      </p:tavLst>
                                    </p:anim>
                                    <p:anim calcmode="lin" valueType="num">
                                      <p:cBhvr>
                                        <p:cTn id="110" dur="500" fill="hold"/>
                                        <p:tgtEl>
                                          <p:spTgt spid="22"/>
                                        </p:tgtEl>
                                        <p:attrNameLst>
                                          <p:attrName>ppt_h</p:attrName>
                                        </p:attrNameLst>
                                      </p:cBhvr>
                                      <p:tavLst>
                                        <p:tav tm="0">
                                          <p:val>
                                            <p:fltVal val="0"/>
                                          </p:val>
                                        </p:tav>
                                        <p:tav tm="100000">
                                          <p:val>
                                            <p:strVal val="#ppt_h"/>
                                          </p:val>
                                        </p:tav>
                                      </p:tavLst>
                                    </p:anim>
                                    <p:animEffect transition="in" filter="fade">
                                      <p:cBhvr>
                                        <p:cTn id="111" dur="500"/>
                                        <p:tgtEl>
                                          <p:spTgt spid="22"/>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34"/>
                                        </p:tgtEl>
                                        <p:attrNameLst>
                                          <p:attrName>style.visibility</p:attrName>
                                        </p:attrNameLst>
                                      </p:cBhvr>
                                      <p:to>
                                        <p:strVal val="visible"/>
                                      </p:to>
                                    </p:set>
                                    <p:anim calcmode="lin" valueType="num">
                                      <p:cBhvr>
                                        <p:cTn id="114" dur="500" fill="hold"/>
                                        <p:tgtEl>
                                          <p:spTgt spid="34"/>
                                        </p:tgtEl>
                                        <p:attrNameLst>
                                          <p:attrName>ppt_w</p:attrName>
                                        </p:attrNameLst>
                                      </p:cBhvr>
                                      <p:tavLst>
                                        <p:tav tm="0">
                                          <p:val>
                                            <p:fltVal val="0"/>
                                          </p:val>
                                        </p:tav>
                                        <p:tav tm="100000">
                                          <p:val>
                                            <p:strVal val="#ppt_w"/>
                                          </p:val>
                                        </p:tav>
                                      </p:tavLst>
                                    </p:anim>
                                    <p:anim calcmode="lin" valueType="num">
                                      <p:cBhvr>
                                        <p:cTn id="115" dur="500" fill="hold"/>
                                        <p:tgtEl>
                                          <p:spTgt spid="34"/>
                                        </p:tgtEl>
                                        <p:attrNameLst>
                                          <p:attrName>ppt_h</p:attrName>
                                        </p:attrNameLst>
                                      </p:cBhvr>
                                      <p:tavLst>
                                        <p:tav tm="0">
                                          <p:val>
                                            <p:fltVal val="0"/>
                                          </p:val>
                                        </p:tav>
                                        <p:tav tm="100000">
                                          <p:val>
                                            <p:strVal val="#ppt_h"/>
                                          </p:val>
                                        </p:tav>
                                      </p:tavLst>
                                    </p:anim>
                                    <p:animEffect transition="in" filter="fade">
                                      <p:cBhvr>
                                        <p:cTn id="116" dur="500"/>
                                        <p:tgtEl>
                                          <p:spTgt spid="34"/>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35"/>
                                        </p:tgtEl>
                                        <p:attrNameLst>
                                          <p:attrName>style.visibility</p:attrName>
                                        </p:attrNameLst>
                                      </p:cBhvr>
                                      <p:to>
                                        <p:strVal val="visible"/>
                                      </p:to>
                                    </p:set>
                                    <p:anim calcmode="lin" valueType="num">
                                      <p:cBhvr>
                                        <p:cTn id="119" dur="500" fill="hold"/>
                                        <p:tgtEl>
                                          <p:spTgt spid="35"/>
                                        </p:tgtEl>
                                        <p:attrNameLst>
                                          <p:attrName>ppt_w</p:attrName>
                                        </p:attrNameLst>
                                      </p:cBhvr>
                                      <p:tavLst>
                                        <p:tav tm="0">
                                          <p:val>
                                            <p:fltVal val="0"/>
                                          </p:val>
                                        </p:tav>
                                        <p:tav tm="100000">
                                          <p:val>
                                            <p:strVal val="#ppt_w"/>
                                          </p:val>
                                        </p:tav>
                                      </p:tavLst>
                                    </p:anim>
                                    <p:anim calcmode="lin" valueType="num">
                                      <p:cBhvr>
                                        <p:cTn id="120" dur="500" fill="hold"/>
                                        <p:tgtEl>
                                          <p:spTgt spid="35"/>
                                        </p:tgtEl>
                                        <p:attrNameLst>
                                          <p:attrName>ppt_h</p:attrName>
                                        </p:attrNameLst>
                                      </p:cBhvr>
                                      <p:tavLst>
                                        <p:tav tm="0">
                                          <p:val>
                                            <p:fltVal val="0"/>
                                          </p:val>
                                        </p:tav>
                                        <p:tav tm="100000">
                                          <p:val>
                                            <p:strVal val="#ppt_h"/>
                                          </p:val>
                                        </p:tav>
                                      </p:tavLst>
                                    </p:anim>
                                    <p:animEffect transition="in" filter="fade">
                                      <p:cBhvr>
                                        <p:cTn id="121" dur="500"/>
                                        <p:tgtEl>
                                          <p:spTgt spid="35"/>
                                        </p:tgtEl>
                                      </p:cBhvr>
                                    </p:animEffect>
                                  </p:childTnLst>
                                </p:cTn>
                              </p:par>
                            </p:childTnLst>
                          </p:cTn>
                        </p:par>
                        <p:par>
                          <p:cTn id="122" fill="hold">
                            <p:stCondLst>
                              <p:cond delay="7000"/>
                            </p:stCondLst>
                            <p:childTnLst>
                              <p:par>
                                <p:cTn id="123" presetID="22" presetClass="entr" presetSubtype="8" fill="hold" nodeType="afterEffect">
                                  <p:stCondLst>
                                    <p:cond delay="0"/>
                                  </p:stCondLst>
                                  <p:childTnLst>
                                    <p:set>
                                      <p:cBhvr>
                                        <p:cTn id="124" dur="1" fill="hold">
                                          <p:stCondLst>
                                            <p:cond delay="0"/>
                                          </p:stCondLst>
                                        </p:cTn>
                                        <p:tgtEl>
                                          <p:spTgt spid="18"/>
                                        </p:tgtEl>
                                        <p:attrNameLst>
                                          <p:attrName>style.visibility</p:attrName>
                                        </p:attrNameLst>
                                      </p:cBhvr>
                                      <p:to>
                                        <p:strVal val="visible"/>
                                      </p:to>
                                    </p:set>
                                    <p:animEffect transition="in" filter="wipe(left)">
                                      <p:cBhvr>
                                        <p:cTn id="125" dur="500"/>
                                        <p:tgtEl>
                                          <p:spTgt spid="18"/>
                                        </p:tgtEl>
                                      </p:cBhvr>
                                    </p:animEffect>
                                  </p:childTnLst>
                                </p:cTn>
                              </p:par>
                              <p:par>
                                <p:cTn id="126" presetID="53" presetClass="entr" presetSubtype="16" fill="hold" grpId="0" nodeType="withEffect">
                                  <p:stCondLst>
                                    <p:cond delay="500"/>
                                  </p:stCondLst>
                                  <p:childTnLst>
                                    <p:set>
                                      <p:cBhvr>
                                        <p:cTn id="127" dur="1" fill="hold">
                                          <p:stCondLst>
                                            <p:cond delay="0"/>
                                          </p:stCondLst>
                                        </p:cTn>
                                        <p:tgtEl>
                                          <p:spTgt spid="23"/>
                                        </p:tgtEl>
                                        <p:attrNameLst>
                                          <p:attrName>style.visibility</p:attrName>
                                        </p:attrNameLst>
                                      </p:cBhvr>
                                      <p:to>
                                        <p:strVal val="visible"/>
                                      </p:to>
                                    </p:set>
                                    <p:anim calcmode="lin" valueType="num">
                                      <p:cBhvr>
                                        <p:cTn id="128" dur="500" fill="hold"/>
                                        <p:tgtEl>
                                          <p:spTgt spid="23"/>
                                        </p:tgtEl>
                                        <p:attrNameLst>
                                          <p:attrName>ppt_w</p:attrName>
                                        </p:attrNameLst>
                                      </p:cBhvr>
                                      <p:tavLst>
                                        <p:tav tm="0">
                                          <p:val>
                                            <p:fltVal val="0"/>
                                          </p:val>
                                        </p:tav>
                                        <p:tav tm="100000">
                                          <p:val>
                                            <p:strVal val="#ppt_w"/>
                                          </p:val>
                                        </p:tav>
                                      </p:tavLst>
                                    </p:anim>
                                    <p:anim calcmode="lin" valueType="num">
                                      <p:cBhvr>
                                        <p:cTn id="129" dur="500" fill="hold"/>
                                        <p:tgtEl>
                                          <p:spTgt spid="23"/>
                                        </p:tgtEl>
                                        <p:attrNameLst>
                                          <p:attrName>ppt_h</p:attrName>
                                        </p:attrNameLst>
                                      </p:cBhvr>
                                      <p:tavLst>
                                        <p:tav tm="0">
                                          <p:val>
                                            <p:fltVal val="0"/>
                                          </p:val>
                                        </p:tav>
                                        <p:tav tm="100000">
                                          <p:val>
                                            <p:strVal val="#ppt_h"/>
                                          </p:val>
                                        </p:tav>
                                      </p:tavLst>
                                    </p:anim>
                                    <p:animEffect transition="in" filter="fade">
                                      <p:cBhvr>
                                        <p:cTn id="130" dur="500"/>
                                        <p:tgtEl>
                                          <p:spTgt spid="23"/>
                                        </p:tgtEl>
                                      </p:cBhvr>
                                    </p:animEffect>
                                  </p:childTnLst>
                                </p:cTn>
                              </p:par>
                              <p:par>
                                <p:cTn id="131" presetID="53" presetClass="entr" presetSubtype="16"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500" fill="hold"/>
                                        <p:tgtEl>
                                          <p:spTgt spid="24"/>
                                        </p:tgtEl>
                                        <p:attrNameLst>
                                          <p:attrName>ppt_w</p:attrName>
                                        </p:attrNameLst>
                                      </p:cBhvr>
                                      <p:tavLst>
                                        <p:tav tm="0">
                                          <p:val>
                                            <p:fltVal val="0"/>
                                          </p:val>
                                        </p:tav>
                                        <p:tav tm="100000">
                                          <p:val>
                                            <p:strVal val="#ppt_w"/>
                                          </p:val>
                                        </p:tav>
                                      </p:tavLst>
                                    </p:anim>
                                    <p:anim calcmode="lin" valueType="num">
                                      <p:cBhvr>
                                        <p:cTn id="134" dur="500" fill="hold"/>
                                        <p:tgtEl>
                                          <p:spTgt spid="24"/>
                                        </p:tgtEl>
                                        <p:attrNameLst>
                                          <p:attrName>ppt_h</p:attrName>
                                        </p:attrNameLst>
                                      </p:cBhvr>
                                      <p:tavLst>
                                        <p:tav tm="0">
                                          <p:val>
                                            <p:fltVal val="0"/>
                                          </p:val>
                                        </p:tav>
                                        <p:tav tm="100000">
                                          <p:val>
                                            <p:strVal val="#ppt_h"/>
                                          </p:val>
                                        </p:tav>
                                      </p:tavLst>
                                    </p:anim>
                                    <p:animEffect transition="in" filter="fade">
                                      <p:cBhvr>
                                        <p:cTn id="135" dur="500"/>
                                        <p:tgtEl>
                                          <p:spTgt spid="24"/>
                                        </p:tgtEl>
                                      </p:cBhvr>
                                    </p:animEffect>
                                  </p:childTnLst>
                                </p:cTn>
                              </p:par>
                              <p:par>
                                <p:cTn id="136" presetID="53" presetClass="entr" presetSubtype="16" fill="hold" grpId="0" nodeType="withEffect">
                                  <p:stCondLst>
                                    <p:cond delay="500"/>
                                  </p:stCondLst>
                                  <p:childTnLst>
                                    <p:set>
                                      <p:cBhvr>
                                        <p:cTn id="137" dur="1" fill="hold">
                                          <p:stCondLst>
                                            <p:cond delay="0"/>
                                          </p:stCondLst>
                                        </p:cTn>
                                        <p:tgtEl>
                                          <p:spTgt spid="36"/>
                                        </p:tgtEl>
                                        <p:attrNameLst>
                                          <p:attrName>style.visibility</p:attrName>
                                        </p:attrNameLst>
                                      </p:cBhvr>
                                      <p:to>
                                        <p:strVal val="visible"/>
                                      </p:to>
                                    </p:set>
                                    <p:anim calcmode="lin" valueType="num">
                                      <p:cBhvr>
                                        <p:cTn id="138" dur="500" fill="hold"/>
                                        <p:tgtEl>
                                          <p:spTgt spid="36"/>
                                        </p:tgtEl>
                                        <p:attrNameLst>
                                          <p:attrName>ppt_w</p:attrName>
                                        </p:attrNameLst>
                                      </p:cBhvr>
                                      <p:tavLst>
                                        <p:tav tm="0">
                                          <p:val>
                                            <p:fltVal val="0"/>
                                          </p:val>
                                        </p:tav>
                                        <p:tav tm="100000">
                                          <p:val>
                                            <p:strVal val="#ppt_w"/>
                                          </p:val>
                                        </p:tav>
                                      </p:tavLst>
                                    </p:anim>
                                    <p:anim calcmode="lin" valueType="num">
                                      <p:cBhvr>
                                        <p:cTn id="139" dur="500" fill="hold"/>
                                        <p:tgtEl>
                                          <p:spTgt spid="36"/>
                                        </p:tgtEl>
                                        <p:attrNameLst>
                                          <p:attrName>ppt_h</p:attrName>
                                        </p:attrNameLst>
                                      </p:cBhvr>
                                      <p:tavLst>
                                        <p:tav tm="0">
                                          <p:val>
                                            <p:fltVal val="0"/>
                                          </p:val>
                                        </p:tav>
                                        <p:tav tm="100000">
                                          <p:val>
                                            <p:strVal val="#ppt_h"/>
                                          </p:val>
                                        </p:tav>
                                      </p:tavLst>
                                    </p:anim>
                                    <p:animEffect transition="in" filter="fade">
                                      <p:cBhvr>
                                        <p:cTn id="140" dur="500"/>
                                        <p:tgtEl>
                                          <p:spTgt spid="36"/>
                                        </p:tgtEl>
                                      </p:cBhvr>
                                    </p:animEffect>
                                  </p:childTnLst>
                                </p:cTn>
                              </p:par>
                              <p:par>
                                <p:cTn id="141" presetID="53" presetClass="entr" presetSubtype="16" fill="hold" grpId="0" nodeType="withEffect">
                                  <p:stCondLst>
                                    <p:cond delay="500"/>
                                  </p:stCondLst>
                                  <p:childTnLst>
                                    <p:set>
                                      <p:cBhvr>
                                        <p:cTn id="142" dur="1" fill="hold">
                                          <p:stCondLst>
                                            <p:cond delay="0"/>
                                          </p:stCondLst>
                                        </p:cTn>
                                        <p:tgtEl>
                                          <p:spTgt spid="37"/>
                                        </p:tgtEl>
                                        <p:attrNameLst>
                                          <p:attrName>style.visibility</p:attrName>
                                        </p:attrNameLst>
                                      </p:cBhvr>
                                      <p:to>
                                        <p:strVal val="visible"/>
                                      </p:to>
                                    </p:set>
                                    <p:anim calcmode="lin" valueType="num">
                                      <p:cBhvr>
                                        <p:cTn id="143" dur="500" fill="hold"/>
                                        <p:tgtEl>
                                          <p:spTgt spid="37"/>
                                        </p:tgtEl>
                                        <p:attrNameLst>
                                          <p:attrName>ppt_w</p:attrName>
                                        </p:attrNameLst>
                                      </p:cBhvr>
                                      <p:tavLst>
                                        <p:tav tm="0">
                                          <p:val>
                                            <p:fltVal val="0"/>
                                          </p:val>
                                        </p:tav>
                                        <p:tav tm="100000">
                                          <p:val>
                                            <p:strVal val="#ppt_w"/>
                                          </p:val>
                                        </p:tav>
                                      </p:tavLst>
                                    </p:anim>
                                    <p:anim calcmode="lin" valueType="num">
                                      <p:cBhvr>
                                        <p:cTn id="144" dur="500" fill="hold"/>
                                        <p:tgtEl>
                                          <p:spTgt spid="37"/>
                                        </p:tgtEl>
                                        <p:attrNameLst>
                                          <p:attrName>ppt_h</p:attrName>
                                        </p:attrNameLst>
                                      </p:cBhvr>
                                      <p:tavLst>
                                        <p:tav tm="0">
                                          <p:val>
                                            <p:fltVal val="0"/>
                                          </p:val>
                                        </p:tav>
                                        <p:tav tm="100000">
                                          <p:val>
                                            <p:strVal val="#ppt_h"/>
                                          </p:val>
                                        </p:tav>
                                      </p:tavLst>
                                    </p:anim>
                                    <p:animEffect transition="in" filter="fade">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5" grpId="0" animBg="1"/>
      <p:bldP spid="16" grpId="0"/>
      <p:bldP spid="19" grpId="0" animBg="1"/>
      <p:bldP spid="20" grpId="0"/>
      <p:bldP spid="21" grpId="0" animBg="1"/>
      <p:bldP spid="22" grpId="0"/>
      <p:bldP spid="23" grpId="0" animBg="1"/>
      <p:bldP spid="24" grpId="0"/>
      <p:bldP spid="25" grpId="0" animBg="1"/>
      <p:bldP spid="25" grpId="1" animBg="1"/>
      <p:bldP spid="26" grpId="0" animBg="1"/>
      <p:bldP spid="27" grpId="0"/>
      <p:bldP spid="28" grpId="0"/>
      <p:bldP spid="29" grpId="0"/>
      <p:bldP spid="30" grpId="0"/>
      <p:bldP spid="31" grpId="0"/>
      <p:bldP spid="32" grpId="0"/>
      <p:bldP spid="33" grpId="0"/>
      <p:bldP spid="34" grpId="0"/>
      <p:bldP spid="35"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可行性分析</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第二章：项目介绍</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18</a:t>
            </a:r>
          </a:p>
        </p:txBody>
      </p:sp>
      <p:sp>
        <p:nvSpPr>
          <p:cNvPr id="12" name="KSO_Shape"/>
          <p:cNvSpPr>
            <a:spLocks/>
          </p:cNvSpPr>
          <p:nvPr/>
        </p:nvSpPr>
        <p:spPr bwMode="auto">
          <a:xfrm>
            <a:off x="120424" y="196105"/>
            <a:ext cx="407056" cy="30517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13" name="圆角矩形 12"/>
          <p:cNvSpPr/>
          <p:nvPr/>
        </p:nvSpPr>
        <p:spPr>
          <a:xfrm>
            <a:off x="4536982" y="3111670"/>
            <a:ext cx="3985933" cy="572903"/>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2569285" y="1915307"/>
            <a:ext cx="4133799" cy="572903"/>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1008533" y="1578347"/>
            <a:ext cx="922653" cy="1370279"/>
            <a:chOff x="1032992" y="2432634"/>
            <a:chExt cx="1230525" cy="1827514"/>
          </a:xfrm>
        </p:grpSpPr>
        <p:sp>
          <p:nvSpPr>
            <p:cNvPr id="16" name="任意多边形 15"/>
            <p:cNvSpPr/>
            <p:nvPr/>
          </p:nvSpPr>
          <p:spPr>
            <a:xfrm>
              <a:off x="1067786" y="2432634"/>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KSO_Shape"/>
            <p:cNvSpPr>
              <a:spLocks/>
            </p:cNvSpPr>
            <p:nvPr/>
          </p:nvSpPr>
          <p:spPr bwMode="auto">
            <a:xfrm>
              <a:off x="1450338" y="2837335"/>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8" name="文本框 6"/>
            <p:cNvSpPr txBox="1"/>
            <p:nvPr/>
          </p:nvSpPr>
          <p:spPr>
            <a:xfrm>
              <a:off x="1032992" y="3398149"/>
              <a:ext cx="1193799" cy="861999"/>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924977" y="2007254"/>
            <a:ext cx="928862" cy="1366943"/>
            <a:chOff x="2255236" y="3004658"/>
            <a:chExt cx="1238805" cy="1823065"/>
          </a:xfrm>
        </p:grpSpPr>
        <p:sp>
          <p:nvSpPr>
            <p:cNvPr id="20" name="任意多边形 19"/>
            <p:cNvSpPr/>
            <p:nvPr/>
          </p:nvSpPr>
          <p:spPr>
            <a:xfrm flipH="1">
              <a:off x="2298310" y="3004658"/>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1" name="KSO_Shape"/>
            <p:cNvSpPr>
              <a:spLocks/>
            </p:cNvSpPr>
            <p:nvPr/>
          </p:nvSpPr>
          <p:spPr bwMode="auto">
            <a:xfrm>
              <a:off x="2675625" y="3406937"/>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22" name="文本框 85"/>
            <p:cNvSpPr txBox="1"/>
            <p:nvPr/>
          </p:nvSpPr>
          <p:spPr>
            <a:xfrm>
              <a:off x="2255236" y="3965724"/>
              <a:ext cx="1193800" cy="861999"/>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a:t>
              </a:r>
              <a:r>
                <a:rPr lang="zh-CN" altLang="en-US" dirty="0">
                  <a:solidFill>
                    <a:schemeClr val="bg1"/>
                  </a:solidFill>
                  <a:latin typeface="微软雅黑" panose="020B0503020204020204" pitchFamily="34" charset="-122"/>
                  <a:ea typeface="微软雅黑" panose="020B0503020204020204" pitchFamily="34" charset="-122"/>
                </a:rPr>
                <a:t>标题</a:t>
              </a:r>
            </a:p>
          </p:txBody>
        </p:sp>
      </p:grpSp>
      <p:cxnSp>
        <p:nvCxnSpPr>
          <p:cNvPr id="23" name="直接连接符 22"/>
          <p:cNvCxnSpPr/>
          <p:nvPr/>
        </p:nvCxnSpPr>
        <p:spPr>
          <a:xfrm>
            <a:off x="2021816" y="1592781"/>
            <a:ext cx="729688" cy="0"/>
          </a:xfrm>
          <a:prstGeom prst="line">
            <a:avLst/>
          </a:prstGeom>
          <a:ln>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879927" y="2185969"/>
            <a:ext cx="729688" cy="0"/>
          </a:xfrm>
          <a:prstGeom prst="line">
            <a:avLst/>
          </a:prstGeom>
          <a:ln>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817311" y="2727865"/>
            <a:ext cx="729688" cy="0"/>
          </a:xfrm>
          <a:prstGeom prst="line">
            <a:avLst/>
          </a:prstGeom>
          <a:ln>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26" name="圆角矩形 25"/>
          <p:cNvSpPr/>
          <p:nvPr/>
        </p:nvSpPr>
        <p:spPr>
          <a:xfrm>
            <a:off x="3609615" y="2508411"/>
            <a:ext cx="3985933" cy="572903"/>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2162820" y="1320588"/>
            <a:ext cx="3866852" cy="572903"/>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sp>
        <p:nvSpPr>
          <p:cNvPr id="28" name="文本框 13"/>
          <p:cNvSpPr txBox="1"/>
          <p:nvPr/>
        </p:nvSpPr>
        <p:spPr>
          <a:xfrm>
            <a:off x="2889397" y="1446192"/>
            <a:ext cx="2827201" cy="480131"/>
          </a:xfrm>
          <a:prstGeom prst="rect">
            <a:avLst/>
          </a:prstGeom>
          <a:noFill/>
        </p:spPr>
        <p:txBody>
          <a:bodyPr wrap="square" rtlCol="0">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29" name="文本框 89"/>
          <p:cNvSpPr txBox="1"/>
          <p:nvPr/>
        </p:nvSpPr>
        <p:spPr>
          <a:xfrm>
            <a:off x="3708813" y="2009131"/>
            <a:ext cx="2827201" cy="480131"/>
          </a:xfrm>
          <a:prstGeom prst="rect">
            <a:avLst/>
          </a:prstGeom>
          <a:noFill/>
        </p:spPr>
        <p:txBody>
          <a:bodyPr wrap="square" rtlCol="0">
            <a:spAutoFit/>
          </a:bodyPr>
          <a:lstStyle>
            <a:defPPr>
              <a:defRPr lang="zh-CN"/>
            </a:defPPr>
            <a:lvl1pPr>
              <a:lnSpc>
                <a:spcPct val="120000"/>
              </a:lnSpc>
              <a:defRPr sz="1200">
                <a:solidFill>
                  <a:schemeClr val="bg1"/>
                </a:solidFill>
                <a:latin typeface="造字工房悦圆演示版常规体" pitchFamily="50" charset="-122"/>
                <a:ea typeface="造字工房悦圆演示版常规体" pitchFamily="50" charset="-122"/>
              </a:defRPr>
            </a:lvl1p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30" name="文本框 91"/>
          <p:cNvSpPr txBox="1"/>
          <p:nvPr/>
        </p:nvSpPr>
        <p:spPr>
          <a:xfrm>
            <a:off x="4636184" y="2541395"/>
            <a:ext cx="2827201" cy="674031"/>
          </a:xfrm>
          <a:prstGeom prst="rect">
            <a:avLst/>
          </a:prstGeom>
          <a:noFill/>
        </p:spPr>
        <p:txBody>
          <a:bodyPr wrap="square" rtlCol="0">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3771625" y="2925664"/>
            <a:ext cx="922653" cy="1393126"/>
            <a:chOff x="3494041" y="3716886"/>
            <a:chExt cx="1230525" cy="1857985"/>
          </a:xfrm>
        </p:grpSpPr>
        <p:sp>
          <p:nvSpPr>
            <p:cNvPr id="32" name="任意多边形 31"/>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33" name="KSO_Shape"/>
            <p:cNvSpPr>
              <a:spLocks/>
            </p:cNvSpPr>
            <p:nvPr/>
          </p:nvSpPr>
          <p:spPr bwMode="auto">
            <a:xfrm>
              <a:off x="3899886" y="4107374"/>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34" name="文本框 86"/>
            <p:cNvSpPr txBox="1"/>
            <p:nvPr/>
          </p:nvSpPr>
          <p:spPr>
            <a:xfrm>
              <a:off x="3494041" y="4712872"/>
              <a:ext cx="1193799" cy="861999"/>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a:t>
              </a:r>
              <a:r>
                <a:rPr lang="zh-CN" altLang="en-US" dirty="0">
                  <a:solidFill>
                    <a:schemeClr val="bg1"/>
                  </a:solidFill>
                  <a:latin typeface="微软雅黑" panose="020B0503020204020204" pitchFamily="34" charset="-122"/>
                  <a:ea typeface="微软雅黑" panose="020B0503020204020204" pitchFamily="34" charset="-122"/>
                </a:rPr>
                <a:t>标题</a:t>
              </a:r>
            </a:p>
          </p:txBody>
        </p:sp>
      </p:grpSp>
      <p:cxnSp>
        <p:nvCxnSpPr>
          <p:cNvPr id="35" name="直接连接符 34"/>
          <p:cNvCxnSpPr/>
          <p:nvPr/>
        </p:nvCxnSpPr>
        <p:spPr>
          <a:xfrm>
            <a:off x="4715687" y="3327637"/>
            <a:ext cx="729688" cy="0"/>
          </a:xfrm>
          <a:prstGeom prst="line">
            <a:avLst/>
          </a:prstGeom>
          <a:ln>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36" name="文本框 91"/>
          <p:cNvSpPr txBox="1"/>
          <p:nvPr/>
        </p:nvSpPr>
        <p:spPr>
          <a:xfrm>
            <a:off x="5587731" y="3144654"/>
            <a:ext cx="2827201" cy="674031"/>
          </a:xfrm>
          <a:prstGeom prst="rect">
            <a:avLst/>
          </a:prstGeom>
          <a:noFill/>
        </p:spPr>
        <p:txBody>
          <a:bodyPr wrap="square" rtlCol="0">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2853839" y="2541285"/>
            <a:ext cx="922653" cy="1393126"/>
            <a:chOff x="3937449" y="3388370"/>
            <a:chExt cx="1230525" cy="1857985"/>
          </a:xfrm>
        </p:grpSpPr>
        <p:grpSp>
          <p:nvGrpSpPr>
            <p:cNvPr id="38" name="组合 37"/>
            <p:cNvGrpSpPr/>
            <p:nvPr/>
          </p:nvGrpSpPr>
          <p:grpSpPr>
            <a:xfrm>
              <a:off x="3937449" y="3388370"/>
              <a:ext cx="1230525" cy="1857985"/>
              <a:chOff x="3494041" y="3716886"/>
              <a:chExt cx="1230525" cy="1857985"/>
            </a:xfrm>
            <a:solidFill>
              <a:srgbClr val="FC4B41"/>
            </a:solidFill>
          </p:grpSpPr>
          <p:sp>
            <p:nvSpPr>
              <p:cNvPr id="40" name="任意多边形 39"/>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41" name="文本框 86"/>
              <p:cNvSpPr txBox="1"/>
              <p:nvPr/>
            </p:nvSpPr>
            <p:spPr>
              <a:xfrm>
                <a:off x="3494041" y="4712872"/>
                <a:ext cx="1193799" cy="861999"/>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输入标题 </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39" name="Freeform 126"/>
            <p:cNvSpPr>
              <a:spLocks noChangeAspect="1" noEditPoints="1"/>
            </p:cNvSpPr>
            <p:nvPr/>
          </p:nvSpPr>
          <p:spPr bwMode="auto">
            <a:xfrm>
              <a:off x="4385843" y="3856787"/>
              <a:ext cx="297012" cy="371653"/>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sz="1200">
                <a:solidFill>
                  <a:srgbClr val="0EDEBA"/>
                </a:solidFill>
                <a:latin typeface="微软雅黑" panose="020B0503020204020204" pitchFamily="34" charset="-122"/>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307960163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750"/>
                                        <p:tgtEl>
                                          <p:spTgt spid="15"/>
                                        </p:tgtEl>
                                      </p:cBhvr>
                                    </p:animEffect>
                                    <p:anim calcmode="lin" valueType="num">
                                      <p:cBhvr>
                                        <p:cTn id="21" dur="750" fill="hold"/>
                                        <p:tgtEl>
                                          <p:spTgt spid="15"/>
                                        </p:tgtEl>
                                        <p:attrNameLst>
                                          <p:attrName>ppt_x</p:attrName>
                                        </p:attrNameLst>
                                      </p:cBhvr>
                                      <p:tavLst>
                                        <p:tav tm="0">
                                          <p:val>
                                            <p:strVal val="#ppt_x"/>
                                          </p:val>
                                        </p:tav>
                                        <p:tav tm="100000">
                                          <p:val>
                                            <p:strVal val="#ppt_x"/>
                                          </p:val>
                                        </p:tav>
                                      </p:tavLst>
                                    </p:anim>
                                    <p:anim calcmode="lin" valueType="num">
                                      <p:cBhvr>
                                        <p:cTn id="22" dur="75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1250"/>
                            </p:stCondLst>
                            <p:childTnLst>
                              <p:par>
                                <p:cTn id="24" presetID="22" presetClass="entr" presetSubtype="8"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par>
                          <p:cTn id="27" fill="hold">
                            <p:stCondLst>
                              <p:cond delay="1750"/>
                            </p:stCondLst>
                            <p:childTnLst>
                              <p:par>
                                <p:cTn id="28" presetID="10"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par>
                          <p:cTn id="31" fill="hold">
                            <p:stCondLst>
                              <p:cond delay="225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8"/>
                                        </p:tgtEl>
                                        <p:attrNameLst>
                                          <p:attrName>ppt_y</p:attrName>
                                        </p:attrNameLst>
                                      </p:cBhvr>
                                      <p:tavLst>
                                        <p:tav tm="0">
                                          <p:val>
                                            <p:strVal val="#ppt_y"/>
                                          </p:val>
                                        </p:tav>
                                        <p:tav tm="100000">
                                          <p:val>
                                            <p:strVal val="#ppt_y"/>
                                          </p:val>
                                        </p:tav>
                                      </p:tavLst>
                                    </p:anim>
                                    <p:anim calcmode="lin" valueType="num">
                                      <p:cBhvr>
                                        <p:cTn id="36"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8"/>
                                        </p:tgtEl>
                                      </p:cBhvr>
                                    </p:animEffect>
                                  </p:childTnLst>
                                </p:cTn>
                              </p:par>
                            </p:childTnLst>
                          </p:cTn>
                        </p:par>
                        <p:par>
                          <p:cTn id="39" fill="hold">
                            <p:stCondLst>
                              <p:cond delay="4100"/>
                            </p:stCondLst>
                            <p:childTnLst>
                              <p:par>
                                <p:cTn id="40" presetID="42" presetClass="entr" presetSubtype="0"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par>
                          <p:cTn id="45" fill="hold">
                            <p:stCondLst>
                              <p:cond delay="5100"/>
                            </p:stCondLst>
                            <p:childTnLst>
                              <p:par>
                                <p:cTn id="46" presetID="22" presetClass="entr" presetSubtype="8"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500"/>
                                        <p:tgtEl>
                                          <p:spTgt spid="24"/>
                                        </p:tgtEl>
                                      </p:cBhvr>
                                    </p:animEffect>
                                  </p:childTnLst>
                                </p:cTn>
                              </p:par>
                            </p:childTnLst>
                          </p:cTn>
                        </p:par>
                        <p:par>
                          <p:cTn id="49" fill="hold">
                            <p:stCondLst>
                              <p:cond delay="5600"/>
                            </p:stCondLst>
                            <p:childTnLst>
                              <p:par>
                                <p:cTn id="50" presetID="10"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par>
                          <p:cTn id="53" fill="hold">
                            <p:stCondLst>
                              <p:cond delay="61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29"/>
                                        </p:tgtEl>
                                        <p:attrNameLst>
                                          <p:attrName>ppt_y</p:attrName>
                                        </p:attrNameLst>
                                      </p:cBhvr>
                                      <p:tavLst>
                                        <p:tav tm="0">
                                          <p:val>
                                            <p:strVal val="#ppt_y"/>
                                          </p:val>
                                        </p:tav>
                                        <p:tav tm="100000">
                                          <p:val>
                                            <p:strVal val="#ppt_y"/>
                                          </p:val>
                                        </p:tav>
                                      </p:tavLst>
                                    </p:anim>
                                    <p:anim calcmode="lin" valueType="num">
                                      <p:cBhvr>
                                        <p:cTn id="58"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29"/>
                                        </p:tgtEl>
                                      </p:cBhvr>
                                    </p:animEffect>
                                  </p:childTnLst>
                                </p:cTn>
                              </p:par>
                            </p:childTnLst>
                          </p:cTn>
                        </p:par>
                        <p:par>
                          <p:cTn id="61" fill="hold">
                            <p:stCondLst>
                              <p:cond delay="7950"/>
                            </p:stCondLst>
                            <p:childTnLst>
                              <p:par>
                                <p:cTn id="62" presetID="42" presetClass="entr" presetSubtype="0"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1000"/>
                                        <p:tgtEl>
                                          <p:spTgt spid="37"/>
                                        </p:tgtEl>
                                      </p:cBhvr>
                                    </p:animEffect>
                                    <p:anim calcmode="lin" valueType="num">
                                      <p:cBhvr>
                                        <p:cTn id="65" dur="1000" fill="hold"/>
                                        <p:tgtEl>
                                          <p:spTgt spid="37"/>
                                        </p:tgtEl>
                                        <p:attrNameLst>
                                          <p:attrName>ppt_x</p:attrName>
                                        </p:attrNameLst>
                                      </p:cBhvr>
                                      <p:tavLst>
                                        <p:tav tm="0">
                                          <p:val>
                                            <p:strVal val="#ppt_x"/>
                                          </p:val>
                                        </p:tav>
                                        <p:tav tm="100000">
                                          <p:val>
                                            <p:strVal val="#ppt_x"/>
                                          </p:val>
                                        </p:tav>
                                      </p:tavLst>
                                    </p:anim>
                                    <p:anim calcmode="lin" valueType="num">
                                      <p:cBhvr>
                                        <p:cTn id="66" dur="1000" fill="hold"/>
                                        <p:tgtEl>
                                          <p:spTgt spid="37"/>
                                        </p:tgtEl>
                                        <p:attrNameLst>
                                          <p:attrName>ppt_y</p:attrName>
                                        </p:attrNameLst>
                                      </p:cBhvr>
                                      <p:tavLst>
                                        <p:tav tm="0">
                                          <p:val>
                                            <p:strVal val="#ppt_y+.1"/>
                                          </p:val>
                                        </p:tav>
                                        <p:tav tm="100000">
                                          <p:val>
                                            <p:strVal val="#ppt_y"/>
                                          </p:val>
                                        </p:tav>
                                      </p:tavLst>
                                    </p:anim>
                                  </p:childTnLst>
                                </p:cTn>
                              </p:par>
                            </p:childTnLst>
                          </p:cTn>
                        </p:par>
                        <p:par>
                          <p:cTn id="67" fill="hold">
                            <p:stCondLst>
                              <p:cond delay="8950"/>
                            </p:stCondLst>
                            <p:childTnLst>
                              <p:par>
                                <p:cTn id="68" presetID="22" presetClass="entr" presetSubtype="8"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left)">
                                      <p:cBhvr>
                                        <p:cTn id="70" dur="500"/>
                                        <p:tgtEl>
                                          <p:spTgt spid="25"/>
                                        </p:tgtEl>
                                      </p:cBhvr>
                                    </p:animEffect>
                                  </p:childTnLst>
                                </p:cTn>
                              </p:par>
                            </p:childTnLst>
                          </p:cTn>
                        </p:par>
                        <p:par>
                          <p:cTn id="71" fill="hold">
                            <p:stCondLst>
                              <p:cond delay="9450"/>
                            </p:stCondLst>
                            <p:childTnLst>
                              <p:par>
                                <p:cTn id="72" presetID="10" presetClass="entr" presetSubtype="0"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childTnLst>
                          </p:cTn>
                        </p:par>
                        <p:par>
                          <p:cTn id="75" fill="hold">
                            <p:stCondLst>
                              <p:cond delay="99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30"/>
                                        </p:tgtEl>
                                        <p:attrNameLst>
                                          <p:attrName>style.visibility</p:attrName>
                                        </p:attrNameLst>
                                      </p:cBhvr>
                                      <p:to>
                                        <p:strVal val="visible"/>
                                      </p:to>
                                    </p:set>
                                    <p:anim calcmode="lin" valueType="num">
                                      <p:cBhvr>
                                        <p:cTn id="78"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30"/>
                                        </p:tgtEl>
                                        <p:attrNameLst>
                                          <p:attrName>ppt_y</p:attrName>
                                        </p:attrNameLst>
                                      </p:cBhvr>
                                      <p:tavLst>
                                        <p:tav tm="0">
                                          <p:val>
                                            <p:strVal val="#ppt_y"/>
                                          </p:val>
                                        </p:tav>
                                        <p:tav tm="100000">
                                          <p:val>
                                            <p:strVal val="#ppt_y"/>
                                          </p:val>
                                        </p:tav>
                                      </p:tavLst>
                                    </p:anim>
                                    <p:anim calcmode="lin" valueType="num">
                                      <p:cBhvr>
                                        <p:cTn id="80"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30"/>
                                        </p:tgtEl>
                                      </p:cBhvr>
                                    </p:animEffect>
                                  </p:childTnLst>
                                </p:cTn>
                              </p:par>
                            </p:childTnLst>
                          </p:cTn>
                        </p:par>
                        <p:par>
                          <p:cTn id="83" fill="hold">
                            <p:stCondLst>
                              <p:cond delay="11800"/>
                            </p:stCondLst>
                            <p:childTnLst>
                              <p:par>
                                <p:cTn id="84" presetID="42" presetClass="entr" presetSubtype="0" fill="hold"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1000"/>
                                        <p:tgtEl>
                                          <p:spTgt spid="31"/>
                                        </p:tgtEl>
                                      </p:cBhvr>
                                    </p:animEffect>
                                    <p:anim calcmode="lin" valueType="num">
                                      <p:cBhvr>
                                        <p:cTn id="87" dur="1000" fill="hold"/>
                                        <p:tgtEl>
                                          <p:spTgt spid="31"/>
                                        </p:tgtEl>
                                        <p:attrNameLst>
                                          <p:attrName>ppt_x</p:attrName>
                                        </p:attrNameLst>
                                      </p:cBhvr>
                                      <p:tavLst>
                                        <p:tav tm="0">
                                          <p:val>
                                            <p:strVal val="#ppt_x"/>
                                          </p:val>
                                        </p:tav>
                                        <p:tav tm="100000">
                                          <p:val>
                                            <p:strVal val="#ppt_x"/>
                                          </p:val>
                                        </p:tav>
                                      </p:tavLst>
                                    </p:anim>
                                    <p:anim calcmode="lin" valueType="num">
                                      <p:cBhvr>
                                        <p:cTn id="88" dur="1000" fill="hold"/>
                                        <p:tgtEl>
                                          <p:spTgt spid="31"/>
                                        </p:tgtEl>
                                        <p:attrNameLst>
                                          <p:attrName>ppt_y</p:attrName>
                                        </p:attrNameLst>
                                      </p:cBhvr>
                                      <p:tavLst>
                                        <p:tav tm="0">
                                          <p:val>
                                            <p:strVal val="#ppt_y+.1"/>
                                          </p:val>
                                        </p:tav>
                                        <p:tav tm="100000">
                                          <p:val>
                                            <p:strVal val="#ppt_y"/>
                                          </p:val>
                                        </p:tav>
                                      </p:tavLst>
                                    </p:anim>
                                  </p:childTnLst>
                                </p:cTn>
                              </p:par>
                            </p:childTnLst>
                          </p:cTn>
                        </p:par>
                        <p:par>
                          <p:cTn id="89" fill="hold">
                            <p:stCondLst>
                              <p:cond delay="12800"/>
                            </p:stCondLst>
                            <p:childTnLst>
                              <p:par>
                                <p:cTn id="90" presetID="22" presetClass="entr" presetSubtype="8" fill="hold" nodeType="after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wipe(left)">
                                      <p:cBhvr>
                                        <p:cTn id="92" dur="500"/>
                                        <p:tgtEl>
                                          <p:spTgt spid="35"/>
                                        </p:tgtEl>
                                      </p:cBhvr>
                                    </p:animEffect>
                                  </p:childTnLst>
                                </p:cTn>
                              </p:par>
                            </p:childTnLst>
                          </p:cTn>
                        </p:par>
                        <p:par>
                          <p:cTn id="93" fill="hold">
                            <p:stCondLst>
                              <p:cond delay="13300"/>
                            </p:stCondLst>
                            <p:childTnLst>
                              <p:par>
                                <p:cTn id="94" presetID="10" presetClass="entr" presetSubtype="0"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fade">
                                      <p:cBhvr>
                                        <p:cTn id="96" dur="500"/>
                                        <p:tgtEl>
                                          <p:spTgt spid="13"/>
                                        </p:tgtEl>
                                      </p:cBhvr>
                                    </p:animEffect>
                                  </p:childTnLst>
                                </p:cTn>
                              </p:par>
                            </p:childTnLst>
                          </p:cTn>
                        </p:par>
                        <p:par>
                          <p:cTn id="97" fill="hold">
                            <p:stCondLst>
                              <p:cond delay="138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36"/>
                                        </p:tgtEl>
                                        <p:attrNameLst>
                                          <p:attrName>style.visibility</p:attrName>
                                        </p:attrNameLst>
                                      </p:cBhvr>
                                      <p:to>
                                        <p:strVal val="visible"/>
                                      </p:to>
                                    </p:set>
                                    <p:anim calcmode="lin" valueType="num">
                                      <p:cBhvr>
                                        <p:cTn id="10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36"/>
                                        </p:tgtEl>
                                        <p:attrNameLst>
                                          <p:attrName>ppt_y</p:attrName>
                                        </p:attrNameLst>
                                      </p:cBhvr>
                                      <p:tavLst>
                                        <p:tav tm="0">
                                          <p:val>
                                            <p:strVal val="#ppt_y"/>
                                          </p:val>
                                        </p:tav>
                                        <p:tav tm="100000">
                                          <p:val>
                                            <p:strVal val="#ppt_y"/>
                                          </p:val>
                                        </p:tav>
                                      </p:tavLst>
                                    </p:anim>
                                    <p:anim calcmode="lin" valueType="num">
                                      <p:cBhvr>
                                        <p:cTn id="10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animBg="1"/>
      <p:bldP spid="26" grpId="0" animBg="1"/>
      <p:bldP spid="27" grpId="0" animBg="1"/>
      <p:bldP spid="28" grpId="0"/>
      <p:bldP spid="29" grpId="0"/>
      <p:bldP spid="30"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产品形式</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第三章：产品与运营</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21</a:t>
            </a:r>
          </a:p>
        </p:txBody>
      </p:sp>
      <p:sp>
        <p:nvSpPr>
          <p:cNvPr id="13" name="KSO_Shape"/>
          <p:cNvSpPr>
            <a:spLocks/>
          </p:cNvSpPr>
          <p:nvPr/>
        </p:nvSpPr>
        <p:spPr bwMode="auto">
          <a:xfrm>
            <a:off x="110201" y="147111"/>
            <a:ext cx="358606" cy="355021"/>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椭圆 11"/>
          <p:cNvSpPr/>
          <p:nvPr/>
        </p:nvSpPr>
        <p:spPr>
          <a:xfrm>
            <a:off x="1818411" y="1303883"/>
            <a:ext cx="1511774" cy="15117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35239" y="1303883"/>
            <a:ext cx="1511774" cy="151177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652067" y="1303883"/>
            <a:ext cx="1511774" cy="15117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2156087" y="2128574"/>
            <a:ext cx="777448" cy="230832"/>
          </a:xfrm>
          <a:prstGeom prst="rect">
            <a:avLst/>
          </a:prstGeom>
          <a:noFill/>
        </p:spPr>
        <p:txBody>
          <a:bodyPr wrap="square" lIns="0" tIns="0" rIns="0" bIns="0" rtlCol="0">
            <a:spAutoFit/>
          </a:bodyPr>
          <a:lstStyle/>
          <a:p>
            <a:pPr algn="ctr"/>
            <a:r>
              <a:rPr lang="zh-CN" altLang="en-US" sz="1500" b="1" dirty="0">
                <a:solidFill>
                  <a:schemeClr val="bg1"/>
                </a:solidFill>
                <a:latin typeface="微软雅黑" pitchFamily="34" charset="-122"/>
                <a:ea typeface="微软雅黑" pitchFamily="34" charset="-122"/>
              </a:rPr>
              <a:t>线下门店</a:t>
            </a:r>
          </a:p>
        </p:txBody>
      </p:sp>
      <p:sp>
        <p:nvSpPr>
          <p:cNvPr id="17" name="TextBox 16"/>
          <p:cNvSpPr txBox="1"/>
          <p:nvPr/>
        </p:nvSpPr>
        <p:spPr>
          <a:xfrm>
            <a:off x="3992012" y="2128574"/>
            <a:ext cx="998229" cy="230832"/>
          </a:xfrm>
          <a:prstGeom prst="rect">
            <a:avLst/>
          </a:prstGeom>
          <a:noFill/>
        </p:spPr>
        <p:txBody>
          <a:bodyPr wrap="square" lIns="0" tIns="0" rIns="0" bIns="0" rtlCol="0">
            <a:spAutoFit/>
          </a:bodyPr>
          <a:lstStyle/>
          <a:p>
            <a:pPr algn="ctr"/>
            <a:r>
              <a:rPr lang="zh-CN" altLang="en-US" sz="1500" b="1" dirty="0">
                <a:solidFill>
                  <a:schemeClr val="bg1"/>
                </a:solidFill>
                <a:latin typeface="微软雅黑" pitchFamily="34" charset="-122"/>
                <a:ea typeface="微软雅黑" pitchFamily="34" charset="-122"/>
              </a:rPr>
              <a:t>电脑客户端</a:t>
            </a:r>
          </a:p>
        </p:txBody>
      </p:sp>
      <p:sp>
        <p:nvSpPr>
          <p:cNvPr id="18" name="TextBox 17"/>
          <p:cNvSpPr txBox="1"/>
          <p:nvPr/>
        </p:nvSpPr>
        <p:spPr>
          <a:xfrm>
            <a:off x="5970628" y="2128574"/>
            <a:ext cx="874652" cy="230832"/>
          </a:xfrm>
          <a:prstGeom prst="rect">
            <a:avLst/>
          </a:prstGeom>
          <a:noFill/>
        </p:spPr>
        <p:txBody>
          <a:bodyPr wrap="square" lIns="0" tIns="0" rIns="0" bIns="0" rtlCol="0">
            <a:spAutoFit/>
          </a:bodyPr>
          <a:lstStyle/>
          <a:p>
            <a:pPr algn="ctr"/>
            <a:r>
              <a:rPr lang="zh-CN" altLang="en-US" sz="1500" b="1" dirty="0">
                <a:solidFill>
                  <a:schemeClr val="bg1"/>
                </a:solidFill>
                <a:latin typeface="微软雅黑" pitchFamily="34" charset="-122"/>
                <a:ea typeface="微软雅黑" pitchFamily="34" charset="-122"/>
              </a:rPr>
              <a:t>手机</a:t>
            </a:r>
            <a:r>
              <a:rPr lang="en-US" altLang="zh-CN" sz="1500" b="1" dirty="0">
                <a:solidFill>
                  <a:schemeClr val="bg1"/>
                </a:solidFill>
                <a:latin typeface="微软雅黑" pitchFamily="34" charset="-122"/>
                <a:ea typeface="微软雅黑" pitchFamily="34" charset="-122"/>
              </a:rPr>
              <a:t>APP</a:t>
            </a:r>
            <a:endParaRPr lang="zh-CN" altLang="en-US" sz="1500" b="1" dirty="0">
              <a:solidFill>
                <a:schemeClr val="bg1"/>
              </a:solidFill>
              <a:latin typeface="微软雅黑" pitchFamily="34" charset="-122"/>
              <a:ea typeface="微软雅黑" pitchFamily="34" charset="-122"/>
            </a:endParaRPr>
          </a:p>
        </p:txBody>
      </p:sp>
      <p:sp>
        <p:nvSpPr>
          <p:cNvPr id="19" name="KSO_Shape"/>
          <p:cNvSpPr>
            <a:spLocks/>
          </p:cNvSpPr>
          <p:nvPr/>
        </p:nvSpPr>
        <p:spPr bwMode="auto">
          <a:xfrm>
            <a:off x="4224556" y="1548768"/>
            <a:ext cx="533141" cy="398967"/>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269930"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宋体" panose="02010600030101010101" pitchFamily="2" charset="-122"/>
            </a:endParaRPr>
          </a:p>
        </p:txBody>
      </p:sp>
      <p:sp>
        <p:nvSpPr>
          <p:cNvPr id="20" name="KSO_Shape"/>
          <p:cNvSpPr>
            <a:spLocks/>
          </p:cNvSpPr>
          <p:nvPr/>
        </p:nvSpPr>
        <p:spPr bwMode="auto">
          <a:xfrm>
            <a:off x="6201667" y="1567824"/>
            <a:ext cx="427891" cy="36085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1" name="KSO_Shape"/>
          <p:cNvSpPr>
            <a:spLocks/>
          </p:cNvSpPr>
          <p:nvPr/>
        </p:nvSpPr>
        <p:spPr bwMode="auto">
          <a:xfrm>
            <a:off x="2331985" y="1514519"/>
            <a:ext cx="402018" cy="467464"/>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22" name="组合 21"/>
          <p:cNvGrpSpPr/>
          <p:nvPr/>
        </p:nvGrpSpPr>
        <p:grpSpPr>
          <a:xfrm>
            <a:off x="3416340" y="1943398"/>
            <a:ext cx="232744" cy="232744"/>
            <a:chOff x="3264324" y="1749600"/>
            <a:chExt cx="348156" cy="348156"/>
          </a:xfrm>
          <a:solidFill>
            <a:srgbClr val="34495E"/>
          </a:solidFill>
        </p:grpSpPr>
        <p:sp>
          <p:nvSpPr>
            <p:cNvPr id="23" name="矩形 22"/>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5333168" y="1943398"/>
            <a:ext cx="232744" cy="232744"/>
            <a:chOff x="3264324" y="1749600"/>
            <a:chExt cx="348156" cy="348156"/>
          </a:xfrm>
          <a:solidFill>
            <a:srgbClr val="34495E"/>
          </a:solidFill>
        </p:grpSpPr>
        <p:sp>
          <p:nvSpPr>
            <p:cNvPr id="26" name="矩形 25"/>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TextBox 27"/>
          <p:cNvSpPr txBox="1"/>
          <p:nvPr/>
        </p:nvSpPr>
        <p:spPr>
          <a:xfrm>
            <a:off x="2156087" y="2376320"/>
            <a:ext cx="777448" cy="115416"/>
          </a:xfrm>
          <a:prstGeom prst="rect">
            <a:avLst/>
          </a:prstGeom>
          <a:noFill/>
        </p:spPr>
        <p:txBody>
          <a:bodyPr wrap="square" lIns="0" tIns="0" rIns="0" bIns="0" rtlCol="0">
            <a:spAutoFit/>
          </a:bodyPr>
          <a:lstStyle/>
          <a:p>
            <a:pPr algn="ctr"/>
            <a:r>
              <a:rPr lang="zh-CN" altLang="en-US" sz="750" b="1" dirty="0">
                <a:solidFill>
                  <a:schemeClr val="bg1"/>
                </a:solidFill>
                <a:latin typeface="微软雅黑" pitchFamily="34" charset="-122"/>
                <a:ea typeface="微软雅黑" pitchFamily="34" charset="-122"/>
              </a:rPr>
              <a:t>点击输入说明文字</a:t>
            </a:r>
          </a:p>
        </p:txBody>
      </p:sp>
      <p:sp>
        <p:nvSpPr>
          <p:cNvPr id="29" name="TextBox 28"/>
          <p:cNvSpPr txBox="1"/>
          <p:nvPr/>
        </p:nvSpPr>
        <p:spPr>
          <a:xfrm>
            <a:off x="4053800" y="2376320"/>
            <a:ext cx="874652" cy="115416"/>
          </a:xfrm>
          <a:prstGeom prst="rect">
            <a:avLst/>
          </a:prstGeom>
          <a:noFill/>
        </p:spPr>
        <p:txBody>
          <a:bodyPr wrap="square" lIns="0" tIns="0" rIns="0" bIns="0" rtlCol="0">
            <a:spAutoFit/>
          </a:bodyPr>
          <a:lstStyle/>
          <a:p>
            <a:pPr algn="ctr"/>
            <a:r>
              <a:rPr lang="zh-CN" altLang="en-US" sz="750" b="1" dirty="0">
                <a:solidFill>
                  <a:schemeClr val="bg1"/>
                </a:solidFill>
                <a:latin typeface="微软雅黑" pitchFamily="34" charset="-122"/>
                <a:ea typeface="微软雅黑" pitchFamily="34" charset="-122"/>
              </a:rPr>
              <a:t>点击输入说明文字</a:t>
            </a:r>
          </a:p>
        </p:txBody>
      </p:sp>
      <p:sp>
        <p:nvSpPr>
          <p:cNvPr id="30" name="TextBox 29"/>
          <p:cNvSpPr txBox="1"/>
          <p:nvPr/>
        </p:nvSpPr>
        <p:spPr>
          <a:xfrm>
            <a:off x="5970628" y="2376320"/>
            <a:ext cx="874652" cy="115416"/>
          </a:xfrm>
          <a:prstGeom prst="rect">
            <a:avLst/>
          </a:prstGeom>
          <a:noFill/>
        </p:spPr>
        <p:txBody>
          <a:bodyPr wrap="square" lIns="0" tIns="0" rIns="0" bIns="0" rtlCol="0">
            <a:spAutoFit/>
          </a:bodyPr>
          <a:lstStyle/>
          <a:p>
            <a:pPr algn="ctr"/>
            <a:r>
              <a:rPr lang="zh-CN" altLang="en-US" sz="750" b="1" dirty="0">
                <a:solidFill>
                  <a:schemeClr val="bg1"/>
                </a:solidFill>
                <a:latin typeface="微软雅黑" pitchFamily="34" charset="-122"/>
                <a:ea typeface="微软雅黑" pitchFamily="34" charset="-122"/>
              </a:rPr>
              <a:t>点击输入说明文字</a:t>
            </a:r>
          </a:p>
        </p:txBody>
      </p:sp>
      <p:sp>
        <p:nvSpPr>
          <p:cNvPr id="31" name="Freeform 12"/>
          <p:cNvSpPr>
            <a:spLocks/>
          </p:cNvSpPr>
          <p:nvPr/>
        </p:nvSpPr>
        <p:spPr bwMode="auto">
          <a:xfrm>
            <a:off x="1206068" y="3165662"/>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32" name="Freeform 12"/>
          <p:cNvSpPr>
            <a:spLocks/>
          </p:cNvSpPr>
          <p:nvPr/>
        </p:nvSpPr>
        <p:spPr bwMode="auto">
          <a:xfrm flipH="1" flipV="1">
            <a:off x="7685101" y="3941171"/>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33" name="TextBox 32"/>
          <p:cNvSpPr txBox="1"/>
          <p:nvPr/>
        </p:nvSpPr>
        <p:spPr>
          <a:xfrm>
            <a:off x="1476028" y="3401251"/>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23900235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6"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290">
                                          <p:stCondLst>
                                            <p:cond delay="0"/>
                                          </p:stCondLst>
                                        </p:cTn>
                                        <p:tgtEl>
                                          <p:spTgt spid="16"/>
                                        </p:tgtEl>
                                      </p:cBhvr>
                                    </p:animEffect>
                                    <p:anim calcmode="lin" valueType="num">
                                      <p:cBhvr>
                                        <p:cTn id="20"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1"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2"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23"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24"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25" dur="13">
                                          <p:stCondLst>
                                            <p:cond delay="325"/>
                                          </p:stCondLst>
                                        </p:cTn>
                                        <p:tgtEl>
                                          <p:spTgt spid="16"/>
                                        </p:tgtEl>
                                      </p:cBhvr>
                                      <p:to x="100000" y="60000"/>
                                    </p:animScale>
                                    <p:animScale>
                                      <p:cBhvr>
                                        <p:cTn id="26" dur="83" decel="50000">
                                          <p:stCondLst>
                                            <p:cond delay="338"/>
                                          </p:stCondLst>
                                        </p:cTn>
                                        <p:tgtEl>
                                          <p:spTgt spid="16"/>
                                        </p:tgtEl>
                                      </p:cBhvr>
                                      <p:to x="100000" y="100000"/>
                                    </p:animScale>
                                    <p:animScale>
                                      <p:cBhvr>
                                        <p:cTn id="27" dur="13">
                                          <p:stCondLst>
                                            <p:cond delay="656"/>
                                          </p:stCondLst>
                                        </p:cTn>
                                        <p:tgtEl>
                                          <p:spTgt spid="16"/>
                                        </p:tgtEl>
                                      </p:cBhvr>
                                      <p:to x="100000" y="80000"/>
                                    </p:animScale>
                                    <p:animScale>
                                      <p:cBhvr>
                                        <p:cTn id="28" dur="83" decel="50000">
                                          <p:stCondLst>
                                            <p:cond delay="669"/>
                                          </p:stCondLst>
                                        </p:cTn>
                                        <p:tgtEl>
                                          <p:spTgt spid="16"/>
                                        </p:tgtEl>
                                      </p:cBhvr>
                                      <p:to x="100000" y="100000"/>
                                    </p:animScale>
                                    <p:animScale>
                                      <p:cBhvr>
                                        <p:cTn id="29" dur="13">
                                          <p:stCondLst>
                                            <p:cond delay="821"/>
                                          </p:stCondLst>
                                        </p:cTn>
                                        <p:tgtEl>
                                          <p:spTgt spid="16"/>
                                        </p:tgtEl>
                                      </p:cBhvr>
                                      <p:to x="100000" y="90000"/>
                                    </p:animScale>
                                    <p:animScale>
                                      <p:cBhvr>
                                        <p:cTn id="30" dur="83" decel="50000">
                                          <p:stCondLst>
                                            <p:cond delay="834"/>
                                          </p:stCondLst>
                                        </p:cTn>
                                        <p:tgtEl>
                                          <p:spTgt spid="16"/>
                                        </p:tgtEl>
                                      </p:cBhvr>
                                      <p:to x="100000" y="100000"/>
                                    </p:animScale>
                                    <p:animScale>
                                      <p:cBhvr>
                                        <p:cTn id="31" dur="13">
                                          <p:stCondLst>
                                            <p:cond delay="904"/>
                                          </p:stCondLst>
                                        </p:cTn>
                                        <p:tgtEl>
                                          <p:spTgt spid="16"/>
                                        </p:tgtEl>
                                      </p:cBhvr>
                                      <p:to x="100000" y="95000"/>
                                    </p:animScale>
                                    <p:animScale>
                                      <p:cBhvr>
                                        <p:cTn id="32" dur="83" decel="50000">
                                          <p:stCondLst>
                                            <p:cond delay="917"/>
                                          </p:stCondLst>
                                        </p:cTn>
                                        <p:tgtEl>
                                          <p:spTgt spid="16"/>
                                        </p:tgtEl>
                                      </p:cBhvr>
                                      <p:to x="100000" y="100000"/>
                                    </p:animScale>
                                  </p:childTnLst>
                                </p:cTn>
                              </p:par>
                              <p:par>
                                <p:cTn id="33" presetID="26"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down)">
                                      <p:cBhvr>
                                        <p:cTn id="35" dur="290">
                                          <p:stCondLst>
                                            <p:cond delay="0"/>
                                          </p:stCondLst>
                                        </p:cTn>
                                        <p:tgtEl>
                                          <p:spTgt spid="28"/>
                                        </p:tgtEl>
                                      </p:cBhvr>
                                    </p:animEffect>
                                    <p:anim calcmode="lin" valueType="num">
                                      <p:cBhvr>
                                        <p:cTn id="36"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37"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38"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39"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40"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41" dur="13">
                                          <p:stCondLst>
                                            <p:cond delay="325"/>
                                          </p:stCondLst>
                                        </p:cTn>
                                        <p:tgtEl>
                                          <p:spTgt spid="28"/>
                                        </p:tgtEl>
                                      </p:cBhvr>
                                      <p:to x="100000" y="60000"/>
                                    </p:animScale>
                                    <p:animScale>
                                      <p:cBhvr>
                                        <p:cTn id="42" dur="83" decel="50000">
                                          <p:stCondLst>
                                            <p:cond delay="338"/>
                                          </p:stCondLst>
                                        </p:cTn>
                                        <p:tgtEl>
                                          <p:spTgt spid="28"/>
                                        </p:tgtEl>
                                      </p:cBhvr>
                                      <p:to x="100000" y="100000"/>
                                    </p:animScale>
                                    <p:animScale>
                                      <p:cBhvr>
                                        <p:cTn id="43" dur="13">
                                          <p:stCondLst>
                                            <p:cond delay="656"/>
                                          </p:stCondLst>
                                        </p:cTn>
                                        <p:tgtEl>
                                          <p:spTgt spid="28"/>
                                        </p:tgtEl>
                                      </p:cBhvr>
                                      <p:to x="100000" y="80000"/>
                                    </p:animScale>
                                    <p:animScale>
                                      <p:cBhvr>
                                        <p:cTn id="44" dur="83" decel="50000">
                                          <p:stCondLst>
                                            <p:cond delay="669"/>
                                          </p:stCondLst>
                                        </p:cTn>
                                        <p:tgtEl>
                                          <p:spTgt spid="28"/>
                                        </p:tgtEl>
                                      </p:cBhvr>
                                      <p:to x="100000" y="100000"/>
                                    </p:animScale>
                                    <p:animScale>
                                      <p:cBhvr>
                                        <p:cTn id="45" dur="13">
                                          <p:stCondLst>
                                            <p:cond delay="821"/>
                                          </p:stCondLst>
                                        </p:cTn>
                                        <p:tgtEl>
                                          <p:spTgt spid="28"/>
                                        </p:tgtEl>
                                      </p:cBhvr>
                                      <p:to x="100000" y="90000"/>
                                    </p:animScale>
                                    <p:animScale>
                                      <p:cBhvr>
                                        <p:cTn id="46" dur="83" decel="50000">
                                          <p:stCondLst>
                                            <p:cond delay="834"/>
                                          </p:stCondLst>
                                        </p:cTn>
                                        <p:tgtEl>
                                          <p:spTgt spid="28"/>
                                        </p:tgtEl>
                                      </p:cBhvr>
                                      <p:to x="100000" y="100000"/>
                                    </p:animScale>
                                    <p:animScale>
                                      <p:cBhvr>
                                        <p:cTn id="47" dur="13">
                                          <p:stCondLst>
                                            <p:cond delay="904"/>
                                          </p:stCondLst>
                                        </p:cTn>
                                        <p:tgtEl>
                                          <p:spTgt spid="28"/>
                                        </p:tgtEl>
                                      </p:cBhvr>
                                      <p:to x="100000" y="95000"/>
                                    </p:animScale>
                                    <p:animScale>
                                      <p:cBhvr>
                                        <p:cTn id="48" dur="83" decel="50000">
                                          <p:stCondLst>
                                            <p:cond delay="917"/>
                                          </p:stCondLst>
                                        </p:cTn>
                                        <p:tgtEl>
                                          <p:spTgt spid="28"/>
                                        </p:tgtEl>
                                      </p:cBhvr>
                                      <p:to x="100000" y="100000"/>
                                    </p:animScale>
                                  </p:childTnLst>
                                </p:cTn>
                              </p:par>
                              <p:par>
                                <p:cTn id="49" presetID="26"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down)">
                                      <p:cBhvr>
                                        <p:cTn id="51" dur="290">
                                          <p:stCondLst>
                                            <p:cond delay="0"/>
                                          </p:stCondLst>
                                        </p:cTn>
                                        <p:tgtEl>
                                          <p:spTgt spid="12"/>
                                        </p:tgtEl>
                                      </p:cBhvr>
                                    </p:animEffect>
                                    <p:anim calcmode="lin" valueType="num">
                                      <p:cBhvr>
                                        <p:cTn id="52"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57" dur="13">
                                          <p:stCondLst>
                                            <p:cond delay="325"/>
                                          </p:stCondLst>
                                        </p:cTn>
                                        <p:tgtEl>
                                          <p:spTgt spid="12"/>
                                        </p:tgtEl>
                                      </p:cBhvr>
                                      <p:to x="100000" y="60000"/>
                                    </p:animScale>
                                    <p:animScale>
                                      <p:cBhvr>
                                        <p:cTn id="58" dur="83" decel="50000">
                                          <p:stCondLst>
                                            <p:cond delay="338"/>
                                          </p:stCondLst>
                                        </p:cTn>
                                        <p:tgtEl>
                                          <p:spTgt spid="12"/>
                                        </p:tgtEl>
                                      </p:cBhvr>
                                      <p:to x="100000" y="100000"/>
                                    </p:animScale>
                                    <p:animScale>
                                      <p:cBhvr>
                                        <p:cTn id="59" dur="13">
                                          <p:stCondLst>
                                            <p:cond delay="656"/>
                                          </p:stCondLst>
                                        </p:cTn>
                                        <p:tgtEl>
                                          <p:spTgt spid="12"/>
                                        </p:tgtEl>
                                      </p:cBhvr>
                                      <p:to x="100000" y="80000"/>
                                    </p:animScale>
                                    <p:animScale>
                                      <p:cBhvr>
                                        <p:cTn id="60" dur="83" decel="50000">
                                          <p:stCondLst>
                                            <p:cond delay="669"/>
                                          </p:stCondLst>
                                        </p:cTn>
                                        <p:tgtEl>
                                          <p:spTgt spid="12"/>
                                        </p:tgtEl>
                                      </p:cBhvr>
                                      <p:to x="100000" y="100000"/>
                                    </p:animScale>
                                    <p:animScale>
                                      <p:cBhvr>
                                        <p:cTn id="61" dur="13">
                                          <p:stCondLst>
                                            <p:cond delay="821"/>
                                          </p:stCondLst>
                                        </p:cTn>
                                        <p:tgtEl>
                                          <p:spTgt spid="12"/>
                                        </p:tgtEl>
                                      </p:cBhvr>
                                      <p:to x="100000" y="90000"/>
                                    </p:animScale>
                                    <p:animScale>
                                      <p:cBhvr>
                                        <p:cTn id="62" dur="83" decel="50000">
                                          <p:stCondLst>
                                            <p:cond delay="834"/>
                                          </p:stCondLst>
                                        </p:cTn>
                                        <p:tgtEl>
                                          <p:spTgt spid="12"/>
                                        </p:tgtEl>
                                      </p:cBhvr>
                                      <p:to x="100000" y="100000"/>
                                    </p:animScale>
                                    <p:animScale>
                                      <p:cBhvr>
                                        <p:cTn id="63" dur="13">
                                          <p:stCondLst>
                                            <p:cond delay="904"/>
                                          </p:stCondLst>
                                        </p:cTn>
                                        <p:tgtEl>
                                          <p:spTgt spid="12"/>
                                        </p:tgtEl>
                                      </p:cBhvr>
                                      <p:to x="100000" y="95000"/>
                                    </p:animScale>
                                    <p:animScale>
                                      <p:cBhvr>
                                        <p:cTn id="64" dur="83" decel="50000">
                                          <p:stCondLst>
                                            <p:cond delay="917"/>
                                          </p:stCondLst>
                                        </p:cTn>
                                        <p:tgtEl>
                                          <p:spTgt spid="12"/>
                                        </p:tgtEl>
                                      </p:cBhvr>
                                      <p:to x="100000" y="100000"/>
                                    </p:animScale>
                                  </p:childTnLst>
                                </p:cTn>
                              </p:par>
                              <p:par>
                                <p:cTn id="65" presetID="26"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down)">
                                      <p:cBhvr>
                                        <p:cTn id="67" dur="290">
                                          <p:stCondLst>
                                            <p:cond delay="0"/>
                                          </p:stCondLst>
                                        </p:cTn>
                                        <p:tgtEl>
                                          <p:spTgt spid="21"/>
                                        </p:tgtEl>
                                      </p:cBhvr>
                                    </p:animEffect>
                                    <p:anim calcmode="lin" valueType="num">
                                      <p:cBhvr>
                                        <p:cTn id="68"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73" dur="13">
                                          <p:stCondLst>
                                            <p:cond delay="325"/>
                                          </p:stCondLst>
                                        </p:cTn>
                                        <p:tgtEl>
                                          <p:spTgt spid="21"/>
                                        </p:tgtEl>
                                      </p:cBhvr>
                                      <p:to x="100000" y="60000"/>
                                    </p:animScale>
                                    <p:animScale>
                                      <p:cBhvr>
                                        <p:cTn id="74" dur="83" decel="50000">
                                          <p:stCondLst>
                                            <p:cond delay="338"/>
                                          </p:stCondLst>
                                        </p:cTn>
                                        <p:tgtEl>
                                          <p:spTgt spid="21"/>
                                        </p:tgtEl>
                                      </p:cBhvr>
                                      <p:to x="100000" y="100000"/>
                                    </p:animScale>
                                    <p:animScale>
                                      <p:cBhvr>
                                        <p:cTn id="75" dur="13">
                                          <p:stCondLst>
                                            <p:cond delay="656"/>
                                          </p:stCondLst>
                                        </p:cTn>
                                        <p:tgtEl>
                                          <p:spTgt spid="21"/>
                                        </p:tgtEl>
                                      </p:cBhvr>
                                      <p:to x="100000" y="80000"/>
                                    </p:animScale>
                                    <p:animScale>
                                      <p:cBhvr>
                                        <p:cTn id="76" dur="83" decel="50000">
                                          <p:stCondLst>
                                            <p:cond delay="669"/>
                                          </p:stCondLst>
                                        </p:cTn>
                                        <p:tgtEl>
                                          <p:spTgt spid="21"/>
                                        </p:tgtEl>
                                      </p:cBhvr>
                                      <p:to x="100000" y="100000"/>
                                    </p:animScale>
                                    <p:animScale>
                                      <p:cBhvr>
                                        <p:cTn id="77" dur="13">
                                          <p:stCondLst>
                                            <p:cond delay="821"/>
                                          </p:stCondLst>
                                        </p:cTn>
                                        <p:tgtEl>
                                          <p:spTgt spid="21"/>
                                        </p:tgtEl>
                                      </p:cBhvr>
                                      <p:to x="100000" y="90000"/>
                                    </p:animScale>
                                    <p:animScale>
                                      <p:cBhvr>
                                        <p:cTn id="78" dur="83" decel="50000">
                                          <p:stCondLst>
                                            <p:cond delay="834"/>
                                          </p:stCondLst>
                                        </p:cTn>
                                        <p:tgtEl>
                                          <p:spTgt spid="21"/>
                                        </p:tgtEl>
                                      </p:cBhvr>
                                      <p:to x="100000" y="100000"/>
                                    </p:animScale>
                                    <p:animScale>
                                      <p:cBhvr>
                                        <p:cTn id="79" dur="13">
                                          <p:stCondLst>
                                            <p:cond delay="904"/>
                                          </p:stCondLst>
                                        </p:cTn>
                                        <p:tgtEl>
                                          <p:spTgt spid="21"/>
                                        </p:tgtEl>
                                      </p:cBhvr>
                                      <p:to x="100000" y="95000"/>
                                    </p:animScale>
                                    <p:animScale>
                                      <p:cBhvr>
                                        <p:cTn id="80" dur="83" decel="50000">
                                          <p:stCondLst>
                                            <p:cond delay="917"/>
                                          </p:stCondLst>
                                        </p:cTn>
                                        <p:tgtEl>
                                          <p:spTgt spid="21"/>
                                        </p:tgtEl>
                                      </p:cBhvr>
                                      <p:to x="100000" y="100000"/>
                                    </p:animScale>
                                  </p:childTnLst>
                                </p:cTn>
                              </p:par>
                            </p:childTnLst>
                          </p:cTn>
                        </p:par>
                        <p:par>
                          <p:cTn id="81" fill="hold">
                            <p:stCondLst>
                              <p:cond delay="1000"/>
                            </p:stCondLst>
                            <p:childTnLst>
                              <p:par>
                                <p:cTn id="82" presetID="31" presetClass="entr" presetSubtype="0" fill="hold" nodeType="after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p:cTn id="84" dur="700" fill="hold"/>
                                        <p:tgtEl>
                                          <p:spTgt spid="22"/>
                                        </p:tgtEl>
                                        <p:attrNameLst>
                                          <p:attrName>ppt_w</p:attrName>
                                        </p:attrNameLst>
                                      </p:cBhvr>
                                      <p:tavLst>
                                        <p:tav tm="0">
                                          <p:val>
                                            <p:fltVal val="0"/>
                                          </p:val>
                                        </p:tav>
                                        <p:tav tm="100000">
                                          <p:val>
                                            <p:strVal val="#ppt_w"/>
                                          </p:val>
                                        </p:tav>
                                      </p:tavLst>
                                    </p:anim>
                                    <p:anim calcmode="lin" valueType="num">
                                      <p:cBhvr>
                                        <p:cTn id="85" dur="700" fill="hold"/>
                                        <p:tgtEl>
                                          <p:spTgt spid="22"/>
                                        </p:tgtEl>
                                        <p:attrNameLst>
                                          <p:attrName>ppt_h</p:attrName>
                                        </p:attrNameLst>
                                      </p:cBhvr>
                                      <p:tavLst>
                                        <p:tav tm="0">
                                          <p:val>
                                            <p:fltVal val="0"/>
                                          </p:val>
                                        </p:tav>
                                        <p:tav tm="100000">
                                          <p:val>
                                            <p:strVal val="#ppt_h"/>
                                          </p:val>
                                        </p:tav>
                                      </p:tavLst>
                                    </p:anim>
                                    <p:anim calcmode="lin" valueType="num">
                                      <p:cBhvr>
                                        <p:cTn id="86" dur="700" fill="hold"/>
                                        <p:tgtEl>
                                          <p:spTgt spid="22"/>
                                        </p:tgtEl>
                                        <p:attrNameLst>
                                          <p:attrName>style.rotation</p:attrName>
                                        </p:attrNameLst>
                                      </p:cBhvr>
                                      <p:tavLst>
                                        <p:tav tm="0">
                                          <p:val>
                                            <p:fltVal val="90"/>
                                          </p:val>
                                        </p:tav>
                                        <p:tav tm="100000">
                                          <p:val>
                                            <p:fltVal val="0"/>
                                          </p:val>
                                        </p:tav>
                                      </p:tavLst>
                                    </p:anim>
                                    <p:animEffect transition="in" filter="fade">
                                      <p:cBhvr>
                                        <p:cTn id="87" dur="700"/>
                                        <p:tgtEl>
                                          <p:spTgt spid="22"/>
                                        </p:tgtEl>
                                      </p:cBhvr>
                                    </p:animEffect>
                                  </p:childTnLst>
                                </p:cTn>
                              </p:par>
                            </p:childTnLst>
                          </p:cTn>
                        </p:par>
                        <p:par>
                          <p:cTn id="88" fill="hold">
                            <p:stCondLst>
                              <p:cond delay="1700"/>
                            </p:stCondLst>
                            <p:childTnLst>
                              <p:par>
                                <p:cTn id="89" presetID="26" presetClass="entr" presetSubtype="0"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wipe(down)">
                                      <p:cBhvr>
                                        <p:cTn id="91" dur="290">
                                          <p:stCondLst>
                                            <p:cond delay="0"/>
                                          </p:stCondLst>
                                        </p:cTn>
                                        <p:tgtEl>
                                          <p:spTgt spid="14"/>
                                        </p:tgtEl>
                                      </p:cBhvr>
                                    </p:animEffect>
                                    <p:anim calcmode="lin" valueType="num">
                                      <p:cBhvr>
                                        <p:cTn id="92"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3"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94"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95"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96"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97" dur="13">
                                          <p:stCondLst>
                                            <p:cond delay="325"/>
                                          </p:stCondLst>
                                        </p:cTn>
                                        <p:tgtEl>
                                          <p:spTgt spid="14"/>
                                        </p:tgtEl>
                                      </p:cBhvr>
                                      <p:to x="100000" y="60000"/>
                                    </p:animScale>
                                    <p:animScale>
                                      <p:cBhvr>
                                        <p:cTn id="98" dur="83" decel="50000">
                                          <p:stCondLst>
                                            <p:cond delay="338"/>
                                          </p:stCondLst>
                                        </p:cTn>
                                        <p:tgtEl>
                                          <p:spTgt spid="14"/>
                                        </p:tgtEl>
                                      </p:cBhvr>
                                      <p:to x="100000" y="100000"/>
                                    </p:animScale>
                                    <p:animScale>
                                      <p:cBhvr>
                                        <p:cTn id="99" dur="13">
                                          <p:stCondLst>
                                            <p:cond delay="656"/>
                                          </p:stCondLst>
                                        </p:cTn>
                                        <p:tgtEl>
                                          <p:spTgt spid="14"/>
                                        </p:tgtEl>
                                      </p:cBhvr>
                                      <p:to x="100000" y="80000"/>
                                    </p:animScale>
                                    <p:animScale>
                                      <p:cBhvr>
                                        <p:cTn id="100" dur="83" decel="50000">
                                          <p:stCondLst>
                                            <p:cond delay="669"/>
                                          </p:stCondLst>
                                        </p:cTn>
                                        <p:tgtEl>
                                          <p:spTgt spid="14"/>
                                        </p:tgtEl>
                                      </p:cBhvr>
                                      <p:to x="100000" y="100000"/>
                                    </p:animScale>
                                    <p:animScale>
                                      <p:cBhvr>
                                        <p:cTn id="101" dur="13">
                                          <p:stCondLst>
                                            <p:cond delay="821"/>
                                          </p:stCondLst>
                                        </p:cTn>
                                        <p:tgtEl>
                                          <p:spTgt spid="14"/>
                                        </p:tgtEl>
                                      </p:cBhvr>
                                      <p:to x="100000" y="90000"/>
                                    </p:animScale>
                                    <p:animScale>
                                      <p:cBhvr>
                                        <p:cTn id="102" dur="83" decel="50000">
                                          <p:stCondLst>
                                            <p:cond delay="834"/>
                                          </p:stCondLst>
                                        </p:cTn>
                                        <p:tgtEl>
                                          <p:spTgt spid="14"/>
                                        </p:tgtEl>
                                      </p:cBhvr>
                                      <p:to x="100000" y="100000"/>
                                    </p:animScale>
                                    <p:animScale>
                                      <p:cBhvr>
                                        <p:cTn id="103" dur="13">
                                          <p:stCondLst>
                                            <p:cond delay="904"/>
                                          </p:stCondLst>
                                        </p:cTn>
                                        <p:tgtEl>
                                          <p:spTgt spid="14"/>
                                        </p:tgtEl>
                                      </p:cBhvr>
                                      <p:to x="100000" y="95000"/>
                                    </p:animScale>
                                    <p:animScale>
                                      <p:cBhvr>
                                        <p:cTn id="104" dur="83" decel="50000">
                                          <p:stCondLst>
                                            <p:cond delay="917"/>
                                          </p:stCondLst>
                                        </p:cTn>
                                        <p:tgtEl>
                                          <p:spTgt spid="14"/>
                                        </p:tgtEl>
                                      </p:cBhvr>
                                      <p:to x="100000" y="100000"/>
                                    </p:animScale>
                                  </p:childTnLst>
                                </p:cTn>
                              </p:par>
                              <p:par>
                                <p:cTn id="105" presetID="26" presetClass="entr" presetSubtype="0" fill="hold" grpId="0" nodeType="with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wipe(down)">
                                      <p:cBhvr>
                                        <p:cTn id="107" dur="290">
                                          <p:stCondLst>
                                            <p:cond delay="0"/>
                                          </p:stCondLst>
                                        </p:cTn>
                                        <p:tgtEl>
                                          <p:spTgt spid="17"/>
                                        </p:tgtEl>
                                      </p:cBhvr>
                                    </p:animEffect>
                                    <p:anim calcmode="lin" valueType="num">
                                      <p:cBhvr>
                                        <p:cTn id="108"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09"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10"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111"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12"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13" dur="13">
                                          <p:stCondLst>
                                            <p:cond delay="325"/>
                                          </p:stCondLst>
                                        </p:cTn>
                                        <p:tgtEl>
                                          <p:spTgt spid="17"/>
                                        </p:tgtEl>
                                      </p:cBhvr>
                                      <p:to x="100000" y="60000"/>
                                    </p:animScale>
                                    <p:animScale>
                                      <p:cBhvr>
                                        <p:cTn id="114" dur="83" decel="50000">
                                          <p:stCondLst>
                                            <p:cond delay="338"/>
                                          </p:stCondLst>
                                        </p:cTn>
                                        <p:tgtEl>
                                          <p:spTgt spid="17"/>
                                        </p:tgtEl>
                                      </p:cBhvr>
                                      <p:to x="100000" y="100000"/>
                                    </p:animScale>
                                    <p:animScale>
                                      <p:cBhvr>
                                        <p:cTn id="115" dur="13">
                                          <p:stCondLst>
                                            <p:cond delay="656"/>
                                          </p:stCondLst>
                                        </p:cTn>
                                        <p:tgtEl>
                                          <p:spTgt spid="17"/>
                                        </p:tgtEl>
                                      </p:cBhvr>
                                      <p:to x="100000" y="80000"/>
                                    </p:animScale>
                                    <p:animScale>
                                      <p:cBhvr>
                                        <p:cTn id="116" dur="83" decel="50000">
                                          <p:stCondLst>
                                            <p:cond delay="669"/>
                                          </p:stCondLst>
                                        </p:cTn>
                                        <p:tgtEl>
                                          <p:spTgt spid="17"/>
                                        </p:tgtEl>
                                      </p:cBhvr>
                                      <p:to x="100000" y="100000"/>
                                    </p:animScale>
                                    <p:animScale>
                                      <p:cBhvr>
                                        <p:cTn id="117" dur="13">
                                          <p:stCondLst>
                                            <p:cond delay="821"/>
                                          </p:stCondLst>
                                        </p:cTn>
                                        <p:tgtEl>
                                          <p:spTgt spid="17"/>
                                        </p:tgtEl>
                                      </p:cBhvr>
                                      <p:to x="100000" y="90000"/>
                                    </p:animScale>
                                    <p:animScale>
                                      <p:cBhvr>
                                        <p:cTn id="118" dur="83" decel="50000">
                                          <p:stCondLst>
                                            <p:cond delay="834"/>
                                          </p:stCondLst>
                                        </p:cTn>
                                        <p:tgtEl>
                                          <p:spTgt spid="17"/>
                                        </p:tgtEl>
                                      </p:cBhvr>
                                      <p:to x="100000" y="100000"/>
                                    </p:animScale>
                                    <p:animScale>
                                      <p:cBhvr>
                                        <p:cTn id="119" dur="13">
                                          <p:stCondLst>
                                            <p:cond delay="904"/>
                                          </p:stCondLst>
                                        </p:cTn>
                                        <p:tgtEl>
                                          <p:spTgt spid="17"/>
                                        </p:tgtEl>
                                      </p:cBhvr>
                                      <p:to x="100000" y="95000"/>
                                    </p:animScale>
                                    <p:animScale>
                                      <p:cBhvr>
                                        <p:cTn id="120" dur="83" decel="50000">
                                          <p:stCondLst>
                                            <p:cond delay="917"/>
                                          </p:stCondLst>
                                        </p:cTn>
                                        <p:tgtEl>
                                          <p:spTgt spid="17"/>
                                        </p:tgtEl>
                                      </p:cBhvr>
                                      <p:to x="100000" y="100000"/>
                                    </p:animScale>
                                  </p:childTnLst>
                                </p:cTn>
                              </p:par>
                              <p:par>
                                <p:cTn id="121" presetID="26" presetClass="entr" presetSubtype="0" fill="hold" grpId="0" nodeType="with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wipe(down)">
                                      <p:cBhvr>
                                        <p:cTn id="123" dur="290">
                                          <p:stCondLst>
                                            <p:cond delay="0"/>
                                          </p:stCondLst>
                                        </p:cTn>
                                        <p:tgtEl>
                                          <p:spTgt spid="29"/>
                                        </p:tgtEl>
                                      </p:cBhvr>
                                    </p:animEffect>
                                    <p:anim calcmode="lin" valueType="num">
                                      <p:cBhvr>
                                        <p:cTn id="124"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25"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26"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27"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28"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29" dur="13">
                                          <p:stCondLst>
                                            <p:cond delay="325"/>
                                          </p:stCondLst>
                                        </p:cTn>
                                        <p:tgtEl>
                                          <p:spTgt spid="29"/>
                                        </p:tgtEl>
                                      </p:cBhvr>
                                      <p:to x="100000" y="60000"/>
                                    </p:animScale>
                                    <p:animScale>
                                      <p:cBhvr>
                                        <p:cTn id="130" dur="83" decel="50000">
                                          <p:stCondLst>
                                            <p:cond delay="338"/>
                                          </p:stCondLst>
                                        </p:cTn>
                                        <p:tgtEl>
                                          <p:spTgt spid="29"/>
                                        </p:tgtEl>
                                      </p:cBhvr>
                                      <p:to x="100000" y="100000"/>
                                    </p:animScale>
                                    <p:animScale>
                                      <p:cBhvr>
                                        <p:cTn id="131" dur="13">
                                          <p:stCondLst>
                                            <p:cond delay="656"/>
                                          </p:stCondLst>
                                        </p:cTn>
                                        <p:tgtEl>
                                          <p:spTgt spid="29"/>
                                        </p:tgtEl>
                                      </p:cBhvr>
                                      <p:to x="100000" y="80000"/>
                                    </p:animScale>
                                    <p:animScale>
                                      <p:cBhvr>
                                        <p:cTn id="132" dur="83" decel="50000">
                                          <p:stCondLst>
                                            <p:cond delay="669"/>
                                          </p:stCondLst>
                                        </p:cTn>
                                        <p:tgtEl>
                                          <p:spTgt spid="29"/>
                                        </p:tgtEl>
                                      </p:cBhvr>
                                      <p:to x="100000" y="100000"/>
                                    </p:animScale>
                                    <p:animScale>
                                      <p:cBhvr>
                                        <p:cTn id="133" dur="13">
                                          <p:stCondLst>
                                            <p:cond delay="821"/>
                                          </p:stCondLst>
                                        </p:cTn>
                                        <p:tgtEl>
                                          <p:spTgt spid="29"/>
                                        </p:tgtEl>
                                      </p:cBhvr>
                                      <p:to x="100000" y="90000"/>
                                    </p:animScale>
                                    <p:animScale>
                                      <p:cBhvr>
                                        <p:cTn id="134" dur="83" decel="50000">
                                          <p:stCondLst>
                                            <p:cond delay="834"/>
                                          </p:stCondLst>
                                        </p:cTn>
                                        <p:tgtEl>
                                          <p:spTgt spid="29"/>
                                        </p:tgtEl>
                                      </p:cBhvr>
                                      <p:to x="100000" y="100000"/>
                                    </p:animScale>
                                    <p:animScale>
                                      <p:cBhvr>
                                        <p:cTn id="135" dur="13">
                                          <p:stCondLst>
                                            <p:cond delay="904"/>
                                          </p:stCondLst>
                                        </p:cTn>
                                        <p:tgtEl>
                                          <p:spTgt spid="29"/>
                                        </p:tgtEl>
                                      </p:cBhvr>
                                      <p:to x="100000" y="95000"/>
                                    </p:animScale>
                                    <p:animScale>
                                      <p:cBhvr>
                                        <p:cTn id="136" dur="83" decel="50000">
                                          <p:stCondLst>
                                            <p:cond delay="917"/>
                                          </p:stCondLst>
                                        </p:cTn>
                                        <p:tgtEl>
                                          <p:spTgt spid="29"/>
                                        </p:tgtEl>
                                      </p:cBhvr>
                                      <p:to x="100000" y="100000"/>
                                    </p:animScale>
                                  </p:childTnLst>
                                </p:cTn>
                              </p:par>
                              <p:par>
                                <p:cTn id="137" presetID="26" presetClass="entr" presetSubtype="0" fill="hold" grpId="0" nodeType="withEffect">
                                  <p:stCondLst>
                                    <p:cond delay="0"/>
                                  </p:stCondLst>
                                  <p:childTnLst>
                                    <p:set>
                                      <p:cBhvr>
                                        <p:cTn id="138" dur="1" fill="hold">
                                          <p:stCondLst>
                                            <p:cond delay="0"/>
                                          </p:stCondLst>
                                        </p:cTn>
                                        <p:tgtEl>
                                          <p:spTgt spid="19"/>
                                        </p:tgtEl>
                                        <p:attrNameLst>
                                          <p:attrName>style.visibility</p:attrName>
                                        </p:attrNameLst>
                                      </p:cBhvr>
                                      <p:to>
                                        <p:strVal val="visible"/>
                                      </p:to>
                                    </p:set>
                                    <p:animEffect transition="in" filter="wipe(down)">
                                      <p:cBhvr>
                                        <p:cTn id="139" dur="290">
                                          <p:stCondLst>
                                            <p:cond delay="0"/>
                                          </p:stCondLst>
                                        </p:cTn>
                                        <p:tgtEl>
                                          <p:spTgt spid="19"/>
                                        </p:tgtEl>
                                      </p:cBhvr>
                                    </p:animEffect>
                                    <p:anim calcmode="lin" valueType="num">
                                      <p:cBhvr>
                                        <p:cTn id="140"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41"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42"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143"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144"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145" dur="13">
                                          <p:stCondLst>
                                            <p:cond delay="325"/>
                                          </p:stCondLst>
                                        </p:cTn>
                                        <p:tgtEl>
                                          <p:spTgt spid="19"/>
                                        </p:tgtEl>
                                      </p:cBhvr>
                                      <p:to x="100000" y="60000"/>
                                    </p:animScale>
                                    <p:animScale>
                                      <p:cBhvr>
                                        <p:cTn id="146" dur="83" decel="50000">
                                          <p:stCondLst>
                                            <p:cond delay="338"/>
                                          </p:stCondLst>
                                        </p:cTn>
                                        <p:tgtEl>
                                          <p:spTgt spid="19"/>
                                        </p:tgtEl>
                                      </p:cBhvr>
                                      <p:to x="100000" y="100000"/>
                                    </p:animScale>
                                    <p:animScale>
                                      <p:cBhvr>
                                        <p:cTn id="147" dur="13">
                                          <p:stCondLst>
                                            <p:cond delay="656"/>
                                          </p:stCondLst>
                                        </p:cTn>
                                        <p:tgtEl>
                                          <p:spTgt spid="19"/>
                                        </p:tgtEl>
                                      </p:cBhvr>
                                      <p:to x="100000" y="80000"/>
                                    </p:animScale>
                                    <p:animScale>
                                      <p:cBhvr>
                                        <p:cTn id="148" dur="83" decel="50000">
                                          <p:stCondLst>
                                            <p:cond delay="669"/>
                                          </p:stCondLst>
                                        </p:cTn>
                                        <p:tgtEl>
                                          <p:spTgt spid="19"/>
                                        </p:tgtEl>
                                      </p:cBhvr>
                                      <p:to x="100000" y="100000"/>
                                    </p:animScale>
                                    <p:animScale>
                                      <p:cBhvr>
                                        <p:cTn id="149" dur="13">
                                          <p:stCondLst>
                                            <p:cond delay="821"/>
                                          </p:stCondLst>
                                        </p:cTn>
                                        <p:tgtEl>
                                          <p:spTgt spid="19"/>
                                        </p:tgtEl>
                                      </p:cBhvr>
                                      <p:to x="100000" y="90000"/>
                                    </p:animScale>
                                    <p:animScale>
                                      <p:cBhvr>
                                        <p:cTn id="150" dur="83" decel="50000">
                                          <p:stCondLst>
                                            <p:cond delay="834"/>
                                          </p:stCondLst>
                                        </p:cTn>
                                        <p:tgtEl>
                                          <p:spTgt spid="19"/>
                                        </p:tgtEl>
                                      </p:cBhvr>
                                      <p:to x="100000" y="100000"/>
                                    </p:animScale>
                                    <p:animScale>
                                      <p:cBhvr>
                                        <p:cTn id="151" dur="13">
                                          <p:stCondLst>
                                            <p:cond delay="904"/>
                                          </p:stCondLst>
                                        </p:cTn>
                                        <p:tgtEl>
                                          <p:spTgt spid="19"/>
                                        </p:tgtEl>
                                      </p:cBhvr>
                                      <p:to x="100000" y="95000"/>
                                    </p:animScale>
                                    <p:animScale>
                                      <p:cBhvr>
                                        <p:cTn id="152" dur="83" decel="50000">
                                          <p:stCondLst>
                                            <p:cond delay="917"/>
                                          </p:stCondLst>
                                        </p:cTn>
                                        <p:tgtEl>
                                          <p:spTgt spid="19"/>
                                        </p:tgtEl>
                                      </p:cBhvr>
                                      <p:to x="100000" y="100000"/>
                                    </p:animScale>
                                  </p:childTnLst>
                                </p:cTn>
                              </p:par>
                            </p:childTnLst>
                          </p:cTn>
                        </p:par>
                        <p:par>
                          <p:cTn id="153" fill="hold">
                            <p:stCondLst>
                              <p:cond delay="2700"/>
                            </p:stCondLst>
                            <p:childTnLst>
                              <p:par>
                                <p:cTn id="154" presetID="31" presetClass="entr" presetSubtype="0" fill="hold" nodeType="afterEffect">
                                  <p:stCondLst>
                                    <p:cond delay="0"/>
                                  </p:stCondLst>
                                  <p:childTnLst>
                                    <p:set>
                                      <p:cBhvr>
                                        <p:cTn id="155" dur="1" fill="hold">
                                          <p:stCondLst>
                                            <p:cond delay="0"/>
                                          </p:stCondLst>
                                        </p:cTn>
                                        <p:tgtEl>
                                          <p:spTgt spid="25"/>
                                        </p:tgtEl>
                                        <p:attrNameLst>
                                          <p:attrName>style.visibility</p:attrName>
                                        </p:attrNameLst>
                                      </p:cBhvr>
                                      <p:to>
                                        <p:strVal val="visible"/>
                                      </p:to>
                                    </p:set>
                                    <p:anim calcmode="lin" valueType="num">
                                      <p:cBhvr>
                                        <p:cTn id="156" dur="700" fill="hold"/>
                                        <p:tgtEl>
                                          <p:spTgt spid="25"/>
                                        </p:tgtEl>
                                        <p:attrNameLst>
                                          <p:attrName>ppt_w</p:attrName>
                                        </p:attrNameLst>
                                      </p:cBhvr>
                                      <p:tavLst>
                                        <p:tav tm="0">
                                          <p:val>
                                            <p:fltVal val="0"/>
                                          </p:val>
                                        </p:tav>
                                        <p:tav tm="100000">
                                          <p:val>
                                            <p:strVal val="#ppt_w"/>
                                          </p:val>
                                        </p:tav>
                                      </p:tavLst>
                                    </p:anim>
                                    <p:anim calcmode="lin" valueType="num">
                                      <p:cBhvr>
                                        <p:cTn id="157" dur="700" fill="hold"/>
                                        <p:tgtEl>
                                          <p:spTgt spid="25"/>
                                        </p:tgtEl>
                                        <p:attrNameLst>
                                          <p:attrName>ppt_h</p:attrName>
                                        </p:attrNameLst>
                                      </p:cBhvr>
                                      <p:tavLst>
                                        <p:tav tm="0">
                                          <p:val>
                                            <p:fltVal val="0"/>
                                          </p:val>
                                        </p:tav>
                                        <p:tav tm="100000">
                                          <p:val>
                                            <p:strVal val="#ppt_h"/>
                                          </p:val>
                                        </p:tav>
                                      </p:tavLst>
                                    </p:anim>
                                    <p:anim calcmode="lin" valueType="num">
                                      <p:cBhvr>
                                        <p:cTn id="158" dur="700" fill="hold"/>
                                        <p:tgtEl>
                                          <p:spTgt spid="25"/>
                                        </p:tgtEl>
                                        <p:attrNameLst>
                                          <p:attrName>style.rotation</p:attrName>
                                        </p:attrNameLst>
                                      </p:cBhvr>
                                      <p:tavLst>
                                        <p:tav tm="0">
                                          <p:val>
                                            <p:fltVal val="90"/>
                                          </p:val>
                                        </p:tav>
                                        <p:tav tm="100000">
                                          <p:val>
                                            <p:fltVal val="0"/>
                                          </p:val>
                                        </p:tav>
                                      </p:tavLst>
                                    </p:anim>
                                    <p:animEffect transition="in" filter="fade">
                                      <p:cBhvr>
                                        <p:cTn id="159" dur="700"/>
                                        <p:tgtEl>
                                          <p:spTgt spid="25"/>
                                        </p:tgtEl>
                                      </p:cBhvr>
                                    </p:animEffect>
                                  </p:childTnLst>
                                </p:cTn>
                              </p:par>
                            </p:childTnLst>
                          </p:cTn>
                        </p:par>
                        <p:par>
                          <p:cTn id="160" fill="hold">
                            <p:stCondLst>
                              <p:cond delay="3400"/>
                            </p:stCondLst>
                            <p:childTnLst>
                              <p:par>
                                <p:cTn id="161" presetID="26" presetClass="entr" presetSubtype="0" fill="hold" grpId="0" nodeType="afterEffect">
                                  <p:stCondLst>
                                    <p:cond delay="0"/>
                                  </p:stCondLst>
                                  <p:childTnLst>
                                    <p:set>
                                      <p:cBhvr>
                                        <p:cTn id="162" dur="1" fill="hold">
                                          <p:stCondLst>
                                            <p:cond delay="0"/>
                                          </p:stCondLst>
                                        </p:cTn>
                                        <p:tgtEl>
                                          <p:spTgt spid="15"/>
                                        </p:tgtEl>
                                        <p:attrNameLst>
                                          <p:attrName>style.visibility</p:attrName>
                                        </p:attrNameLst>
                                      </p:cBhvr>
                                      <p:to>
                                        <p:strVal val="visible"/>
                                      </p:to>
                                    </p:set>
                                    <p:animEffect transition="in" filter="wipe(down)">
                                      <p:cBhvr>
                                        <p:cTn id="163" dur="290">
                                          <p:stCondLst>
                                            <p:cond delay="0"/>
                                          </p:stCondLst>
                                        </p:cTn>
                                        <p:tgtEl>
                                          <p:spTgt spid="15"/>
                                        </p:tgtEl>
                                      </p:cBhvr>
                                    </p:animEffect>
                                    <p:anim calcmode="lin" valueType="num">
                                      <p:cBhvr>
                                        <p:cTn id="164"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65"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66"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167"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168"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169" dur="13">
                                          <p:stCondLst>
                                            <p:cond delay="325"/>
                                          </p:stCondLst>
                                        </p:cTn>
                                        <p:tgtEl>
                                          <p:spTgt spid="15"/>
                                        </p:tgtEl>
                                      </p:cBhvr>
                                      <p:to x="100000" y="60000"/>
                                    </p:animScale>
                                    <p:animScale>
                                      <p:cBhvr>
                                        <p:cTn id="170" dur="83" decel="50000">
                                          <p:stCondLst>
                                            <p:cond delay="338"/>
                                          </p:stCondLst>
                                        </p:cTn>
                                        <p:tgtEl>
                                          <p:spTgt spid="15"/>
                                        </p:tgtEl>
                                      </p:cBhvr>
                                      <p:to x="100000" y="100000"/>
                                    </p:animScale>
                                    <p:animScale>
                                      <p:cBhvr>
                                        <p:cTn id="171" dur="13">
                                          <p:stCondLst>
                                            <p:cond delay="656"/>
                                          </p:stCondLst>
                                        </p:cTn>
                                        <p:tgtEl>
                                          <p:spTgt spid="15"/>
                                        </p:tgtEl>
                                      </p:cBhvr>
                                      <p:to x="100000" y="80000"/>
                                    </p:animScale>
                                    <p:animScale>
                                      <p:cBhvr>
                                        <p:cTn id="172" dur="83" decel="50000">
                                          <p:stCondLst>
                                            <p:cond delay="669"/>
                                          </p:stCondLst>
                                        </p:cTn>
                                        <p:tgtEl>
                                          <p:spTgt spid="15"/>
                                        </p:tgtEl>
                                      </p:cBhvr>
                                      <p:to x="100000" y="100000"/>
                                    </p:animScale>
                                    <p:animScale>
                                      <p:cBhvr>
                                        <p:cTn id="173" dur="13">
                                          <p:stCondLst>
                                            <p:cond delay="821"/>
                                          </p:stCondLst>
                                        </p:cTn>
                                        <p:tgtEl>
                                          <p:spTgt spid="15"/>
                                        </p:tgtEl>
                                      </p:cBhvr>
                                      <p:to x="100000" y="90000"/>
                                    </p:animScale>
                                    <p:animScale>
                                      <p:cBhvr>
                                        <p:cTn id="174" dur="83" decel="50000">
                                          <p:stCondLst>
                                            <p:cond delay="834"/>
                                          </p:stCondLst>
                                        </p:cTn>
                                        <p:tgtEl>
                                          <p:spTgt spid="15"/>
                                        </p:tgtEl>
                                      </p:cBhvr>
                                      <p:to x="100000" y="100000"/>
                                    </p:animScale>
                                    <p:animScale>
                                      <p:cBhvr>
                                        <p:cTn id="175" dur="13">
                                          <p:stCondLst>
                                            <p:cond delay="904"/>
                                          </p:stCondLst>
                                        </p:cTn>
                                        <p:tgtEl>
                                          <p:spTgt spid="15"/>
                                        </p:tgtEl>
                                      </p:cBhvr>
                                      <p:to x="100000" y="95000"/>
                                    </p:animScale>
                                    <p:animScale>
                                      <p:cBhvr>
                                        <p:cTn id="176" dur="83" decel="50000">
                                          <p:stCondLst>
                                            <p:cond delay="917"/>
                                          </p:stCondLst>
                                        </p:cTn>
                                        <p:tgtEl>
                                          <p:spTgt spid="15"/>
                                        </p:tgtEl>
                                      </p:cBhvr>
                                      <p:to x="100000" y="100000"/>
                                    </p:animScale>
                                  </p:childTnLst>
                                </p:cTn>
                              </p:par>
                              <p:par>
                                <p:cTn id="177" presetID="26" presetClass="entr" presetSubtype="0" fill="hold" grpId="0" nodeType="withEffect">
                                  <p:stCondLst>
                                    <p:cond delay="0"/>
                                  </p:stCondLst>
                                  <p:childTnLst>
                                    <p:set>
                                      <p:cBhvr>
                                        <p:cTn id="178" dur="1" fill="hold">
                                          <p:stCondLst>
                                            <p:cond delay="0"/>
                                          </p:stCondLst>
                                        </p:cTn>
                                        <p:tgtEl>
                                          <p:spTgt spid="18"/>
                                        </p:tgtEl>
                                        <p:attrNameLst>
                                          <p:attrName>style.visibility</p:attrName>
                                        </p:attrNameLst>
                                      </p:cBhvr>
                                      <p:to>
                                        <p:strVal val="visible"/>
                                      </p:to>
                                    </p:set>
                                    <p:animEffect transition="in" filter="wipe(down)">
                                      <p:cBhvr>
                                        <p:cTn id="179" dur="290">
                                          <p:stCondLst>
                                            <p:cond delay="0"/>
                                          </p:stCondLst>
                                        </p:cTn>
                                        <p:tgtEl>
                                          <p:spTgt spid="18"/>
                                        </p:tgtEl>
                                      </p:cBhvr>
                                    </p:animEffect>
                                    <p:anim calcmode="lin" valueType="num">
                                      <p:cBhvr>
                                        <p:cTn id="180"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81"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82"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83"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84"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85" dur="13">
                                          <p:stCondLst>
                                            <p:cond delay="325"/>
                                          </p:stCondLst>
                                        </p:cTn>
                                        <p:tgtEl>
                                          <p:spTgt spid="18"/>
                                        </p:tgtEl>
                                      </p:cBhvr>
                                      <p:to x="100000" y="60000"/>
                                    </p:animScale>
                                    <p:animScale>
                                      <p:cBhvr>
                                        <p:cTn id="186" dur="83" decel="50000">
                                          <p:stCondLst>
                                            <p:cond delay="338"/>
                                          </p:stCondLst>
                                        </p:cTn>
                                        <p:tgtEl>
                                          <p:spTgt spid="18"/>
                                        </p:tgtEl>
                                      </p:cBhvr>
                                      <p:to x="100000" y="100000"/>
                                    </p:animScale>
                                    <p:animScale>
                                      <p:cBhvr>
                                        <p:cTn id="187" dur="13">
                                          <p:stCondLst>
                                            <p:cond delay="656"/>
                                          </p:stCondLst>
                                        </p:cTn>
                                        <p:tgtEl>
                                          <p:spTgt spid="18"/>
                                        </p:tgtEl>
                                      </p:cBhvr>
                                      <p:to x="100000" y="80000"/>
                                    </p:animScale>
                                    <p:animScale>
                                      <p:cBhvr>
                                        <p:cTn id="188" dur="83" decel="50000">
                                          <p:stCondLst>
                                            <p:cond delay="669"/>
                                          </p:stCondLst>
                                        </p:cTn>
                                        <p:tgtEl>
                                          <p:spTgt spid="18"/>
                                        </p:tgtEl>
                                      </p:cBhvr>
                                      <p:to x="100000" y="100000"/>
                                    </p:animScale>
                                    <p:animScale>
                                      <p:cBhvr>
                                        <p:cTn id="189" dur="13">
                                          <p:stCondLst>
                                            <p:cond delay="821"/>
                                          </p:stCondLst>
                                        </p:cTn>
                                        <p:tgtEl>
                                          <p:spTgt spid="18"/>
                                        </p:tgtEl>
                                      </p:cBhvr>
                                      <p:to x="100000" y="90000"/>
                                    </p:animScale>
                                    <p:animScale>
                                      <p:cBhvr>
                                        <p:cTn id="190" dur="83" decel="50000">
                                          <p:stCondLst>
                                            <p:cond delay="834"/>
                                          </p:stCondLst>
                                        </p:cTn>
                                        <p:tgtEl>
                                          <p:spTgt spid="18"/>
                                        </p:tgtEl>
                                      </p:cBhvr>
                                      <p:to x="100000" y="100000"/>
                                    </p:animScale>
                                    <p:animScale>
                                      <p:cBhvr>
                                        <p:cTn id="191" dur="13">
                                          <p:stCondLst>
                                            <p:cond delay="904"/>
                                          </p:stCondLst>
                                        </p:cTn>
                                        <p:tgtEl>
                                          <p:spTgt spid="18"/>
                                        </p:tgtEl>
                                      </p:cBhvr>
                                      <p:to x="100000" y="95000"/>
                                    </p:animScale>
                                    <p:animScale>
                                      <p:cBhvr>
                                        <p:cTn id="192" dur="83" decel="50000">
                                          <p:stCondLst>
                                            <p:cond delay="917"/>
                                          </p:stCondLst>
                                        </p:cTn>
                                        <p:tgtEl>
                                          <p:spTgt spid="18"/>
                                        </p:tgtEl>
                                      </p:cBhvr>
                                      <p:to x="100000" y="100000"/>
                                    </p:animScale>
                                  </p:childTnLst>
                                </p:cTn>
                              </p:par>
                              <p:par>
                                <p:cTn id="193" presetID="26" presetClass="entr" presetSubtype="0" fill="hold" grpId="0" nodeType="withEffect">
                                  <p:stCondLst>
                                    <p:cond delay="0"/>
                                  </p:stCondLst>
                                  <p:childTnLst>
                                    <p:set>
                                      <p:cBhvr>
                                        <p:cTn id="194" dur="1" fill="hold">
                                          <p:stCondLst>
                                            <p:cond delay="0"/>
                                          </p:stCondLst>
                                        </p:cTn>
                                        <p:tgtEl>
                                          <p:spTgt spid="30"/>
                                        </p:tgtEl>
                                        <p:attrNameLst>
                                          <p:attrName>style.visibility</p:attrName>
                                        </p:attrNameLst>
                                      </p:cBhvr>
                                      <p:to>
                                        <p:strVal val="visible"/>
                                      </p:to>
                                    </p:set>
                                    <p:animEffect transition="in" filter="wipe(down)">
                                      <p:cBhvr>
                                        <p:cTn id="195" dur="290">
                                          <p:stCondLst>
                                            <p:cond delay="0"/>
                                          </p:stCondLst>
                                        </p:cTn>
                                        <p:tgtEl>
                                          <p:spTgt spid="30"/>
                                        </p:tgtEl>
                                      </p:cBhvr>
                                    </p:animEffect>
                                    <p:anim calcmode="lin" valueType="num">
                                      <p:cBhvr>
                                        <p:cTn id="196"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97"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98"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199"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200"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201" dur="13">
                                          <p:stCondLst>
                                            <p:cond delay="325"/>
                                          </p:stCondLst>
                                        </p:cTn>
                                        <p:tgtEl>
                                          <p:spTgt spid="30"/>
                                        </p:tgtEl>
                                      </p:cBhvr>
                                      <p:to x="100000" y="60000"/>
                                    </p:animScale>
                                    <p:animScale>
                                      <p:cBhvr>
                                        <p:cTn id="202" dur="83" decel="50000">
                                          <p:stCondLst>
                                            <p:cond delay="338"/>
                                          </p:stCondLst>
                                        </p:cTn>
                                        <p:tgtEl>
                                          <p:spTgt spid="30"/>
                                        </p:tgtEl>
                                      </p:cBhvr>
                                      <p:to x="100000" y="100000"/>
                                    </p:animScale>
                                    <p:animScale>
                                      <p:cBhvr>
                                        <p:cTn id="203" dur="13">
                                          <p:stCondLst>
                                            <p:cond delay="656"/>
                                          </p:stCondLst>
                                        </p:cTn>
                                        <p:tgtEl>
                                          <p:spTgt spid="30"/>
                                        </p:tgtEl>
                                      </p:cBhvr>
                                      <p:to x="100000" y="80000"/>
                                    </p:animScale>
                                    <p:animScale>
                                      <p:cBhvr>
                                        <p:cTn id="204" dur="83" decel="50000">
                                          <p:stCondLst>
                                            <p:cond delay="669"/>
                                          </p:stCondLst>
                                        </p:cTn>
                                        <p:tgtEl>
                                          <p:spTgt spid="30"/>
                                        </p:tgtEl>
                                      </p:cBhvr>
                                      <p:to x="100000" y="100000"/>
                                    </p:animScale>
                                    <p:animScale>
                                      <p:cBhvr>
                                        <p:cTn id="205" dur="13">
                                          <p:stCondLst>
                                            <p:cond delay="821"/>
                                          </p:stCondLst>
                                        </p:cTn>
                                        <p:tgtEl>
                                          <p:spTgt spid="30"/>
                                        </p:tgtEl>
                                      </p:cBhvr>
                                      <p:to x="100000" y="90000"/>
                                    </p:animScale>
                                    <p:animScale>
                                      <p:cBhvr>
                                        <p:cTn id="206" dur="83" decel="50000">
                                          <p:stCondLst>
                                            <p:cond delay="834"/>
                                          </p:stCondLst>
                                        </p:cTn>
                                        <p:tgtEl>
                                          <p:spTgt spid="30"/>
                                        </p:tgtEl>
                                      </p:cBhvr>
                                      <p:to x="100000" y="100000"/>
                                    </p:animScale>
                                    <p:animScale>
                                      <p:cBhvr>
                                        <p:cTn id="207" dur="13">
                                          <p:stCondLst>
                                            <p:cond delay="904"/>
                                          </p:stCondLst>
                                        </p:cTn>
                                        <p:tgtEl>
                                          <p:spTgt spid="30"/>
                                        </p:tgtEl>
                                      </p:cBhvr>
                                      <p:to x="100000" y="95000"/>
                                    </p:animScale>
                                    <p:animScale>
                                      <p:cBhvr>
                                        <p:cTn id="208" dur="83" decel="50000">
                                          <p:stCondLst>
                                            <p:cond delay="917"/>
                                          </p:stCondLst>
                                        </p:cTn>
                                        <p:tgtEl>
                                          <p:spTgt spid="30"/>
                                        </p:tgtEl>
                                      </p:cBhvr>
                                      <p:to x="100000" y="100000"/>
                                    </p:animScale>
                                  </p:childTnLst>
                                </p:cTn>
                              </p:par>
                              <p:par>
                                <p:cTn id="209" presetID="26" presetClass="entr" presetSubtype="0" fill="hold" grpId="0" nodeType="withEffect">
                                  <p:stCondLst>
                                    <p:cond delay="0"/>
                                  </p:stCondLst>
                                  <p:childTnLst>
                                    <p:set>
                                      <p:cBhvr>
                                        <p:cTn id="210" dur="1" fill="hold">
                                          <p:stCondLst>
                                            <p:cond delay="0"/>
                                          </p:stCondLst>
                                        </p:cTn>
                                        <p:tgtEl>
                                          <p:spTgt spid="20"/>
                                        </p:tgtEl>
                                        <p:attrNameLst>
                                          <p:attrName>style.visibility</p:attrName>
                                        </p:attrNameLst>
                                      </p:cBhvr>
                                      <p:to>
                                        <p:strVal val="visible"/>
                                      </p:to>
                                    </p:set>
                                    <p:animEffect transition="in" filter="wipe(down)">
                                      <p:cBhvr>
                                        <p:cTn id="211" dur="290">
                                          <p:stCondLst>
                                            <p:cond delay="0"/>
                                          </p:stCondLst>
                                        </p:cTn>
                                        <p:tgtEl>
                                          <p:spTgt spid="20"/>
                                        </p:tgtEl>
                                      </p:cBhvr>
                                    </p:animEffect>
                                    <p:anim calcmode="lin" valueType="num">
                                      <p:cBhvr>
                                        <p:cTn id="212"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13"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14"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215"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216"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217" dur="13">
                                          <p:stCondLst>
                                            <p:cond delay="325"/>
                                          </p:stCondLst>
                                        </p:cTn>
                                        <p:tgtEl>
                                          <p:spTgt spid="20"/>
                                        </p:tgtEl>
                                      </p:cBhvr>
                                      <p:to x="100000" y="60000"/>
                                    </p:animScale>
                                    <p:animScale>
                                      <p:cBhvr>
                                        <p:cTn id="218" dur="83" decel="50000">
                                          <p:stCondLst>
                                            <p:cond delay="338"/>
                                          </p:stCondLst>
                                        </p:cTn>
                                        <p:tgtEl>
                                          <p:spTgt spid="20"/>
                                        </p:tgtEl>
                                      </p:cBhvr>
                                      <p:to x="100000" y="100000"/>
                                    </p:animScale>
                                    <p:animScale>
                                      <p:cBhvr>
                                        <p:cTn id="219" dur="13">
                                          <p:stCondLst>
                                            <p:cond delay="656"/>
                                          </p:stCondLst>
                                        </p:cTn>
                                        <p:tgtEl>
                                          <p:spTgt spid="20"/>
                                        </p:tgtEl>
                                      </p:cBhvr>
                                      <p:to x="100000" y="80000"/>
                                    </p:animScale>
                                    <p:animScale>
                                      <p:cBhvr>
                                        <p:cTn id="220" dur="83" decel="50000">
                                          <p:stCondLst>
                                            <p:cond delay="669"/>
                                          </p:stCondLst>
                                        </p:cTn>
                                        <p:tgtEl>
                                          <p:spTgt spid="20"/>
                                        </p:tgtEl>
                                      </p:cBhvr>
                                      <p:to x="100000" y="100000"/>
                                    </p:animScale>
                                    <p:animScale>
                                      <p:cBhvr>
                                        <p:cTn id="221" dur="13">
                                          <p:stCondLst>
                                            <p:cond delay="821"/>
                                          </p:stCondLst>
                                        </p:cTn>
                                        <p:tgtEl>
                                          <p:spTgt spid="20"/>
                                        </p:tgtEl>
                                      </p:cBhvr>
                                      <p:to x="100000" y="90000"/>
                                    </p:animScale>
                                    <p:animScale>
                                      <p:cBhvr>
                                        <p:cTn id="222" dur="83" decel="50000">
                                          <p:stCondLst>
                                            <p:cond delay="834"/>
                                          </p:stCondLst>
                                        </p:cTn>
                                        <p:tgtEl>
                                          <p:spTgt spid="20"/>
                                        </p:tgtEl>
                                      </p:cBhvr>
                                      <p:to x="100000" y="100000"/>
                                    </p:animScale>
                                    <p:animScale>
                                      <p:cBhvr>
                                        <p:cTn id="223" dur="13">
                                          <p:stCondLst>
                                            <p:cond delay="904"/>
                                          </p:stCondLst>
                                        </p:cTn>
                                        <p:tgtEl>
                                          <p:spTgt spid="20"/>
                                        </p:tgtEl>
                                      </p:cBhvr>
                                      <p:to x="100000" y="95000"/>
                                    </p:animScale>
                                    <p:animScale>
                                      <p:cBhvr>
                                        <p:cTn id="224" dur="83" decel="50000">
                                          <p:stCondLst>
                                            <p:cond delay="917"/>
                                          </p:stCondLst>
                                        </p:cTn>
                                        <p:tgtEl>
                                          <p:spTgt spid="20"/>
                                        </p:tgtEl>
                                      </p:cBhvr>
                                      <p:to x="100000" y="100000"/>
                                    </p:animScale>
                                  </p:childTnLst>
                                </p:cTn>
                              </p:par>
                            </p:childTnLst>
                          </p:cTn>
                        </p:par>
                        <p:par>
                          <p:cTn id="225" fill="hold">
                            <p:stCondLst>
                              <p:cond delay="4400"/>
                            </p:stCondLst>
                            <p:childTnLst>
                              <p:par>
                                <p:cTn id="226" presetID="1" presetClass="entr" presetSubtype="0" fill="hold" grpId="0" nodeType="afterEffect">
                                  <p:stCondLst>
                                    <p:cond delay="0"/>
                                  </p:stCondLst>
                                  <p:childTnLst>
                                    <p:set>
                                      <p:cBhvr>
                                        <p:cTn id="227" dur="1" fill="hold">
                                          <p:stCondLst>
                                            <p:cond delay="0"/>
                                          </p:stCondLst>
                                        </p:cTn>
                                        <p:tgtEl>
                                          <p:spTgt spid="31"/>
                                        </p:tgtEl>
                                        <p:attrNameLst>
                                          <p:attrName>style.visibility</p:attrName>
                                        </p:attrNameLst>
                                      </p:cBhvr>
                                      <p:to>
                                        <p:strVal val="visible"/>
                                      </p:to>
                                    </p:set>
                                  </p:childTnLst>
                                </p:cTn>
                              </p:par>
                              <p:par>
                                <p:cTn id="228" presetID="35" presetClass="path" presetSubtype="0" accel="50000" decel="50000" fill="hold" grpId="1" nodeType="withEffect">
                                  <p:stCondLst>
                                    <p:cond delay="0"/>
                                  </p:stCondLst>
                                  <p:childTnLst>
                                    <p:animMotion origin="layout" path="M -3.56836E-6 -3.7037E-7 L 0.36686 0.15278 " pathEditMode="relative" rAng="0" ptsTypes="AA">
                                      <p:cBhvr>
                                        <p:cTn id="229" dur="500" spd="-99900" fill="hold"/>
                                        <p:tgtEl>
                                          <p:spTgt spid="31"/>
                                        </p:tgtEl>
                                        <p:attrNameLst>
                                          <p:attrName>ppt_x,ppt_y</p:attrName>
                                        </p:attrNameLst>
                                      </p:cBhvr>
                                      <p:rCtr x="18343" y="7639"/>
                                    </p:animMotion>
                                  </p:childTnLst>
                                </p:cTn>
                              </p:par>
                              <p:par>
                                <p:cTn id="230" presetID="1" presetClass="entr" presetSubtype="0" fill="hold" grpId="0" nodeType="withEffect">
                                  <p:stCondLst>
                                    <p:cond delay="0"/>
                                  </p:stCondLst>
                                  <p:childTnLst>
                                    <p:set>
                                      <p:cBhvr>
                                        <p:cTn id="231" dur="1" fill="hold">
                                          <p:stCondLst>
                                            <p:cond delay="0"/>
                                          </p:stCondLst>
                                        </p:cTn>
                                        <p:tgtEl>
                                          <p:spTgt spid="32"/>
                                        </p:tgtEl>
                                        <p:attrNameLst>
                                          <p:attrName>style.visibility</p:attrName>
                                        </p:attrNameLst>
                                      </p:cBhvr>
                                      <p:to>
                                        <p:strVal val="visible"/>
                                      </p:to>
                                    </p:set>
                                  </p:childTnLst>
                                </p:cTn>
                              </p:par>
                              <p:par>
                                <p:cTn id="232" presetID="35" presetClass="path" presetSubtype="0" accel="50000" decel="50000" fill="hold" grpId="1" nodeType="withEffect">
                                  <p:stCondLst>
                                    <p:cond delay="0"/>
                                  </p:stCondLst>
                                  <p:childTnLst>
                                    <p:animMotion origin="layout" path="M 7.85742E-7 -3.33333E-6 L -0.39495 -0.11018 " pathEditMode="relative" rAng="0" ptsTypes="AA">
                                      <p:cBhvr>
                                        <p:cTn id="233" dur="500" spd="-99900" fill="hold"/>
                                        <p:tgtEl>
                                          <p:spTgt spid="32"/>
                                        </p:tgtEl>
                                        <p:attrNameLst>
                                          <p:attrName>ppt_x,ppt_y</p:attrName>
                                        </p:attrNameLst>
                                      </p:cBhvr>
                                      <p:rCtr x="-19748" y="-5509"/>
                                    </p:animMotion>
                                  </p:childTnLst>
                                </p:cTn>
                              </p:par>
                            </p:childTnLst>
                          </p:cTn>
                        </p:par>
                        <p:par>
                          <p:cTn id="234" fill="hold">
                            <p:stCondLst>
                              <p:cond delay="4900"/>
                            </p:stCondLst>
                            <p:childTnLst>
                              <p:par>
                                <p:cTn id="235" presetID="18" presetClass="entr" presetSubtype="3" fill="hold" grpId="0" nodeType="afterEffect">
                                  <p:stCondLst>
                                    <p:cond delay="0"/>
                                  </p:stCondLst>
                                  <p:childTnLst>
                                    <p:set>
                                      <p:cBhvr>
                                        <p:cTn id="236" dur="1" fill="hold">
                                          <p:stCondLst>
                                            <p:cond delay="0"/>
                                          </p:stCondLst>
                                        </p:cTn>
                                        <p:tgtEl>
                                          <p:spTgt spid="33"/>
                                        </p:tgtEl>
                                        <p:attrNameLst>
                                          <p:attrName>style.visibility</p:attrName>
                                        </p:attrNameLst>
                                      </p:cBhvr>
                                      <p:to>
                                        <p:strVal val="visible"/>
                                      </p:to>
                                    </p:set>
                                    <p:animEffect transition="in" filter="strips(upRight)">
                                      <p:cBhvr>
                                        <p:cTn id="23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2" grpId="0" animBg="1"/>
      <p:bldP spid="14" grpId="0" animBg="1"/>
      <p:bldP spid="15" grpId="0" animBg="1"/>
      <p:bldP spid="16" grpId="0"/>
      <p:bldP spid="17" grpId="0"/>
      <p:bldP spid="18" grpId="0"/>
      <p:bldP spid="19" grpId="0" animBg="1"/>
      <p:bldP spid="20" grpId="0" animBg="1"/>
      <p:bldP spid="21" grpId="0" animBg="1"/>
      <p:bldP spid="28" grpId="0"/>
      <p:bldP spid="29" grpId="0"/>
      <p:bldP spid="30" grpId="0"/>
      <p:bldP spid="31" grpId="0" animBg="1"/>
      <p:bldP spid="31" grpId="1" animBg="1"/>
      <p:bldP spid="32" grpId="0" animBg="1"/>
      <p:bldP spid="32" grpId="1" animBg="1"/>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网络营销方案</a:t>
            </a:r>
            <a:endParaRPr lang="en-US" altLang="zh-CN"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第三章：产品与运营</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23</a:t>
            </a:r>
          </a:p>
        </p:txBody>
      </p:sp>
      <p:sp>
        <p:nvSpPr>
          <p:cNvPr id="13" name="KSO_Shape"/>
          <p:cNvSpPr>
            <a:spLocks/>
          </p:cNvSpPr>
          <p:nvPr/>
        </p:nvSpPr>
        <p:spPr bwMode="auto">
          <a:xfrm>
            <a:off x="110201" y="147111"/>
            <a:ext cx="358606" cy="355021"/>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42" name="组合 41"/>
          <p:cNvGrpSpPr/>
          <p:nvPr/>
        </p:nvGrpSpPr>
        <p:grpSpPr>
          <a:xfrm>
            <a:off x="2431299" y="2063196"/>
            <a:ext cx="623725" cy="622534"/>
            <a:chOff x="3241675" y="2678113"/>
            <a:chExt cx="831850" cy="830262"/>
          </a:xfrm>
        </p:grpSpPr>
        <p:sp>
          <p:nvSpPr>
            <p:cNvPr id="43" name="Oval 7"/>
            <p:cNvSpPr>
              <a:spLocks noChangeArrowheads="1"/>
            </p:cNvSpPr>
            <p:nvPr/>
          </p:nvSpPr>
          <p:spPr bwMode="auto">
            <a:xfrm>
              <a:off x="3241675" y="2678113"/>
              <a:ext cx="831850" cy="830262"/>
            </a:xfrm>
            <a:prstGeom prst="ellipse">
              <a:avLst/>
            </a:prstGeom>
            <a:solidFill>
              <a:srgbClr val="00B0F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4"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5"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2044447" y="1281420"/>
            <a:ext cx="623725" cy="623725"/>
            <a:chOff x="2725738" y="1484313"/>
            <a:chExt cx="831850" cy="831850"/>
          </a:xfrm>
        </p:grpSpPr>
        <p:sp>
          <p:nvSpPr>
            <p:cNvPr id="47" name="Oval 6"/>
            <p:cNvSpPr>
              <a:spLocks noChangeArrowheads="1"/>
            </p:cNvSpPr>
            <p:nvPr/>
          </p:nvSpPr>
          <p:spPr bwMode="auto">
            <a:xfrm>
              <a:off x="2725738" y="1484313"/>
              <a:ext cx="831850" cy="831850"/>
            </a:xfrm>
            <a:prstGeom prst="ellipse">
              <a:avLst/>
            </a:prstGeom>
            <a:solidFill>
              <a:srgbClr val="00B0F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9"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2431299" y="2930107"/>
            <a:ext cx="623725" cy="623725"/>
            <a:chOff x="3241675" y="4133850"/>
            <a:chExt cx="831850" cy="831850"/>
          </a:xfrm>
        </p:grpSpPr>
        <p:sp>
          <p:nvSpPr>
            <p:cNvPr id="51" name="Oval 9"/>
            <p:cNvSpPr>
              <a:spLocks noChangeArrowheads="1"/>
            </p:cNvSpPr>
            <p:nvPr/>
          </p:nvSpPr>
          <p:spPr bwMode="auto">
            <a:xfrm>
              <a:off x="3241675" y="4133850"/>
              <a:ext cx="831850" cy="831850"/>
            </a:xfrm>
            <a:prstGeom prst="ellipse">
              <a:avLst/>
            </a:prstGeom>
            <a:solidFill>
              <a:srgbClr val="00B0F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2"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3"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4"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5"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2044447" y="3711411"/>
            <a:ext cx="623725" cy="622534"/>
            <a:chOff x="2725738" y="5327650"/>
            <a:chExt cx="831850" cy="830262"/>
          </a:xfrm>
        </p:grpSpPr>
        <p:sp>
          <p:nvSpPr>
            <p:cNvPr id="57" name="Oval 8"/>
            <p:cNvSpPr>
              <a:spLocks noChangeArrowheads="1"/>
            </p:cNvSpPr>
            <p:nvPr/>
          </p:nvSpPr>
          <p:spPr bwMode="auto">
            <a:xfrm>
              <a:off x="2725738" y="5327650"/>
              <a:ext cx="831850" cy="830262"/>
            </a:xfrm>
            <a:prstGeom prst="ellipse">
              <a:avLst/>
            </a:prstGeom>
            <a:solidFill>
              <a:srgbClr val="00B0F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8"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776297" y="2101911"/>
            <a:ext cx="1454565" cy="1454565"/>
            <a:chOff x="877888" y="2946400"/>
            <a:chExt cx="1939925" cy="1939925"/>
          </a:xfrm>
        </p:grpSpPr>
        <p:sp>
          <p:nvSpPr>
            <p:cNvPr id="60" name="Oval 5"/>
            <p:cNvSpPr>
              <a:spLocks noChangeArrowheads="1"/>
            </p:cNvSpPr>
            <p:nvPr/>
          </p:nvSpPr>
          <p:spPr bwMode="auto">
            <a:xfrm>
              <a:off x="877888" y="2946400"/>
              <a:ext cx="1939925" cy="1939925"/>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1" name="TextBox 60"/>
            <p:cNvSpPr txBox="1"/>
            <p:nvPr/>
          </p:nvSpPr>
          <p:spPr>
            <a:xfrm>
              <a:off x="1078684" y="3193087"/>
              <a:ext cx="1538332" cy="1477370"/>
            </a:xfrm>
            <a:prstGeom prst="rect">
              <a:avLst/>
            </a:prstGeom>
            <a:noFill/>
          </p:spPr>
          <p:txBody>
            <a:bodyPr wrap="square" rtlCol="0">
              <a:spAutoFit/>
            </a:bodyPr>
            <a:lstStyle/>
            <a:p>
              <a:pPr algn="ctr"/>
              <a:r>
                <a:rPr lang="zh-CN" altLang="en-US" sz="3299" b="1" dirty="0">
                  <a:solidFill>
                    <a:schemeClr val="bg1"/>
                  </a:solidFill>
                  <a:latin typeface="微软雅黑" panose="020B0503020204020204" pitchFamily="34" charset="-122"/>
                  <a:ea typeface="微软雅黑" panose="020B0503020204020204" pitchFamily="34" charset="-122"/>
                </a:rPr>
                <a:t>网络营销</a:t>
              </a:r>
            </a:p>
          </p:txBody>
        </p:sp>
      </p:grpSp>
      <p:sp>
        <p:nvSpPr>
          <p:cNvPr id="69" name="TextBox 68"/>
          <p:cNvSpPr txBox="1"/>
          <p:nvPr/>
        </p:nvSpPr>
        <p:spPr>
          <a:xfrm>
            <a:off x="2683553" y="1112830"/>
            <a:ext cx="1497619" cy="369332"/>
          </a:xfrm>
          <a:prstGeom prst="rect">
            <a:avLst/>
          </a:prstGeom>
          <a:noFill/>
        </p:spPr>
        <p:txBody>
          <a:bodyPr wrap="square" rtlCol="0">
            <a:spAutoFit/>
          </a:bodyPr>
          <a:lstStyle/>
          <a:p>
            <a:r>
              <a:rPr lang="en-US" altLang="zh-CN" b="1" dirty="0" smtClean="0">
                <a:solidFill>
                  <a:schemeClr val="tx1">
                    <a:lumMod val="65000"/>
                    <a:lumOff val="35000"/>
                  </a:schemeClr>
                </a:solidFill>
                <a:latin typeface="Impact MT Std" pitchFamily="34" charset="0"/>
                <a:ea typeface="微软雅黑" panose="020B0503020204020204" pitchFamily="34" charset="-122"/>
              </a:rPr>
              <a:t>QQ</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空间</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2730344" y="1381524"/>
            <a:ext cx="5512425" cy="415498"/>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p>
        </p:txBody>
      </p:sp>
      <p:sp>
        <p:nvSpPr>
          <p:cNvPr id="71" name="TextBox 70"/>
          <p:cNvSpPr txBox="1"/>
          <p:nvPr/>
        </p:nvSpPr>
        <p:spPr>
          <a:xfrm>
            <a:off x="2683553" y="3738609"/>
            <a:ext cx="1497619" cy="646331"/>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本地论坛社区</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2" name="TextBox 71"/>
          <p:cNvSpPr txBox="1"/>
          <p:nvPr/>
        </p:nvSpPr>
        <p:spPr>
          <a:xfrm>
            <a:off x="2730344" y="3969009"/>
            <a:ext cx="5512425" cy="415498"/>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p>
        </p:txBody>
      </p:sp>
      <p:sp>
        <p:nvSpPr>
          <p:cNvPr id="73" name="TextBox 72"/>
          <p:cNvSpPr txBox="1"/>
          <p:nvPr/>
        </p:nvSpPr>
        <p:spPr>
          <a:xfrm>
            <a:off x="3062179" y="2779551"/>
            <a:ext cx="1497619"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微博营销</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108970" y="3009951"/>
            <a:ext cx="5512425" cy="577081"/>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75" name="TextBox 74"/>
          <p:cNvSpPr txBox="1"/>
          <p:nvPr/>
        </p:nvSpPr>
        <p:spPr>
          <a:xfrm>
            <a:off x="3062179" y="1929676"/>
            <a:ext cx="1497619"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微信营销</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6" name="TextBox 75"/>
          <p:cNvSpPr txBox="1"/>
          <p:nvPr/>
        </p:nvSpPr>
        <p:spPr>
          <a:xfrm>
            <a:off x="3108970" y="2160077"/>
            <a:ext cx="5512425" cy="415498"/>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利用微信朋友圈间的传播，达到广告目的。利用微信朋友圈间的传播，达到广告目的，利用微信朋友圈间的传播，达到广告目。</a:t>
            </a:r>
          </a:p>
        </p:txBody>
      </p:sp>
    </p:spTree>
    <p:extLst>
      <p:ext uri="{BB962C8B-B14F-4D97-AF65-F5344CB8AC3E}">
        <p14:creationId xmlns:p14="http://schemas.microsoft.com/office/powerpoint/2010/main" val="97840112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2" presetClass="entr" presetSubtype="0" fill="hold" nodeType="afterEffect">
                                  <p:stCondLst>
                                    <p:cond delay="0"/>
                                  </p:stCondLst>
                                  <p:childTnLst>
                                    <p:set>
                                      <p:cBhvr>
                                        <p:cTn id="19" dur="1" fill="hold">
                                          <p:stCondLst>
                                            <p:cond delay="0"/>
                                          </p:stCondLst>
                                        </p:cTn>
                                        <p:tgtEl>
                                          <p:spTgt spid="59"/>
                                        </p:tgtEl>
                                        <p:attrNameLst>
                                          <p:attrName>style.visibility</p:attrName>
                                        </p:attrNameLst>
                                      </p:cBhvr>
                                      <p:to>
                                        <p:strVal val="visible"/>
                                      </p:to>
                                    </p:set>
                                    <p:animScale>
                                      <p:cBhvr>
                                        <p:cTn id="20"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59"/>
                                        </p:tgtEl>
                                        <p:attrNameLst>
                                          <p:attrName>ppt_x</p:attrName>
                                          <p:attrName>ppt_y</p:attrName>
                                        </p:attrNameLst>
                                      </p:cBhvr>
                                    </p:animMotion>
                                    <p:animEffect transition="in" filter="fade">
                                      <p:cBhvr>
                                        <p:cTn id="22" dur="1000"/>
                                        <p:tgtEl>
                                          <p:spTgt spid="59"/>
                                        </p:tgtEl>
                                      </p:cBhvr>
                                    </p:animEffect>
                                  </p:childTnLst>
                                </p:cTn>
                              </p:par>
                            </p:childTnLst>
                          </p:cTn>
                        </p:par>
                        <p:par>
                          <p:cTn id="23" fill="hold">
                            <p:stCondLst>
                              <p:cond delay="1500"/>
                            </p:stCondLst>
                            <p:childTnLst>
                              <p:par>
                                <p:cTn id="24" presetID="1" presetClass="entr" presetSubtype="0"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childTnLst>
                                </p:cTn>
                              </p:par>
                              <p:par>
                                <p:cTn id="26" presetID="56" presetClass="path" presetSubtype="0" accel="50000" decel="50000" fill="hold" nodeType="withEffect">
                                  <p:stCondLst>
                                    <p:cond delay="0"/>
                                  </p:stCondLst>
                                  <p:childTnLst>
                                    <p:animMotion origin="layout" path="M 2.36113E-6 -3.33333E-6 L -0.1059 0.29653 " pathEditMode="relative" rAng="0" ptsTypes="AA">
                                      <p:cBhvr>
                                        <p:cTn id="27" dur="500" spd="-100000" fill="hold"/>
                                        <p:tgtEl>
                                          <p:spTgt spid="46"/>
                                        </p:tgtEl>
                                        <p:attrNameLst>
                                          <p:attrName>ppt_x</p:attrName>
                                          <p:attrName>ppt_y</p:attrName>
                                        </p:attrNameLst>
                                      </p:cBhvr>
                                      <p:rCtr x="-5295" y="14815"/>
                                    </p:animMotion>
                                  </p:childTnLst>
                                </p:cTn>
                              </p:par>
                              <p:par>
                                <p:cTn id="28" presetID="1" presetClass="entr" presetSubtype="0"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childTnLst>
                                </p:cTn>
                              </p:par>
                              <p:par>
                                <p:cTn id="30" presetID="56" presetClass="path" presetSubtype="0" accel="50000" decel="50000" fill="hold" nodeType="withEffect">
                                  <p:stCondLst>
                                    <p:cond delay="0"/>
                                  </p:stCondLst>
                                  <p:childTnLst>
                                    <p:animMotion origin="layout" path="M 3.1885E-6 4.07407E-6 L -0.14818 0.12268 " pathEditMode="relative" rAng="0" ptsTypes="AA">
                                      <p:cBhvr>
                                        <p:cTn id="31" dur="500" spd="-100000" fill="hold"/>
                                        <p:tgtEl>
                                          <p:spTgt spid="42"/>
                                        </p:tgtEl>
                                        <p:attrNameLst>
                                          <p:attrName>ppt_x</p:attrName>
                                          <p:attrName>ppt_y</p:attrName>
                                        </p:attrNameLst>
                                      </p:cBhvr>
                                      <p:rCtr x="-7415" y="6134"/>
                                    </p:animMotion>
                                  </p:childTnLst>
                                </p:cTn>
                              </p:par>
                              <p:par>
                                <p:cTn id="32" presetID="1" presetClass="entr" presetSubtype="0" fill="hold" nodeType="withEffect">
                                  <p:stCondLst>
                                    <p:cond delay="0"/>
                                  </p:stCondLst>
                                  <p:childTnLst>
                                    <p:set>
                                      <p:cBhvr>
                                        <p:cTn id="33" dur="1" fill="hold">
                                          <p:stCondLst>
                                            <p:cond delay="0"/>
                                          </p:stCondLst>
                                        </p:cTn>
                                        <p:tgtEl>
                                          <p:spTgt spid="50"/>
                                        </p:tgtEl>
                                        <p:attrNameLst>
                                          <p:attrName>style.visibility</p:attrName>
                                        </p:attrNameLst>
                                      </p:cBhvr>
                                      <p:to>
                                        <p:strVal val="visible"/>
                                      </p:to>
                                    </p:set>
                                  </p:childTnLst>
                                </p:cTn>
                              </p:par>
                              <p:par>
                                <p:cTn id="34" presetID="56" presetClass="path" presetSubtype="0" accel="50000" decel="50000" fill="hold" nodeType="withEffect">
                                  <p:stCondLst>
                                    <p:cond delay="0"/>
                                  </p:stCondLst>
                                  <p:childTnLst>
                                    <p:animMotion origin="layout" path="M 3.1885E-6 4.07407E-6 L -0.14818 -0.08982 " pathEditMode="relative" rAng="0" ptsTypes="AA">
                                      <p:cBhvr>
                                        <p:cTn id="35" dur="500" spd="-100000" fill="hold"/>
                                        <p:tgtEl>
                                          <p:spTgt spid="50"/>
                                        </p:tgtEl>
                                        <p:attrNameLst>
                                          <p:attrName>ppt_x</p:attrName>
                                          <p:attrName>ppt_y</p:attrName>
                                        </p:attrNameLst>
                                      </p:cBhvr>
                                      <p:rCtr x="-7415" y="-4491"/>
                                    </p:animMotion>
                                  </p:childTnLst>
                                </p:cTn>
                              </p:par>
                              <p:par>
                                <p:cTn id="36" presetID="1" presetClass="entr" presetSubtype="0" fill="hold" nodeType="withEffect">
                                  <p:stCondLst>
                                    <p:cond delay="0"/>
                                  </p:stCondLst>
                                  <p:childTnLst>
                                    <p:set>
                                      <p:cBhvr>
                                        <p:cTn id="37" dur="1" fill="hold">
                                          <p:stCondLst>
                                            <p:cond delay="0"/>
                                          </p:stCondLst>
                                        </p:cTn>
                                        <p:tgtEl>
                                          <p:spTgt spid="56"/>
                                        </p:tgtEl>
                                        <p:attrNameLst>
                                          <p:attrName>style.visibility</p:attrName>
                                        </p:attrNameLst>
                                      </p:cBhvr>
                                      <p:to>
                                        <p:strVal val="visible"/>
                                      </p:to>
                                    </p:set>
                                  </p:childTnLst>
                                </p:cTn>
                              </p:par>
                              <p:par>
                                <p:cTn id="38" presetID="56" presetClass="path" presetSubtype="0" accel="50000" decel="50000" fill="hold" nodeType="withEffect">
                                  <p:stCondLst>
                                    <p:cond delay="0"/>
                                  </p:stCondLst>
                                  <p:childTnLst>
                                    <p:animMotion origin="layout" path="M 2.36113E-6 1.48148E-6 L -0.1059 -0.26366 " pathEditMode="relative" rAng="0" ptsTypes="AA">
                                      <p:cBhvr>
                                        <p:cTn id="39" dur="500" spd="-100000" fill="hold"/>
                                        <p:tgtEl>
                                          <p:spTgt spid="56"/>
                                        </p:tgtEl>
                                        <p:attrNameLst>
                                          <p:attrName>ppt_x</p:attrName>
                                          <p:attrName>ppt_y</p:attrName>
                                        </p:attrNameLst>
                                      </p:cBhvr>
                                      <p:rCtr x="-5295" y="-13194"/>
                                    </p:animMotion>
                                  </p:childTnLst>
                                </p:cTn>
                              </p:par>
                            </p:childTnLst>
                          </p:cTn>
                        </p:par>
                        <p:par>
                          <p:cTn id="40" fill="hold">
                            <p:stCondLst>
                              <p:cond delay="2000"/>
                            </p:stCondLst>
                            <p:childTnLst>
                              <p:par>
                                <p:cTn id="41" presetID="31" presetClass="entr" presetSubtype="0" fill="hold" grpId="0" nodeType="after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p:cTn id="43" dur="300" fill="hold"/>
                                        <p:tgtEl>
                                          <p:spTgt spid="69"/>
                                        </p:tgtEl>
                                        <p:attrNameLst>
                                          <p:attrName>ppt_w</p:attrName>
                                        </p:attrNameLst>
                                      </p:cBhvr>
                                      <p:tavLst>
                                        <p:tav tm="0">
                                          <p:val>
                                            <p:fltVal val="0"/>
                                          </p:val>
                                        </p:tav>
                                        <p:tav tm="100000">
                                          <p:val>
                                            <p:strVal val="#ppt_w"/>
                                          </p:val>
                                        </p:tav>
                                      </p:tavLst>
                                    </p:anim>
                                    <p:anim calcmode="lin" valueType="num">
                                      <p:cBhvr>
                                        <p:cTn id="44" dur="300" fill="hold"/>
                                        <p:tgtEl>
                                          <p:spTgt spid="69"/>
                                        </p:tgtEl>
                                        <p:attrNameLst>
                                          <p:attrName>ppt_h</p:attrName>
                                        </p:attrNameLst>
                                      </p:cBhvr>
                                      <p:tavLst>
                                        <p:tav tm="0">
                                          <p:val>
                                            <p:fltVal val="0"/>
                                          </p:val>
                                        </p:tav>
                                        <p:tav tm="100000">
                                          <p:val>
                                            <p:strVal val="#ppt_h"/>
                                          </p:val>
                                        </p:tav>
                                      </p:tavLst>
                                    </p:anim>
                                    <p:anim calcmode="lin" valueType="num">
                                      <p:cBhvr>
                                        <p:cTn id="45" dur="300" fill="hold"/>
                                        <p:tgtEl>
                                          <p:spTgt spid="69"/>
                                        </p:tgtEl>
                                        <p:attrNameLst>
                                          <p:attrName>style.rotation</p:attrName>
                                        </p:attrNameLst>
                                      </p:cBhvr>
                                      <p:tavLst>
                                        <p:tav tm="0">
                                          <p:val>
                                            <p:fltVal val="90"/>
                                          </p:val>
                                        </p:tav>
                                        <p:tav tm="100000">
                                          <p:val>
                                            <p:fltVal val="0"/>
                                          </p:val>
                                        </p:tav>
                                      </p:tavLst>
                                    </p:anim>
                                    <p:animEffect transition="in" filter="fade">
                                      <p:cBhvr>
                                        <p:cTn id="46" dur="300"/>
                                        <p:tgtEl>
                                          <p:spTgt spid="69"/>
                                        </p:tgtEl>
                                      </p:cBhvr>
                                    </p:animEffect>
                                  </p:childTnLst>
                                </p:cTn>
                              </p:par>
                            </p:childTnLst>
                          </p:cTn>
                        </p:par>
                        <p:par>
                          <p:cTn id="47" fill="hold">
                            <p:stCondLst>
                              <p:cond delay="2300"/>
                            </p:stCondLst>
                            <p:childTnLst>
                              <p:par>
                                <p:cTn id="48" presetID="22" presetClass="entr" presetSubtype="1" fill="hold" grpId="0" nodeType="afterEffect">
                                  <p:stCondLst>
                                    <p:cond delay="0"/>
                                  </p:stCondLst>
                                  <p:childTnLst>
                                    <p:set>
                                      <p:cBhvr>
                                        <p:cTn id="49" dur="1" fill="hold">
                                          <p:stCondLst>
                                            <p:cond delay="0"/>
                                          </p:stCondLst>
                                        </p:cTn>
                                        <p:tgtEl>
                                          <p:spTgt spid="70"/>
                                        </p:tgtEl>
                                        <p:attrNameLst>
                                          <p:attrName>style.visibility</p:attrName>
                                        </p:attrNameLst>
                                      </p:cBhvr>
                                      <p:to>
                                        <p:strVal val="visible"/>
                                      </p:to>
                                    </p:set>
                                    <p:animEffect transition="in" filter="wipe(up)">
                                      <p:cBhvr>
                                        <p:cTn id="50" dur="500"/>
                                        <p:tgtEl>
                                          <p:spTgt spid="70"/>
                                        </p:tgtEl>
                                      </p:cBhvr>
                                    </p:animEffect>
                                  </p:childTnLst>
                                </p:cTn>
                              </p:par>
                            </p:childTnLst>
                          </p:cTn>
                        </p:par>
                        <p:par>
                          <p:cTn id="51" fill="hold">
                            <p:stCondLst>
                              <p:cond delay="2800"/>
                            </p:stCondLst>
                            <p:childTnLst>
                              <p:par>
                                <p:cTn id="52" presetID="31" presetClass="entr" presetSubtype="0"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300" fill="hold"/>
                                        <p:tgtEl>
                                          <p:spTgt spid="75"/>
                                        </p:tgtEl>
                                        <p:attrNameLst>
                                          <p:attrName>ppt_w</p:attrName>
                                        </p:attrNameLst>
                                      </p:cBhvr>
                                      <p:tavLst>
                                        <p:tav tm="0">
                                          <p:val>
                                            <p:fltVal val="0"/>
                                          </p:val>
                                        </p:tav>
                                        <p:tav tm="100000">
                                          <p:val>
                                            <p:strVal val="#ppt_w"/>
                                          </p:val>
                                        </p:tav>
                                      </p:tavLst>
                                    </p:anim>
                                    <p:anim calcmode="lin" valueType="num">
                                      <p:cBhvr>
                                        <p:cTn id="55" dur="300" fill="hold"/>
                                        <p:tgtEl>
                                          <p:spTgt spid="75"/>
                                        </p:tgtEl>
                                        <p:attrNameLst>
                                          <p:attrName>ppt_h</p:attrName>
                                        </p:attrNameLst>
                                      </p:cBhvr>
                                      <p:tavLst>
                                        <p:tav tm="0">
                                          <p:val>
                                            <p:fltVal val="0"/>
                                          </p:val>
                                        </p:tav>
                                        <p:tav tm="100000">
                                          <p:val>
                                            <p:strVal val="#ppt_h"/>
                                          </p:val>
                                        </p:tav>
                                      </p:tavLst>
                                    </p:anim>
                                    <p:anim calcmode="lin" valueType="num">
                                      <p:cBhvr>
                                        <p:cTn id="56" dur="300" fill="hold"/>
                                        <p:tgtEl>
                                          <p:spTgt spid="75"/>
                                        </p:tgtEl>
                                        <p:attrNameLst>
                                          <p:attrName>style.rotation</p:attrName>
                                        </p:attrNameLst>
                                      </p:cBhvr>
                                      <p:tavLst>
                                        <p:tav tm="0">
                                          <p:val>
                                            <p:fltVal val="90"/>
                                          </p:val>
                                        </p:tav>
                                        <p:tav tm="100000">
                                          <p:val>
                                            <p:fltVal val="0"/>
                                          </p:val>
                                        </p:tav>
                                      </p:tavLst>
                                    </p:anim>
                                    <p:animEffect transition="in" filter="fade">
                                      <p:cBhvr>
                                        <p:cTn id="57" dur="300"/>
                                        <p:tgtEl>
                                          <p:spTgt spid="75"/>
                                        </p:tgtEl>
                                      </p:cBhvr>
                                    </p:animEffect>
                                  </p:childTnLst>
                                </p:cTn>
                              </p:par>
                            </p:childTnLst>
                          </p:cTn>
                        </p:par>
                        <p:par>
                          <p:cTn id="58" fill="hold">
                            <p:stCondLst>
                              <p:cond delay="3100"/>
                            </p:stCondLst>
                            <p:childTnLst>
                              <p:par>
                                <p:cTn id="59" presetID="22" presetClass="entr" presetSubtype="1"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Effect transition="in" filter="wipe(up)">
                                      <p:cBhvr>
                                        <p:cTn id="61" dur="500"/>
                                        <p:tgtEl>
                                          <p:spTgt spid="76"/>
                                        </p:tgtEl>
                                      </p:cBhvr>
                                    </p:animEffect>
                                  </p:childTnLst>
                                </p:cTn>
                              </p:par>
                            </p:childTnLst>
                          </p:cTn>
                        </p:par>
                        <p:par>
                          <p:cTn id="62" fill="hold">
                            <p:stCondLst>
                              <p:cond delay="3600"/>
                            </p:stCondLst>
                            <p:childTnLst>
                              <p:par>
                                <p:cTn id="63" presetID="31" presetClass="entr" presetSubtype="0" fill="hold" grpId="0" nodeType="afterEffect">
                                  <p:stCondLst>
                                    <p:cond delay="0"/>
                                  </p:stCondLst>
                                  <p:childTnLst>
                                    <p:set>
                                      <p:cBhvr>
                                        <p:cTn id="64" dur="1" fill="hold">
                                          <p:stCondLst>
                                            <p:cond delay="0"/>
                                          </p:stCondLst>
                                        </p:cTn>
                                        <p:tgtEl>
                                          <p:spTgt spid="73"/>
                                        </p:tgtEl>
                                        <p:attrNameLst>
                                          <p:attrName>style.visibility</p:attrName>
                                        </p:attrNameLst>
                                      </p:cBhvr>
                                      <p:to>
                                        <p:strVal val="visible"/>
                                      </p:to>
                                    </p:set>
                                    <p:anim calcmode="lin" valueType="num">
                                      <p:cBhvr>
                                        <p:cTn id="65" dur="300" fill="hold"/>
                                        <p:tgtEl>
                                          <p:spTgt spid="73"/>
                                        </p:tgtEl>
                                        <p:attrNameLst>
                                          <p:attrName>ppt_w</p:attrName>
                                        </p:attrNameLst>
                                      </p:cBhvr>
                                      <p:tavLst>
                                        <p:tav tm="0">
                                          <p:val>
                                            <p:fltVal val="0"/>
                                          </p:val>
                                        </p:tav>
                                        <p:tav tm="100000">
                                          <p:val>
                                            <p:strVal val="#ppt_w"/>
                                          </p:val>
                                        </p:tav>
                                      </p:tavLst>
                                    </p:anim>
                                    <p:anim calcmode="lin" valueType="num">
                                      <p:cBhvr>
                                        <p:cTn id="66" dur="300" fill="hold"/>
                                        <p:tgtEl>
                                          <p:spTgt spid="73"/>
                                        </p:tgtEl>
                                        <p:attrNameLst>
                                          <p:attrName>ppt_h</p:attrName>
                                        </p:attrNameLst>
                                      </p:cBhvr>
                                      <p:tavLst>
                                        <p:tav tm="0">
                                          <p:val>
                                            <p:fltVal val="0"/>
                                          </p:val>
                                        </p:tav>
                                        <p:tav tm="100000">
                                          <p:val>
                                            <p:strVal val="#ppt_h"/>
                                          </p:val>
                                        </p:tav>
                                      </p:tavLst>
                                    </p:anim>
                                    <p:anim calcmode="lin" valueType="num">
                                      <p:cBhvr>
                                        <p:cTn id="67" dur="300" fill="hold"/>
                                        <p:tgtEl>
                                          <p:spTgt spid="73"/>
                                        </p:tgtEl>
                                        <p:attrNameLst>
                                          <p:attrName>style.rotation</p:attrName>
                                        </p:attrNameLst>
                                      </p:cBhvr>
                                      <p:tavLst>
                                        <p:tav tm="0">
                                          <p:val>
                                            <p:fltVal val="90"/>
                                          </p:val>
                                        </p:tav>
                                        <p:tav tm="100000">
                                          <p:val>
                                            <p:fltVal val="0"/>
                                          </p:val>
                                        </p:tav>
                                      </p:tavLst>
                                    </p:anim>
                                    <p:animEffect transition="in" filter="fade">
                                      <p:cBhvr>
                                        <p:cTn id="68" dur="300"/>
                                        <p:tgtEl>
                                          <p:spTgt spid="73"/>
                                        </p:tgtEl>
                                      </p:cBhvr>
                                    </p:animEffect>
                                  </p:childTnLst>
                                </p:cTn>
                              </p:par>
                            </p:childTnLst>
                          </p:cTn>
                        </p:par>
                        <p:par>
                          <p:cTn id="69" fill="hold">
                            <p:stCondLst>
                              <p:cond delay="3900"/>
                            </p:stCondLst>
                            <p:childTnLst>
                              <p:par>
                                <p:cTn id="70" presetID="22" presetClass="entr" presetSubtype="1" fill="hold" grpId="0" nodeType="after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wipe(up)">
                                      <p:cBhvr>
                                        <p:cTn id="72" dur="500"/>
                                        <p:tgtEl>
                                          <p:spTgt spid="74"/>
                                        </p:tgtEl>
                                      </p:cBhvr>
                                    </p:animEffect>
                                  </p:childTnLst>
                                </p:cTn>
                              </p:par>
                            </p:childTnLst>
                          </p:cTn>
                        </p:par>
                        <p:par>
                          <p:cTn id="73" fill="hold">
                            <p:stCondLst>
                              <p:cond delay="4400"/>
                            </p:stCondLst>
                            <p:childTnLst>
                              <p:par>
                                <p:cTn id="74" presetID="31" presetClass="entr" presetSubtype="0" fill="hold" grpId="0" nodeType="afterEffect">
                                  <p:stCondLst>
                                    <p:cond delay="0"/>
                                  </p:stCondLst>
                                  <p:childTnLst>
                                    <p:set>
                                      <p:cBhvr>
                                        <p:cTn id="75" dur="1" fill="hold">
                                          <p:stCondLst>
                                            <p:cond delay="0"/>
                                          </p:stCondLst>
                                        </p:cTn>
                                        <p:tgtEl>
                                          <p:spTgt spid="71"/>
                                        </p:tgtEl>
                                        <p:attrNameLst>
                                          <p:attrName>style.visibility</p:attrName>
                                        </p:attrNameLst>
                                      </p:cBhvr>
                                      <p:to>
                                        <p:strVal val="visible"/>
                                      </p:to>
                                    </p:set>
                                    <p:anim calcmode="lin" valueType="num">
                                      <p:cBhvr>
                                        <p:cTn id="76" dur="300" fill="hold"/>
                                        <p:tgtEl>
                                          <p:spTgt spid="71"/>
                                        </p:tgtEl>
                                        <p:attrNameLst>
                                          <p:attrName>ppt_w</p:attrName>
                                        </p:attrNameLst>
                                      </p:cBhvr>
                                      <p:tavLst>
                                        <p:tav tm="0">
                                          <p:val>
                                            <p:fltVal val="0"/>
                                          </p:val>
                                        </p:tav>
                                        <p:tav tm="100000">
                                          <p:val>
                                            <p:strVal val="#ppt_w"/>
                                          </p:val>
                                        </p:tav>
                                      </p:tavLst>
                                    </p:anim>
                                    <p:anim calcmode="lin" valueType="num">
                                      <p:cBhvr>
                                        <p:cTn id="77" dur="300" fill="hold"/>
                                        <p:tgtEl>
                                          <p:spTgt spid="71"/>
                                        </p:tgtEl>
                                        <p:attrNameLst>
                                          <p:attrName>ppt_h</p:attrName>
                                        </p:attrNameLst>
                                      </p:cBhvr>
                                      <p:tavLst>
                                        <p:tav tm="0">
                                          <p:val>
                                            <p:fltVal val="0"/>
                                          </p:val>
                                        </p:tav>
                                        <p:tav tm="100000">
                                          <p:val>
                                            <p:strVal val="#ppt_h"/>
                                          </p:val>
                                        </p:tav>
                                      </p:tavLst>
                                    </p:anim>
                                    <p:anim calcmode="lin" valueType="num">
                                      <p:cBhvr>
                                        <p:cTn id="78" dur="300" fill="hold"/>
                                        <p:tgtEl>
                                          <p:spTgt spid="71"/>
                                        </p:tgtEl>
                                        <p:attrNameLst>
                                          <p:attrName>style.rotation</p:attrName>
                                        </p:attrNameLst>
                                      </p:cBhvr>
                                      <p:tavLst>
                                        <p:tav tm="0">
                                          <p:val>
                                            <p:fltVal val="90"/>
                                          </p:val>
                                        </p:tav>
                                        <p:tav tm="100000">
                                          <p:val>
                                            <p:fltVal val="0"/>
                                          </p:val>
                                        </p:tav>
                                      </p:tavLst>
                                    </p:anim>
                                    <p:animEffect transition="in" filter="fade">
                                      <p:cBhvr>
                                        <p:cTn id="79" dur="300"/>
                                        <p:tgtEl>
                                          <p:spTgt spid="71"/>
                                        </p:tgtEl>
                                      </p:cBhvr>
                                    </p:animEffect>
                                  </p:childTnLst>
                                </p:cTn>
                              </p:par>
                            </p:childTnLst>
                          </p:cTn>
                        </p:par>
                        <p:par>
                          <p:cTn id="80" fill="hold">
                            <p:stCondLst>
                              <p:cond delay="4700"/>
                            </p:stCondLst>
                            <p:childTnLst>
                              <p:par>
                                <p:cTn id="81" presetID="22" presetClass="entr" presetSubtype="1"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wipe(up)">
                                      <p:cBhvr>
                                        <p:cTn id="8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69" grpId="0"/>
      <p:bldP spid="70" grpId="0"/>
      <p:bldP spid="71" grpId="0"/>
      <p:bldP spid="72" grpId="0"/>
      <p:bldP spid="73" grpId="0"/>
      <p:bldP spid="74" grpId="0"/>
      <p:bldP spid="75" grpId="0"/>
      <p:bldP spid="7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执行方式</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第三章：产品与运营</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24</a:t>
            </a:r>
          </a:p>
        </p:txBody>
      </p:sp>
      <p:sp>
        <p:nvSpPr>
          <p:cNvPr id="13" name="KSO_Shape"/>
          <p:cNvSpPr>
            <a:spLocks/>
          </p:cNvSpPr>
          <p:nvPr/>
        </p:nvSpPr>
        <p:spPr bwMode="auto">
          <a:xfrm>
            <a:off x="110201" y="147111"/>
            <a:ext cx="358606" cy="355021"/>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48" name="组合 47"/>
          <p:cNvGrpSpPr/>
          <p:nvPr/>
        </p:nvGrpSpPr>
        <p:grpSpPr>
          <a:xfrm>
            <a:off x="2207056" y="1459344"/>
            <a:ext cx="1401080" cy="1399672"/>
            <a:chOff x="5305425" y="2638424"/>
            <a:chExt cx="1579563" cy="1577975"/>
          </a:xfrm>
          <a:solidFill>
            <a:srgbClr val="000000">
              <a:alpha val="60000"/>
            </a:srgbClr>
          </a:solidFill>
        </p:grpSpPr>
        <p:sp>
          <p:nvSpPr>
            <p:cNvPr id="49"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0070C0">
                <a:alpha val="8902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50"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51" name="组合 50"/>
          <p:cNvGrpSpPr/>
          <p:nvPr/>
        </p:nvGrpSpPr>
        <p:grpSpPr>
          <a:xfrm>
            <a:off x="3072877" y="2323815"/>
            <a:ext cx="1758743" cy="1755926"/>
            <a:chOff x="5102225" y="2441575"/>
            <a:chExt cx="1982788" cy="1979613"/>
          </a:xfrm>
          <a:solidFill>
            <a:srgbClr val="000000">
              <a:alpha val="60000"/>
            </a:srgbClr>
          </a:solidFill>
        </p:grpSpPr>
        <p:sp>
          <p:nvSpPr>
            <p:cNvPr id="52"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53"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54" name="组合 53"/>
          <p:cNvGrpSpPr/>
          <p:nvPr/>
        </p:nvGrpSpPr>
        <p:grpSpPr>
          <a:xfrm>
            <a:off x="4598554" y="1979853"/>
            <a:ext cx="1153251" cy="1170148"/>
            <a:chOff x="5803900" y="2852738"/>
            <a:chExt cx="1300163" cy="1319212"/>
          </a:xfrm>
          <a:solidFill>
            <a:srgbClr val="000000">
              <a:alpha val="60000"/>
            </a:srgbClr>
          </a:solidFill>
        </p:grpSpPr>
        <p:sp>
          <p:nvSpPr>
            <p:cNvPr id="55"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56"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57" name="组合 56"/>
          <p:cNvGrpSpPr/>
          <p:nvPr/>
        </p:nvGrpSpPr>
        <p:grpSpPr>
          <a:xfrm>
            <a:off x="5603941" y="2198572"/>
            <a:ext cx="1401080" cy="1399672"/>
            <a:chOff x="5305425" y="2638425"/>
            <a:chExt cx="1579563" cy="1577975"/>
          </a:xfrm>
          <a:solidFill>
            <a:srgbClr val="000000">
              <a:alpha val="60000"/>
            </a:srgbClr>
          </a:solidFill>
        </p:grpSpPr>
        <p:sp>
          <p:nvSpPr>
            <p:cNvPr id="58"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59"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grpSp>
      <p:sp>
        <p:nvSpPr>
          <p:cNvPr id="60" name="TextBox 51"/>
          <p:cNvSpPr txBox="1"/>
          <p:nvPr/>
        </p:nvSpPr>
        <p:spPr>
          <a:xfrm>
            <a:off x="1110221" y="1962027"/>
            <a:ext cx="953491" cy="674031"/>
          </a:xfrm>
          <a:prstGeom prst="rect">
            <a:avLst/>
          </a:prstGeom>
          <a:noFill/>
        </p:spPr>
        <p:txBody>
          <a:bodyPr wrap="square" rtlCol="0" anchor="ctr">
            <a:spAutoFit/>
          </a:bodyPr>
          <a:lstStyle/>
          <a:p>
            <a:pPr>
              <a:lnSpc>
                <a:spcPct val="12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61" name="矩形 60"/>
          <p:cNvSpPr/>
          <p:nvPr/>
        </p:nvSpPr>
        <p:spPr>
          <a:xfrm>
            <a:off x="2301304" y="1045105"/>
            <a:ext cx="1198859" cy="369332"/>
          </a:xfrm>
          <a:prstGeom prst="rect">
            <a:avLst/>
          </a:prstGeom>
        </p:spPr>
        <p:txBody>
          <a:bodyPr wrap="square">
            <a:spAutoFit/>
          </a:bodyPr>
          <a:lstStyle/>
          <a:p>
            <a:pPr algn="ctr"/>
            <a:r>
              <a:rPr lang="zh-CN" altLang="en-US" b="1" dirty="0" smtClean="0">
                <a:solidFill>
                  <a:schemeClr val="tx1">
                    <a:lumMod val="65000"/>
                    <a:lumOff val="3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65000"/>
                  <a:lumOff val="35000"/>
                </a:schemeClr>
              </a:solidFill>
              <a:latin typeface="微软雅黑" pitchFamily="34" charset="-122"/>
              <a:ea typeface="微软雅黑" pitchFamily="34" charset="-122"/>
              <a:cs typeface="华文黑体" pitchFamily="2" charset="-122"/>
            </a:endParaRPr>
          </a:p>
        </p:txBody>
      </p:sp>
      <p:sp>
        <p:nvSpPr>
          <p:cNvPr id="69" name="TextBox 53"/>
          <p:cNvSpPr txBox="1"/>
          <p:nvPr/>
        </p:nvSpPr>
        <p:spPr>
          <a:xfrm>
            <a:off x="1386593" y="3206720"/>
            <a:ext cx="1485809" cy="674031"/>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65000"/>
                    <a:lumOff val="35000"/>
                  </a:schemeClr>
                </a:solidFill>
              </a:rPr>
              <a:t>您的内容打在这里，或者通过复制您的文本</a:t>
            </a:r>
            <a:endParaRPr lang="zh-CN" altLang="en-US" sz="1050" dirty="0">
              <a:solidFill>
                <a:schemeClr val="tx1">
                  <a:lumMod val="65000"/>
                  <a:lumOff val="35000"/>
                </a:schemeClr>
              </a:solidFill>
              <a:sym typeface="微软雅黑" pitchFamily="34" charset="-122"/>
            </a:endParaRPr>
          </a:p>
        </p:txBody>
      </p:sp>
      <p:sp>
        <p:nvSpPr>
          <p:cNvPr id="70" name="矩形 69"/>
          <p:cNvSpPr/>
          <p:nvPr/>
        </p:nvSpPr>
        <p:spPr>
          <a:xfrm>
            <a:off x="3340790" y="4156441"/>
            <a:ext cx="1198859" cy="369332"/>
          </a:xfrm>
          <a:prstGeom prst="rect">
            <a:avLst/>
          </a:prstGeom>
        </p:spPr>
        <p:txBody>
          <a:bodyPr wrap="square">
            <a:spAutoFit/>
          </a:bodyPr>
          <a:lstStyle/>
          <a:p>
            <a:pPr algn="ctr"/>
            <a:r>
              <a:rPr lang="zh-CN" altLang="en-US" b="1" dirty="0" smtClean="0">
                <a:solidFill>
                  <a:schemeClr val="tx1">
                    <a:lumMod val="65000"/>
                    <a:lumOff val="3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65000"/>
                  <a:lumOff val="35000"/>
                </a:schemeClr>
              </a:solidFill>
              <a:latin typeface="微软雅黑" pitchFamily="34" charset="-122"/>
              <a:ea typeface="微软雅黑" pitchFamily="34" charset="-122"/>
              <a:cs typeface="华文黑体" pitchFamily="2" charset="-122"/>
            </a:endParaRPr>
          </a:p>
        </p:txBody>
      </p:sp>
      <p:sp>
        <p:nvSpPr>
          <p:cNvPr id="71" name="TextBox 55"/>
          <p:cNvSpPr txBox="1"/>
          <p:nvPr/>
        </p:nvSpPr>
        <p:spPr>
          <a:xfrm>
            <a:off x="6077582" y="1439497"/>
            <a:ext cx="1313671" cy="674031"/>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65000"/>
                    <a:lumOff val="35000"/>
                  </a:schemeClr>
                </a:solidFill>
              </a:rPr>
              <a:t>您的内容打在这里，或者通过复制您的文本</a:t>
            </a:r>
            <a:endParaRPr lang="zh-CN" altLang="en-US" sz="1050" dirty="0">
              <a:solidFill>
                <a:schemeClr val="tx1">
                  <a:lumMod val="65000"/>
                  <a:lumOff val="35000"/>
                </a:schemeClr>
              </a:solidFill>
              <a:sym typeface="微软雅黑" pitchFamily="34" charset="-122"/>
            </a:endParaRPr>
          </a:p>
        </p:txBody>
      </p:sp>
      <p:sp>
        <p:nvSpPr>
          <p:cNvPr id="72" name="矩形 71"/>
          <p:cNvSpPr/>
          <p:nvPr/>
        </p:nvSpPr>
        <p:spPr>
          <a:xfrm>
            <a:off x="4536581" y="1549735"/>
            <a:ext cx="1198859" cy="369332"/>
          </a:xfrm>
          <a:prstGeom prst="rect">
            <a:avLst/>
          </a:prstGeom>
        </p:spPr>
        <p:txBody>
          <a:bodyPr wrap="square">
            <a:spAutoFit/>
          </a:bodyPr>
          <a:lstStyle/>
          <a:p>
            <a:pPr algn="ctr"/>
            <a:r>
              <a:rPr lang="zh-CN" altLang="en-US" b="1" dirty="0" smtClean="0">
                <a:solidFill>
                  <a:schemeClr val="tx1">
                    <a:lumMod val="65000"/>
                    <a:lumOff val="3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65000"/>
                  <a:lumOff val="35000"/>
                </a:schemeClr>
              </a:solidFill>
              <a:latin typeface="微软雅黑" pitchFamily="34" charset="-122"/>
              <a:ea typeface="微软雅黑" pitchFamily="34" charset="-122"/>
              <a:cs typeface="华文黑体" pitchFamily="2" charset="-122"/>
            </a:endParaRPr>
          </a:p>
        </p:txBody>
      </p:sp>
      <p:sp>
        <p:nvSpPr>
          <p:cNvPr id="73" name="TextBox 57"/>
          <p:cNvSpPr txBox="1"/>
          <p:nvPr/>
        </p:nvSpPr>
        <p:spPr>
          <a:xfrm>
            <a:off x="7171467" y="3111588"/>
            <a:ext cx="1252683" cy="480131"/>
          </a:xfrm>
          <a:prstGeom prst="rect">
            <a:avLst/>
          </a:prstGeom>
          <a:noFill/>
        </p:spPr>
        <p:txBody>
          <a:bodyPr wrap="square" rtlCol="0" anchor="ctr">
            <a:spAutoFit/>
          </a:bodyPr>
          <a:lstStyle/>
          <a:p>
            <a:pPr>
              <a:lnSpc>
                <a:spcPct val="12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p:txBody>
      </p:sp>
      <p:sp>
        <p:nvSpPr>
          <p:cNvPr id="74" name="矩形 73"/>
          <p:cNvSpPr/>
          <p:nvPr/>
        </p:nvSpPr>
        <p:spPr>
          <a:xfrm>
            <a:off x="5681993" y="3682265"/>
            <a:ext cx="1198859" cy="369332"/>
          </a:xfrm>
          <a:prstGeom prst="rect">
            <a:avLst/>
          </a:prstGeom>
        </p:spPr>
        <p:txBody>
          <a:bodyPr wrap="square">
            <a:spAutoFit/>
          </a:bodyPr>
          <a:lstStyle/>
          <a:p>
            <a:pPr algn="ctr"/>
            <a:r>
              <a:rPr lang="zh-CN" altLang="en-US" b="1" dirty="0" smtClean="0">
                <a:solidFill>
                  <a:schemeClr val="tx1">
                    <a:lumMod val="65000"/>
                    <a:lumOff val="3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65000"/>
                  <a:lumOff val="35000"/>
                </a:schemeClr>
              </a:solidFill>
              <a:latin typeface="微软雅黑" pitchFamily="34" charset="-122"/>
              <a:ea typeface="微软雅黑" pitchFamily="34" charset="-122"/>
              <a:cs typeface="华文黑体" pitchFamily="2" charset="-122"/>
            </a:endParaRPr>
          </a:p>
        </p:txBody>
      </p:sp>
      <p:cxnSp>
        <p:nvCxnSpPr>
          <p:cNvPr id="75" name="肘形连接符 74"/>
          <p:cNvCxnSpPr/>
          <p:nvPr/>
        </p:nvCxnSpPr>
        <p:spPr>
          <a:xfrm rot="10800000" flipV="1">
            <a:off x="1166437" y="2010913"/>
            <a:ext cx="1147856" cy="625803"/>
          </a:xfrm>
          <a:prstGeom prst="bentConnector3">
            <a:avLst>
              <a:gd name="adj1" fmla="val 2058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6" name="肘形连接符 75"/>
          <p:cNvCxnSpPr/>
          <p:nvPr/>
        </p:nvCxnSpPr>
        <p:spPr>
          <a:xfrm rot="10800000">
            <a:off x="1462805" y="3267411"/>
            <a:ext cx="1854694" cy="426882"/>
          </a:xfrm>
          <a:prstGeom prst="bentConnector3">
            <a:avLst>
              <a:gd name="adj1" fmla="val 2186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7" name="肘形连接符 76"/>
          <p:cNvCxnSpPr/>
          <p:nvPr/>
        </p:nvCxnSpPr>
        <p:spPr>
          <a:xfrm rot="10800000" flipV="1">
            <a:off x="6501860" y="3079945"/>
            <a:ext cx="1817698" cy="480606"/>
          </a:xfrm>
          <a:prstGeom prst="bentConnector3">
            <a:avLst>
              <a:gd name="adj1" fmla="val 66889"/>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8" name="肘形连接符 77"/>
          <p:cNvCxnSpPr/>
          <p:nvPr/>
        </p:nvCxnSpPr>
        <p:spPr>
          <a:xfrm rot="10800000" flipV="1">
            <a:off x="5585505" y="1409416"/>
            <a:ext cx="1700504" cy="747974"/>
          </a:xfrm>
          <a:prstGeom prst="bentConnector3">
            <a:avLst>
              <a:gd name="adj1" fmla="val 74673"/>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271884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1" decel="100000" fill="hold" nodeType="after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additive="base">
                                        <p:cTn id="20" dur="500" fill="hold"/>
                                        <p:tgtEl>
                                          <p:spTgt spid="48"/>
                                        </p:tgtEl>
                                        <p:attrNameLst>
                                          <p:attrName>ppt_x</p:attrName>
                                        </p:attrNameLst>
                                      </p:cBhvr>
                                      <p:tavLst>
                                        <p:tav tm="0">
                                          <p:val>
                                            <p:strVal val="#ppt_x"/>
                                          </p:val>
                                        </p:tav>
                                        <p:tav tm="100000">
                                          <p:val>
                                            <p:strVal val="#ppt_x"/>
                                          </p:val>
                                        </p:tav>
                                      </p:tavLst>
                                    </p:anim>
                                    <p:anim calcmode="lin" valueType="num">
                                      <p:cBhvr additive="base">
                                        <p:cTn id="21" dur="500" fill="hold"/>
                                        <p:tgtEl>
                                          <p:spTgt spid="48"/>
                                        </p:tgtEl>
                                        <p:attrNameLst>
                                          <p:attrName>ppt_y</p:attrName>
                                        </p:attrNameLst>
                                      </p:cBhvr>
                                      <p:tavLst>
                                        <p:tav tm="0">
                                          <p:val>
                                            <p:strVal val="0-#ppt_h/2"/>
                                          </p:val>
                                        </p:tav>
                                        <p:tav tm="100000">
                                          <p:val>
                                            <p:strVal val="#ppt_y"/>
                                          </p:val>
                                        </p:tav>
                                      </p:tavLst>
                                    </p:anim>
                                  </p:childTnLst>
                                </p:cTn>
                              </p:par>
                              <p:par>
                                <p:cTn id="22" presetID="8" presetClass="emph" presetSubtype="0" repeatCount="indefinite" fill="hold" nodeType="withEffect">
                                  <p:stCondLst>
                                    <p:cond delay="0"/>
                                  </p:stCondLst>
                                  <p:childTnLst>
                                    <p:animRot by="-86400000">
                                      <p:cBhvr>
                                        <p:cTn id="23" dur="8000" fill="hold"/>
                                        <p:tgtEl>
                                          <p:spTgt spid="48"/>
                                        </p:tgtEl>
                                        <p:attrNameLst>
                                          <p:attrName>r</p:attrName>
                                        </p:attrNameLst>
                                      </p:cBhvr>
                                    </p:animRot>
                                  </p:childTnLst>
                                </p:cTn>
                              </p:par>
                              <p:par>
                                <p:cTn id="24" presetID="22" presetClass="entr" presetSubtype="2" fill="hold" nodeType="withEffect">
                                  <p:stCondLst>
                                    <p:cond delay="500"/>
                                  </p:stCondLst>
                                  <p:childTnLst>
                                    <p:set>
                                      <p:cBhvr>
                                        <p:cTn id="25" dur="1" fill="hold">
                                          <p:stCondLst>
                                            <p:cond delay="0"/>
                                          </p:stCondLst>
                                        </p:cTn>
                                        <p:tgtEl>
                                          <p:spTgt spid="75"/>
                                        </p:tgtEl>
                                        <p:attrNameLst>
                                          <p:attrName>style.visibility</p:attrName>
                                        </p:attrNameLst>
                                      </p:cBhvr>
                                      <p:to>
                                        <p:strVal val="visible"/>
                                      </p:to>
                                    </p:set>
                                    <p:animEffect transition="in" filter="wipe(right)">
                                      <p:cBhvr>
                                        <p:cTn id="26" dur="500"/>
                                        <p:tgtEl>
                                          <p:spTgt spid="75"/>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60"/>
                                        </p:tgtEl>
                                        <p:attrNameLst>
                                          <p:attrName>style.visibility</p:attrName>
                                        </p:attrNameLst>
                                      </p:cBhvr>
                                      <p:to>
                                        <p:strVal val="visible"/>
                                      </p:to>
                                    </p:set>
                                    <p:anim calcmode="lin" valueType="num">
                                      <p:cBhvr>
                                        <p:cTn id="29" dur="500" fill="hold"/>
                                        <p:tgtEl>
                                          <p:spTgt spid="60"/>
                                        </p:tgtEl>
                                        <p:attrNameLst>
                                          <p:attrName>ppt_w</p:attrName>
                                        </p:attrNameLst>
                                      </p:cBhvr>
                                      <p:tavLst>
                                        <p:tav tm="0">
                                          <p:val>
                                            <p:fltVal val="0"/>
                                          </p:val>
                                        </p:tav>
                                        <p:tav tm="100000">
                                          <p:val>
                                            <p:strVal val="#ppt_w"/>
                                          </p:val>
                                        </p:tav>
                                      </p:tavLst>
                                    </p:anim>
                                    <p:anim calcmode="lin" valueType="num">
                                      <p:cBhvr>
                                        <p:cTn id="30" dur="500" fill="hold"/>
                                        <p:tgtEl>
                                          <p:spTgt spid="60"/>
                                        </p:tgtEl>
                                        <p:attrNameLst>
                                          <p:attrName>ppt_h</p:attrName>
                                        </p:attrNameLst>
                                      </p:cBhvr>
                                      <p:tavLst>
                                        <p:tav tm="0">
                                          <p:val>
                                            <p:fltVal val="0"/>
                                          </p:val>
                                        </p:tav>
                                        <p:tav tm="100000">
                                          <p:val>
                                            <p:strVal val="#ppt_h"/>
                                          </p:val>
                                        </p:tav>
                                      </p:tavLst>
                                    </p:anim>
                                    <p:animEffect transition="in" filter="fade">
                                      <p:cBhvr>
                                        <p:cTn id="31" dur="500"/>
                                        <p:tgtEl>
                                          <p:spTgt spid="60"/>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61"/>
                                        </p:tgtEl>
                                        <p:attrNameLst>
                                          <p:attrName>style.visibility</p:attrName>
                                        </p:attrNameLst>
                                      </p:cBhvr>
                                      <p:to>
                                        <p:strVal val="visible"/>
                                      </p:to>
                                    </p:set>
                                    <p:animEffect transition="in" filter="fade">
                                      <p:cBhvr>
                                        <p:cTn id="34" dur="500"/>
                                        <p:tgtEl>
                                          <p:spTgt spid="61"/>
                                        </p:tgtEl>
                                      </p:cBhvr>
                                    </p:animEffect>
                                  </p:childTnLst>
                                </p:cTn>
                              </p:par>
                              <p:par>
                                <p:cTn id="35" presetID="2" presetClass="entr" presetSubtype="1" decel="100000" fill="hold" nodeType="withEffect">
                                  <p:stCondLst>
                                    <p:cond delay="50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500" fill="hold"/>
                                        <p:tgtEl>
                                          <p:spTgt spid="51"/>
                                        </p:tgtEl>
                                        <p:attrNameLst>
                                          <p:attrName>ppt_x</p:attrName>
                                        </p:attrNameLst>
                                      </p:cBhvr>
                                      <p:tavLst>
                                        <p:tav tm="0">
                                          <p:val>
                                            <p:strVal val="#ppt_x"/>
                                          </p:val>
                                        </p:tav>
                                        <p:tav tm="100000">
                                          <p:val>
                                            <p:strVal val="#ppt_x"/>
                                          </p:val>
                                        </p:tav>
                                      </p:tavLst>
                                    </p:anim>
                                    <p:anim calcmode="lin" valueType="num">
                                      <p:cBhvr additive="base">
                                        <p:cTn id="38" dur="500" fill="hold"/>
                                        <p:tgtEl>
                                          <p:spTgt spid="51"/>
                                        </p:tgtEl>
                                        <p:attrNameLst>
                                          <p:attrName>ppt_y</p:attrName>
                                        </p:attrNameLst>
                                      </p:cBhvr>
                                      <p:tavLst>
                                        <p:tav tm="0">
                                          <p:val>
                                            <p:strVal val="0-#ppt_h/2"/>
                                          </p:val>
                                        </p:tav>
                                        <p:tav tm="100000">
                                          <p:val>
                                            <p:strVal val="#ppt_y"/>
                                          </p:val>
                                        </p:tav>
                                      </p:tavLst>
                                    </p:anim>
                                  </p:childTnLst>
                                </p:cTn>
                              </p:par>
                              <p:par>
                                <p:cTn id="39" presetID="8" presetClass="emph" presetSubtype="0" repeatCount="indefinite" fill="hold" nodeType="withEffect">
                                  <p:stCondLst>
                                    <p:cond delay="500"/>
                                  </p:stCondLst>
                                  <p:childTnLst>
                                    <p:animRot by="76680000">
                                      <p:cBhvr>
                                        <p:cTn id="40" dur="7500" fill="hold"/>
                                        <p:tgtEl>
                                          <p:spTgt spid="51"/>
                                        </p:tgtEl>
                                        <p:attrNameLst>
                                          <p:attrName>r</p:attrName>
                                        </p:attrNameLst>
                                      </p:cBhvr>
                                    </p:animRot>
                                  </p:childTnLst>
                                </p:cTn>
                              </p:par>
                              <p:par>
                                <p:cTn id="41" presetID="22" presetClass="entr" presetSubtype="2" fill="hold" nodeType="withEffect">
                                  <p:stCondLst>
                                    <p:cond delay="1000"/>
                                  </p:stCondLst>
                                  <p:childTnLst>
                                    <p:set>
                                      <p:cBhvr>
                                        <p:cTn id="42" dur="1" fill="hold">
                                          <p:stCondLst>
                                            <p:cond delay="0"/>
                                          </p:stCondLst>
                                        </p:cTn>
                                        <p:tgtEl>
                                          <p:spTgt spid="76"/>
                                        </p:tgtEl>
                                        <p:attrNameLst>
                                          <p:attrName>style.visibility</p:attrName>
                                        </p:attrNameLst>
                                      </p:cBhvr>
                                      <p:to>
                                        <p:strVal val="visible"/>
                                      </p:to>
                                    </p:set>
                                    <p:animEffect transition="in" filter="wipe(right)">
                                      <p:cBhvr>
                                        <p:cTn id="43" dur="500"/>
                                        <p:tgtEl>
                                          <p:spTgt spid="76"/>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69"/>
                                        </p:tgtEl>
                                        <p:attrNameLst>
                                          <p:attrName>style.visibility</p:attrName>
                                        </p:attrNameLst>
                                      </p:cBhvr>
                                      <p:to>
                                        <p:strVal val="visible"/>
                                      </p:to>
                                    </p:set>
                                    <p:anim calcmode="lin" valueType="num">
                                      <p:cBhvr>
                                        <p:cTn id="46" dur="500" fill="hold"/>
                                        <p:tgtEl>
                                          <p:spTgt spid="69"/>
                                        </p:tgtEl>
                                        <p:attrNameLst>
                                          <p:attrName>ppt_w</p:attrName>
                                        </p:attrNameLst>
                                      </p:cBhvr>
                                      <p:tavLst>
                                        <p:tav tm="0">
                                          <p:val>
                                            <p:fltVal val="0"/>
                                          </p:val>
                                        </p:tav>
                                        <p:tav tm="100000">
                                          <p:val>
                                            <p:strVal val="#ppt_w"/>
                                          </p:val>
                                        </p:tav>
                                      </p:tavLst>
                                    </p:anim>
                                    <p:anim calcmode="lin" valueType="num">
                                      <p:cBhvr>
                                        <p:cTn id="47" dur="500" fill="hold"/>
                                        <p:tgtEl>
                                          <p:spTgt spid="69"/>
                                        </p:tgtEl>
                                        <p:attrNameLst>
                                          <p:attrName>ppt_h</p:attrName>
                                        </p:attrNameLst>
                                      </p:cBhvr>
                                      <p:tavLst>
                                        <p:tav tm="0">
                                          <p:val>
                                            <p:fltVal val="0"/>
                                          </p:val>
                                        </p:tav>
                                        <p:tav tm="100000">
                                          <p:val>
                                            <p:strVal val="#ppt_h"/>
                                          </p:val>
                                        </p:tav>
                                      </p:tavLst>
                                    </p:anim>
                                    <p:animEffect transition="in" filter="fade">
                                      <p:cBhvr>
                                        <p:cTn id="48" dur="500"/>
                                        <p:tgtEl>
                                          <p:spTgt spid="69"/>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70"/>
                                        </p:tgtEl>
                                        <p:attrNameLst>
                                          <p:attrName>style.visibility</p:attrName>
                                        </p:attrNameLst>
                                      </p:cBhvr>
                                      <p:to>
                                        <p:strVal val="visible"/>
                                      </p:to>
                                    </p:set>
                                    <p:animEffect transition="in" filter="fade">
                                      <p:cBhvr>
                                        <p:cTn id="51" dur="500"/>
                                        <p:tgtEl>
                                          <p:spTgt spid="70"/>
                                        </p:tgtEl>
                                      </p:cBhvr>
                                    </p:animEffect>
                                  </p:childTnLst>
                                </p:cTn>
                              </p:par>
                              <p:par>
                                <p:cTn id="52" presetID="2" presetClass="entr" presetSubtype="1" decel="100000" fill="hold" nodeType="withEffect">
                                  <p:stCondLst>
                                    <p:cond delay="1000"/>
                                  </p:stCondLst>
                                  <p:childTnLst>
                                    <p:set>
                                      <p:cBhvr>
                                        <p:cTn id="53" dur="1" fill="hold">
                                          <p:stCondLst>
                                            <p:cond delay="0"/>
                                          </p:stCondLst>
                                        </p:cTn>
                                        <p:tgtEl>
                                          <p:spTgt spid="54"/>
                                        </p:tgtEl>
                                        <p:attrNameLst>
                                          <p:attrName>style.visibility</p:attrName>
                                        </p:attrNameLst>
                                      </p:cBhvr>
                                      <p:to>
                                        <p:strVal val="visible"/>
                                      </p:to>
                                    </p:set>
                                    <p:anim calcmode="lin" valueType="num">
                                      <p:cBhvr additive="base">
                                        <p:cTn id="54" dur="500" fill="hold"/>
                                        <p:tgtEl>
                                          <p:spTgt spid="54"/>
                                        </p:tgtEl>
                                        <p:attrNameLst>
                                          <p:attrName>ppt_x</p:attrName>
                                        </p:attrNameLst>
                                      </p:cBhvr>
                                      <p:tavLst>
                                        <p:tav tm="0">
                                          <p:val>
                                            <p:strVal val="#ppt_x"/>
                                          </p:val>
                                        </p:tav>
                                        <p:tav tm="100000">
                                          <p:val>
                                            <p:strVal val="#ppt_x"/>
                                          </p:val>
                                        </p:tav>
                                      </p:tavLst>
                                    </p:anim>
                                    <p:anim calcmode="lin" valueType="num">
                                      <p:cBhvr additive="base">
                                        <p:cTn id="55" dur="500" fill="hold"/>
                                        <p:tgtEl>
                                          <p:spTgt spid="54"/>
                                        </p:tgtEl>
                                        <p:attrNameLst>
                                          <p:attrName>ppt_y</p:attrName>
                                        </p:attrNameLst>
                                      </p:cBhvr>
                                      <p:tavLst>
                                        <p:tav tm="0">
                                          <p:val>
                                            <p:strVal val="0-#ppt_h/2"/>
                                          </p:val>
                                        </p:tav>
                                        <p:tav tm="100000">
                                          <p:val>
                                            <p:strVal val="#ppt_y"/>
                                          </p:val>
                                        </p:tav>
                                      </p:tavLst>
                                    </p:anim>
                                  </p:childTnLst>
                                </p:cTn>
                              </p:par>
                              <p:par>
                                <p:cTn id="56" presetID="8" presetClass="emph" presetSubtype="0" repeatCount="indefinite" fill="hold" nodeType="withEffect">
                                  <p:stCondLst>
                                    <p:cond delay="1000"/>
                                  </p:stCondLst>
                                  <p:childTnLst>
                                    <p:animRot by="-108000000">
                                      <p:cBhvr>
                                        <p:cTn id="57" dur="7000" fill="hold"/>
                                        <p:tgtEl>
                                          <p:spTgt spid="54"/>
                                        </p:tgtEl>
                                        <p:attrNameLst>
                                          <p:attrName>r</p:attrName>
                                        </p:attrNameLst>
                                      </p:cBhvr>
                                    </p:animRot>
                                  </p:childTnLst>
                                </p:cTn>
                              </p:par>
                              <p:par>
                                <p:cTn id="58" presetID="22" presetClass="entr" presetSubtype="8" fill="hold" nodeType="withEffect">
                                  <p:stCondLst>
                                    <p:cond delay="1500"/>
                                  </p:stCondLst>
                                  <p:childTnLst>
                                    <p:set>
                                      <p:cBhvr>
                                        <p:cTn id="59" dur="1" fill="hold">
                                          <p:stCondLst>
                                            <p:cond delay="0"/>
                                          </p:stCondLst>
                                        </p:cTn>
                                        <p:tgtEl>
                                          <p:spTgt spid="78"/>
                                        </p:tgtEl>
                                        <p:attrNameLst>
                                          <p:attrName>style.visibility</p:attrName>
                                        </p:attrNameLst>
                                      </p:cBhvr>
                                      <p:to>
                                        <p:strVal val="visible"/>
                                      </p:to>
                                    </p:set>
                                    <p:animEffect transition="in" filter="wipe(left)">
                                      <p:cBhvr>
                                        <p:cTn id="60" dur="500"/>
                                        <p:tgtEl>
                                          <p:spTgt spid="78"/>
                                        </p:tgtEl>
                                      </p:cBhvr>
                                    </p:animEffect>
                                  </p:childTnLst>
                                </p:cTn>
                              </p:par>
                              <p:par>
                                <p:cTn id="61" presetID="53" presetClass="entr" presetSubtype="16" fill="hold" grpId="0" nodeType="withEffect">
                                  <p:stCondLst>
                                    <p:cond delay="1500"/>
                                  </p:stCondLst>
                                  <p:childTnLst>
                                    <p:set>
                                      <p:cBhvr>
                                        <p:cTn id="62" dur="1" fill="hold">
                                          <p:stCondLst>
                                            <p:cond delay="0"/>
                                          </p:stCondLst>
                                        </p:cTn>
                                        <p:tgtEl>
                                          <p:spTgt spid="71"/>
                                        </p:tgtEl>
                                        <p:attrNameLst>
                                          <p:attrName>style.visibility</p:attrName>
                                        </p:attrNameLst>
                                      </p:cBhvr>
                                      <p:to>
                                        <p:strVal val="visible"/>
                                      </p:to>
                                    </p:set>
                                    <p:anim calcmode="lin" valueType="num">
                                      <p:cBhvr>
                                        <p:cTn id="63" dur="500" fill="hold"/>
                                        <p:tgtEl>
                                          <p:spTgt spid="71"/>
                                        </p:tgtEl>
                                        <p:attrNameLst>
                                          <p:attrName>ppt_w</p:attrName>
                                        </p:attrNameLst>
                                      </p:cBhvr>
                                      <p:tavLst>
                                        <p:tav tm="0">
                                          <p:val>
                                            <p:fltVal val="0"/>
                                          </p:val>
                                        </p:tav>
                                        <p:tav tm="100000">
                                          <p:val>
                                            <p:strVal val="#ppt_w"/>
                                          </p:val>
                                        </p:tav>
                                      </p:tavLst>
                                    </p:anim>
                                    <p:anim calcmode="lin" valueType="num">
                                      <p:cBhvr>
                                        <p:cTn id="64" dur="500" fill="hold"/>
                                        <p:tgtEl>
                                          <p:spTgt spid="71"/>
                                        </p:tgtEl>
                                        <p:attrNameLst>
                                          <p:attrName>ppt_h</p:attrName>
                                        </p:attrNameLst>
                                      </p:cBhvr>
                                      <p:tavLst>
                                        <p:tav tm="0">
                                          <p:val>
                                            <p:fltVal val="0"/>
                                          </p:val>
                                        </p:tav>
                                        <p:tav tm="100000">
                                          <p:val>
                                            <p:strVal val="#ppt_h"/>
                                          </p:val>
                                        </p:tav>
                                      </p:tavLst>
                                    </p:anim>
                                    <p:animEffect transition="in" filter="fade">
                                      <p:cBhvr>
                                        <p:cTn id="65" dur="500"/>
                                        <p:tgtEl>
                                          <p:spTgt spid="71"/>
                                        </p:tgtEl>
                                      </p:cBhvr>
                                    </p:animEffect>
                                  </p:childTnLst>
                                </p:cTn>
                              </p:par>
                              <p:par>
                                <p:cTn id="66" presetID="10" presetClass="entr" presetSubtype="0" fill="hold" grpId="0" nodeType="withEffect">
                                  <p:stCondLst>
                                    <p:cond delay="1000"/>
                                  </p:stCondLst>
                                  <p:childTnLst>
                                    <p:set>
                                      <p:cBhvr>
                                        <p:cTn id="67" dur="1" fill="hold">
                                          <p:stCondLst>
                                            <p:cond delay="0"/>
                                          </p:stCondLst>
                                        </p:cTn>
                                        <p:tgtEl>
                                          <p:spTgt spid="72"/>
                                        </p:tgtEl>
                                        <p:attrNameLst>
                                          <p:attrName>style.visibility</p:attrName>
                                        </p:attrNameLst>
                                      </p:cBhvr>
                                      <p:to>
                                        <p:strVal val="visible"/>
                                      </p:to>
                                    </p:set>
                                    <p:animEffect transition="in" filter="fade">
                                      <p:cBhvr>
                                        <p:cTn id="68" dur="500"/>
                                        <p:tgtEl>
                                          <p:spTgt spid="72"/>
                                        </p:tgtEl>
                                      </p:cBhvr>
                                    </p:animEffect>
                                  </p:childTnLst>
                                </p:cTn>
                              </p:par>
                              <p:par>
                                <p:cTn id="69" presetID="2" presetClass="entr" presetSubtype="1" decel="100000" fill="hold" nodeType="withEffect">
                                  <p:stCondLst>
                                    <p:cond delay="1500"/>
                                  </p:stCondLst>
                                  <p:childTnLst>
                                    <p:set>
                                      <p:cBhvr>
                                        <p:cTn id="70" dur="1" fill="hold">
                                          <p:stCondLst>
                                            <p:cond delay="0"/>
                                          </p:stCondLst>
                                        </p:cTn>
                                        <p:tgtEl>
                                          <p:spTgt spid="57"/>
                                        </p:tgtEl>
                                        <p:attrNameLst>
                                          <p:attrName>style.visibility</p:attrName>
                                        </p:attrNameLst>
                                      </p:cBhvr>
                                      <p:to>
                                        <p:strVal val="visible"/>
                                      </p:to>
                                    </p:set>
                                    <p:anim calcmode="lin" valueType="num">
                                      <p:cBhvr additive="base">
                                        <p:cTn id="71" dur="500" fill="hold"/>
                                        <p:tgtEl>
                                          <p:spTgt spid="57"/>
                                        </p:tgtEl>
                                        <p:attrNameLst>
                                          <p:attrName>ppt_x</p:attrName>
                                        </p:attrNameLst>
                                      </p:cBhvr>
                                      <p:tavLst>
                                        <p:tav tm="0">
                                          <p:val>
                                            <p:strVal val="#ppt_x"/>
                                          </p:val>
                                        </p:tav>
                                        <p:tav tm="100000">
                                          <p:val>
                                            <p:strVal val="#ppt_x"/>
                                          </p:val>
                                        </p:tav>
                                      </p:tavLst>
                                    </p:anim>
                                    <p:anim calcmode="lin" valueType="num">
                                      <p:cBhvr additive="base">
                                        <p:cTn id="72" dur="500" fill="hold"/>
                                        <p:tgtEl>
                                          <p:spTgt spid="57"/>
                                        </p:tgtEl>
                                        <p:attrNameLst>
                                          <p:attrName>ppt_y</p:attrName>
                                        </p:attrNameLst>
                                      </p:cBhvr>
                                      <p:tavLst>
                                        <p:tav tm="0">
                                          <p:val>
                                            <p:strVal val="0-#ppt_h/2"/>
                                          </p:val>
                                        </p:tav>
                                        <p:tav tm="100000">
                                          <p:val>
                                            <p:strVal val="#ppt_y"/>
                                          </p:val>
                                        </p:tav>
                                      </p:tavLst>
                                    </p:anim>
                                  </p:childTnLst>
                                </p:cTn>
                              </p:par>
                              <p:par>
                                <p:cTn id="73" presetID="8" presetClass="emph" presetSubtype="0" repeatCount="indefinite" fill="hold" nodeType="withEffect">
                                  <p:stCondLst>
                                    <p:cond delay="1500"/>
                                  </p:stCondLst>
                                  <p:childTnLst>
                                    <p:animRot by="86400000">
                                      <p:cBhvr>
                                        <p:cTn id="74" dur="6500" fill="hold"/>
                                        <p:tgtEl>
                                          <p:spTgt spid="57"/>
                                        </p:tgtEl>
                                        <p:attrNameLst>
                                          <p:attrName>r</p:attrName>
                                        </p:attrNameLst>
                                      </p:cBhvr>
                                    </p:animRot>
                                  </p:childTnLst>
                                </p:cTn>
                              </p:par>
                              <p:par>
                                <p:cTn id="75" presetID="22" presetClass="entr" presetSubtype="8" fill="hold" nodeType="withEffect">
                                  <p:stCondLst>
                                    <p:cond delay="2000"/>
                                  </p:stCondLst>
                                  <p:childTnLst>
                                    <p:set>
                                      <p:cBhvr>
                                        <p:cTn id="76" dur="1" fill="hold">
                                          <p:stCondLst>
                                            <p:cond delay="0"/>
                                          </p:stCondLst>
                                        </p:cTn>
                                        <p:tgtEl>
                                          <p:spTgt spid="77"/>
                                        </p:tgtEl>
                                        <p:attrNameLst>
                                          <p:attrName>style.visibility</p:attrName>
                                        </p:attrNameLst>
                                      </p:cBhvr>
                                      <p:to>
                                        <p:strVal val="visible"/>
                                      </p:to>
                                    </p:set>
                                    <p:animEffect transition="in" filter="wipe(left)">
                                      <p:cBhvr>
                                        <p:cTn id="77" dur="500"/>
                                        <p:tgtEl>
                                          <p:spTgt spid="77"/>
                                        </p:tgtEl>
                                      </p:cBhvr>
                                    </p:animEffect>
                                  </p:childTnLst>
                                </p:cTn>
                              </p:par>
                              <p:par>
                                <p:cTn id="78" presetID="53" presetClass="entr" presetSubtype="16" fill="hold" grpId="0" nodeType="withEffect">
                                  <p:stCondLst>
                                    <p:cond delay="2000"/>
                                  </p:stCondLst>
                                  <p:childTnLst>
                                    <p:set>
                                      <p:cBhvr>
                                        <p:cTn id="79" dur="1" fill="hold">
                                          <p:stCondLst>
                                            <p:cond delay="0"/>
                                          </p:stCondLst>
                                        </p:cTn>
                                        <p:tgtEl>
                                          <p:spTgt spid="73"/>
                                        </p:tgtEl>
                                        <p:attrNameLst>
                                          <p:attrName>style.visibility</p:attrName>
                                        </p:attrNameLst>
                                      </p:cBhvr>
                                      <p:to>
                                        <p:strVal val="visible"/>
                                      </p:to>
                                    </p:set>
                                    <p:anim calcmode="lin" valueType="num">
                                      <p:cBhvr>
                                        <p:cTn id="80" dur="500" fill="hold"/>
                                        <p:tgtEl>
                                          <p:spTgt spid="73"/>
                                        </p:tgtEl>
                                        <p:attrNameLst>
                                          <p:attrName>ppt_w</p:attrName>
                                        </p:attrNameLst>
                                      </p:cBhvr>
                                      <p:tavLst>
                                        <p:tav tm="0">
                                          <p:val>
                                            <p:fltVal val="0"/>
                                          </p:val>
                                        </p:tav>
                                        <p:tav tm="100000">
                                          <p:val>
                                            <p:strVal val="#ppt_w"/>
                                          </p:val>
                                        </p:tav>
                                      </p:tavLst>
                                    </p:anim>
                                    <p:anim calcmode="lin" valueType="num">
                                      <p:cBhvr>
                                        <p:cTn id="81" dur="500" fill="hold"/>
                                        <p:tgtEl>
                                          <p:spTgt spid="73"/>
                                        </p:tgtEl>
                                        <p:attrNameLst>
                                          <p:attrName>ppt_h</p:attrName>
                                        </p:attrNameLst>
                                      </p:cBhvr>
                                      <p:tavLst>
                                        <p:tav tm="0">
                                          <p:val>
                                            <p:fltVal val="0"/>
                                          </p:val>
                                        </p:tav>
                                        <p:tav tm="100000">
                                          <p:val>
                                            <p:strVal val="#ppt_h"/>
                                          </p:val>
                                        </p:tav>
                                      </p:tavLst>
                                    </p:anim>
                                    <p:animEffect transition="in" filter="fade">
                                      <p:cBhvr>
                                        <p:cTn id="82" dur="500"/>
                                        <p:tgtEl>
                                          <p:spTgt spid="73"/>
                                        </p:tgtEl>
                                      </p:cBhvr>
                                    </p:animEffect>
                                  </p:childTnLst>
                                </p:cTn>
                              </p:par>
                              <p:par>
                                <p:cTn id="83" presetID="10" presetClass="entr" presetSubtype="0" fill="hold" grpId="0" nodeType="withEffect">
                                  <p:stCondLst>
                                    <p:cond delay="1500"/>
                                  </p:stCondLst>
                                  <p:childTnLst>
                                    <p:set>
                                      <p:cBhvr>
                                        <p:cTn id="84" dur="1" fill="hold">
                                          <p:stCondLst>
                                            <p:cond delay="0"/>
                                          </p:stCondLst>
                                        </p:cTn>
                                        <p:tgtEl>
                                          <p:spTgt spid="74"/>
                                        </p:tgtEl>
                                        <p:attrNameLst>
                                          <p:attrName>style.visibility</p:attrName>
                                        </p:attrNameLst>
                                      </p:cBhvr>
                                      <p:to>
                                        <p:strVal val="visible"/>
                                      </p:to>
                                    </p:set>
                                    <p:animEffect transition="in" filter="fade">
                                      <p:cBhvr>
                                        <p:cTn id="8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60" grpId="0"/>
      <p:bldP spid="61" grpId="0"/>
      <p:bldP spid="69" grpId="0"/>
      <p:bldP spid="70" grpId="0"/>
      <p:bldP spid="71" grpId="0"/>
      <p:bldP spid="72" grpId="0"/>
      <p:bldP spid="73" grpId="0"/>
      <p:bldP spid="7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60"/>
          <p:cNvSpPr>
            <a:spLocks noChangeArrowheads="1"/>
          </p:cNvSpPr>
          <p:nvPr/>
        </p:nvSpPr>
        <p:spPr bwMode="auto">
          <a:xfrm>
            <a:off x="677276" y="771550"/>
            <a:ext cx="7992888" cy="3672408"/>
          </a:xfrm>
          <a:custGeom>
            <a:avLst/>
            <a:gdLst>
              <a:gd name="connsiteX0" fmla="*/ 0 w 7260238"/>
              <a:gd name="connsiteY0" fmla="*/ 0 h 3090960"/>
              <a:gd name="connsiteX1" fmla="*/ 7260238 w 7260238"/>
              <a:gd name="connsiteY1" fmla="*/ 0 h 3090960"/>
              <a:gd name="connsiteX2" fmla="*/ 7260238 w 7260238"/>
              <a:gd name="connsiteY2" fmla="*/ 3090960 h 3090960"/>
              <a:gd name="connsiteX3" fmla="*/ 0 w 7260238"/>
              <a:gd name="connsiteY3" fmla="*/ 3090960 h 3090960"/>
              <a:gd name="connsiteX4" fmla="*/ 0 w 7260238"/>
              <a:gd name="connsiteY4" fmla="*/ 0 h 3090960"/>
              <a:gd name="connsiteX0" fmla="*/ 0 w 7260238"/>
              <a:gd name="connsiteY0" fmla="*/ 0 h 3090960"/>
              <a:gd name="connsiteX1" fmla="*/ 7260238 w 7260238"/>
              <a:gd name="connsiteY1" fmla="*/ 0 h 3090960"/>
              <a:gd name="connsiteX2" fmla="*/ 7260238 w 7260238"/>
              <a:gd name="connsiteY2" fmla="*/ 3090960 h 3090960"/>
              <a:gd name="connsiteX3" fmla="*/ 666205 w 7260238"/>
              <a:gd name="connsiteY3" fmla="*/ 3090960 h 3090960"/>
              <a:gd name="connsiteX4" fmla="*/ 0 w 7260238"/>
              <a:gd name="connsiteY4" fmla="*/ 0 h 3090960"/>
              <a:gd name="connsiteX0" fmla="*/ 0 w 7260238"/>
              <a:gd name="connsiteY0" fmla="*/ 0 h 3141760"/>
              <a:gd name="connsiteX1" fmla="*/ 7260238 w 7260238"/>
              <a:gd name="connsiteY1" fmla="*/ 0 h 3141760"/>
              <a:gd name="connsiteX2" fmla="*/ 7031638 w 7260238"/>
              <a:gd name="connsiteY2" fmla="*/ 3141760 h 3141760"/>
              <a:gd name="connsiteX3" fmla="*/ 666205 w 7260238"/>
              <a:gd name="connsiteY3" fmla="*/ 3090960 h 3141760"/>
              <a:gd name="connsiteX4" fmla="*/ 0 w 7260238"/>
              <a:gd name="connsiteY4" fmla="*/ 0 h 3141760"/>
              <a:gd name="connsiteX0" fmla="*/ 0 w 7454971"/>
              <a:gd name="connsiteY0" fmla="*/ 0 h 3141760"/>
              <a:gd name="connsiteX1" fmla="*/ 7454971 w 7454971"/>
              <a:gd name="connsiteY1" fmla="*/ 0 h 3141760"/>
              <a:gd name="connsiteX2" fmla="*/ 7031638 w 7454971"/>
              <a:gd name="connsiteY2" fmla="*/ 3141760 h 3141760"/>
              <a:gd name="connsiteX3" fmla="*/ 666205 w 7454971"/>
              <a:gd name="connsiteY3" fmla="*/ 3090960 h 3141760"/>
              <a:gd name="connsiteX4" fmla="*/ 0 w 7454971"/>
              <a:gd name="connsiteY4" fmla="*/ 0 h 3141760"/>
              <a:gd name="connsiteX0" fmla="*/ 0 w 7454971"/>
              <a:gd name="connsiteY0" fmla="*/ 0 h 3353427"/>
              <a:gd name="connsiteX1" fmla="*/ 7454971 w 7454971"/>
              <a:gd name="connsiteY1" fmla="*/ 211667 h 3353427"/>
              <a:gd name="connsiteX2" fmla="*/ 7031638 w 7454971"/>
              <a:gd name="connsiteY2" fmla="*/ 3353427 h 3353427"/>
              <a:gd name="connsiteX3" fmla="*/ 666205 w 7454971"/>
              <a:gd name="connsiteY3" fmla="*/ 3302627 h 3353427"/>
              <a:gd name="connsiteX4" fmla="*/ 0 w 7454971"/>
              <a:gd name="connsiteY4" fmla="*/ 0 h 3353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54971" h="3353427">
                <a:moveTo>
                  <a:pt x="0" y="0"/>
                </a:moveTo>
                <a:lnTo>
                  <a:pt x="7454971" y="211667"/>
                </a:lnTo>
                <a:lnTo>
                  <a:pt x="7031638" y="3353427"/>
                </a:lnTo>
                <a:lnTo>
                  <a:pt x="666205" y="3302627"/>
                </a:lnTo>
                <a:lnTo>
                  <a:pt x="0" y="0"/>
                </a:lnTo>
                <a:close/>
              </a:path>
            </a:pathLst>
          </a:custGeom>
          <a:solidFill>
            <a:srgbClr val="0070C0"/>
          </a:solidFill>
          <a:ln w="12700" cmpd="sng">
            <a:noFill/>
            <a:miter lim="800000"/>
            <a:headEnd/>
            <a:tailEnd/>
          </a:ln>
        </p:spPr>
        <p:txBody>
          <a:bodyPr anchor="ctr"/>
          <a:lstStyle/>
          <a:p>
            <a:pPr algn="ctr">
              <a:defRPr/>
            </a:pPr>
            <a:endParaRPr lang="zh-CN" altLang="en-US" b="0">
              <a:solidFill>
                <a:srgbClr val="FFC000"/>
              </a:solidFill>
              <a:latin typeface="+mn-ea"/>
              <a:ea typeface="+mn-ea"/>
            </a:endParaRPr>
          </a:p>
        </p:txBody>
      </p:sp>
      <p:sp>
        <p:nvSpPr>
          <p:cNvPr id="4" name="TextBox 3"/>
          <p:cNvSpPr txBox="1"/>
          <p:nvPr/>
        </p:nvSpPr>
        <p:spPr>
          <a:xfrm>
            <a:off x="2171461" y="1355850"/>
            <a:ext cx="1089878" cy="639836"/>
          </a:xfrm>
          <a:prstGeom prst="rect">
            <a:avLst/>
          </a:prstGeom>
          <a:noFill/>
        </p:spPr>
        <p:txBody>
          <a:bodyPr wrap="none" lIns="69769" tIns="34884" rIns="69769" bIns="34884" rtlCol="0">
            <a:spAutoFit/>
          </a:bodyPr>
          <a:lstStyle/>
          <a:p>
            <a:pPr algn="ctr"/>
            <a:r>
              <a:rPr lang="zh-CN" altLang="en-US" sz="3700" b="1" dirty="0">
                <a:ln w="6350">
                  <a:noFill/>
                </a:ln>
                <a:solidFill>
                  <a:srgbClr val="CCECFF"/>
                </a:solidFill>
                <a:latin typeface="微软雅黑" panose="020B0503020204020204" pitchFamily="34" charset="-122"/>
                <a:ea typeface="微软雅黑" panose="020B0503020204020204" pitchFamily="34" charset="-122"/>
              </a:rPr>
              <a:t>前言</a:t>
            </a:r>
          </a:p>
        </p:txBody>
      </p:sp>
      <p:sp>
        <p:nvSpPr>
          <p:cNvPr id="5" name="TextBox 4"/>
          <p:cNvSpPr txBox="1"/>
          <p:nvPr/>
        </p:nvSpPr>
        <p:spPr>
          <a:xfrm>
            <a:off x="3216214" y="1611104"/>
            <a:ext cx="1283778" cy="347448"/>
          </a:xfrm>
          <a:prstGeom prst="rect">
            <a:avLst/>
          </a:prstGeom>
          <a:noFill/>
        </p:spPr>
        <p:txBody>
          <a:bodyPr wrap="none" lIns="69769" tIns="34884" rIns="69769" bIns="34884" rtlCol="0">
            <a:spAutoFit/>
          </a:bodyPr>
          <a:lstStyle/>
          <a:p>
            <a:pPr algn="ctr"/>
            <a:r>
              <a:rPr lang="en-US" altLang="zh-CN" dirty="0" smtClean="0">
                <a:ln w="12700">
                  <a:noFill/>
                </a:ln>
                <a:solidFill>
                  <a:srgbClr val="CCECFF"/>
                </a:solidFill>
                <a:latin typeface="微软雅黑" panose="020B0503020204020204" pitchFamily="34" charset="-122"/>
                <a:ea typeface="微软雅黑" panose="020B0503020204020204" pitchFamily="34" charset="-122"/>
              </a:rPr>
              <a:t>QIAN YAN</a:t>
            </a:r>
            <a:endParaRPr lang="zh-CN" altLang="en-US" dirty="0">
              <a:ln w="12700">
                <a:noFill/>
              </a:ln>
              <a:solidFill>
                <a:srgbClr val="CCECFF"/>
              </a:solidFill>
              <a:latin typeface="微软雅黑" panose="020B0503020204020204" pitchFamily="34" charset="-122"/>
              <a:ea typeface="微软雅黑" panose="020B0503020204020204" pitchFamily="34" charset="-122"/>
            </a:endParaRPr>
          </a:p>
        </p:txBody>
      </p:sp>
      <p:pic>
        <p:nvPicPr>
          <p:cNvPr id="6" name="Picture 6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629706" y="771550"/>
            <a:ext cx="1250908" cy="833062"/>
          </a:xfrm>
          <a:prstGeom prst="rect">
            <a:avLst/>
          </a:prstGeom>
          <a:noFill/>
          <a:ln w="28575" cmpd="sng">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66"/>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5256808" y="771550"/>
            <a:ext cx="1250908" cy="833062"/>
          </a:xfrm>
          <a:prstGeom prst="rect">
            <a:avLst/>
          </a:prstGeom>
          <a:noFill/>
          <a:ln w="28575" cmpd="sng">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8" name="矩形 7"/>
          <p:cNvSpPr/>
          <p:nvPr/>
        </p:nvSpPr>
        <p:spPr>
          <a:xfrm>
            <a:off x="2243361" y="2005211"/>
            <a:ext cx="5562016" cy="523220"/>
          </a:xfrm>
          <a:prstGeom prst="rect">
            <a:avLst/>
          </a:prstGeom>
        </p:spPr>
        <p:txBody>
          <a:bodyPr wrap="square">
            <a:spAutoFit/>
          </a:bodyPr>
          <a:lstStyle/>
          <a:p>
            <a:pPr eaLnBrk="0" hangingPunct="0"/>
            <a:r>
              <a:rPr lang="zh-CN" altLang="en-US" sz="2000" dirty="0">
                <a:solidFill>
                  <a:schemeClr val="bg1"/>
                </a:solidFill>
                <a:latin typeface="微软雅黑" pitchFamily="34" charset="-122"/>
                <a:ea typeface="微软雅黑" pitchFamily="34" charset="-122"/>
              </a:rPr>
              <a:t>回顾</a:t>
            </a:r>
            <a:r>
              <a:rPr lang="en-US" altLang="zh-CN" sz="2000" dirty="0" smtClean="0">
                <a:solidFill>
                  <a:schemeClr val="bg1"/>
                </a:solidFill>
                <a:latin typeface="微软雅黑" pitchFamily="34" charset="-122"/>
                <a:ea typeface="微软雅黑" pitchFamily="34" charset="-122"/>
              </a:rPr>
              <a:t>2015</a:t>
            </a:r>
            <a:r>
              <a:rPr lang="zh-CN" altLang="en-US" sz="2000" dirty="0" smtClean="0">
                <a:solidFill>
                  <a:schemeClr val="bg1"/>
                </a:solidFill>
                <a:latin typeface="微软雅黑" pitchFamily="34" charset="-122"/>
                <a:ea typeface="微软雅黑" pitchFamily="34" charset="-122"/>
              </a:rPr>
              <a:t>  </a:t>
            </a:r>
            <a:r>
              <a:rPr lang="zh-CN" altLang="en-US" sz="2800" dirty="0" smtClean="0">
                <a:solidFill>
                  <a:schemeClr val="bg1"/>
                </a:solidFill>
                <a:latin typeface="微软雅黑" pitchFamily="34" charset="-122"/>
                <a:ea typeface="微软雅黑" pitchFamily="34" charset="-122"/>
              </a:rPr>
              <a:t>展望</a:t>
            </a:r>
            <a:r>
              <a:rPr lang="en-US" altLang="zh-CN" sz="2000" dirty="0" smtClean="0">
                <a:solidFill>
                  <a:schemeClr val="bg1"/>
                </a:solidFill>
                <a:latin typeface="微软雅黑" pitchFamily="34" charset="-122"/>
                <a:ea typeface="微软雅黑" pitchFamily="34" charset="-122"/>
              </a:rPr>
              <a:t>2016   </a:t>
            </a:r>
            <a:r>
              <a:rPr lang="zh-CN" altLang="en-US" sz="2000" dirty="0" smtClean="0">
                <a:solidFill>
                  <a:schemeClr val="bg1"/>
                </a:solidFill>
                <a:latin typeface="微软雅黑" pitchFamily="34" charset="-122"/>
                <a:ea typeface="微软雅黑" pitchFamily="34" charset="-122"/>
              </a:rPr>
              <a:t>携手并进   </a:t>
            </a:r>
            <a:r>
              <a:rPr lang="zh-CN" altLang="en-US" sz="2800" dirty="0" smtClean="0">
                <a:solidFill>
                  <a:schemeClr val="bg1"/>
                </a:solidFill>
                <a:latin typeface="微软雅黑" pitchFamily="34" charset="-122"/>
                <a:ea typeface="微软雅黑" pitchFamily="34" charset="-122"/>
              </a:rPr>
              <a:t>共赢</a:t>
            </a:r>
            <a:r>
              <a:rPr lang="zh-CN" altLang="en-US" sz="2000" dirty="0" smtClean="0">
                <a:solidFill>
                  <a:schemeClr val="bg1"/>
                </a:solidFill>
                <a:latin typeface="微软雅黑" pitchFamily="34" charset="-122"/>
                <a:ea typeface="微软雅黑" pitchFamily="34" charset="-122"/>
              </a:rPr>
              <a:t>猴年</a:t>
            </a:r>
            <a:endParaRPr lang="zh-CN" altLang="en-US" sz="2000" dirty="0">
              <a:solidFill>
                <a:schemeClr val="bg1"/>
              </a:solidFill>
              <a:latin typeface="微软雅黑" pitchFamily="34" charset="-122"/>
              <a:ea typeface="微软雅黑" pitchFamily="34" charset="-122"/>
            </a:endParaRPr>
          </a:p>
        </p:txBody>
      </p:sp>
      <p:sp>
        <p:nvSpPr>
          <p:cNvPr id="9" name="TextBox 8"/>
          <p:cNvSpPr txBox="1"/>
          <p:nvPr/>
        </p:nvSpPr>
        <p:spPr>
          <a:xfrm>
            <a:off x="2267744" y="2643758"/>
            <a:ext cx="5616624" cy="978729"/>
          </a:xfrm>
          <a:prstGeom prst="rect">
            <a:avLst/>
          </a:prstGeom>
          <a:noFill/>
        </p:spPr>
        <p:txBody>
          <a:bodyPr wrap="square">
            <a:spAutoFit/>
          </a:bodyPr>
          <a:lstStyle/>
          <a:p>
            <a:pPr>
              <a:lnSpc>
                <a:spcPct val="120000"/>
              </a:lnSpc>
            </a:pPr>
            <a:r>
              <a:rPr lang="zh-CN" altLang="en-US" sz="1200" dirty="0">
                <a:solidFill>
                  <a:schemeClr val="bg1"/>
                </a:solidFill>
                <a:latin typeface="黑体" pitchFamily="49" charset="-122"/>
                <a:ea typeface="黑体" pitchFamily="49" charset="-122"/>
              </a:rPr>
              <a:t>回顾这一年的工作，在取得成绩的同时，我们也找到了工作中的不足和问题，主要反映于</a:t>
            </a:r>
            <a:r>
              <a:rPr lang="en-US" altLang="zh-CN" sz="1200" dirty="0">
                <a:solidFill>
                  <a:schemeClr val="bg1"/>
                </a:solidFill>
                <a:latin typeface="黑体" pitchFamily="49" charset="-122"/>
                <a:ea typeface="黑体" pitchFamily="49" charset="-122"/>
              </a:rPr>
              <a:t>xx</a:t>
            </a:r>
            <a:r>
              <a:rPr lang="zh-CN" altLang="en-US" sz="1200" dirty="0">
                <a:solidFill>
                  <a:schemeClr val="bg1"/>
                </a:solidFill>
                <a:latin typeface="黑体" pitchFamily="49" charset="-122"/>
                <a:ea typeface="黑体" pitchFamily="49" charset="-122"/>
              </a:rPr>
              <a:t>及</a:t>
            </a:r>
            <a:r>
              <a:rPr lang="en-US" altLang="zh-CN" sz="1200" dirty="0">
                <a:solidFill>
                  <a:schemeClr val="bg1"/>
                </a:solidFill>
                <a:latin typeface="黑体" pitchFamily="49" charset="-122"/>
                <a:ea typeface="黑体" pitchFamily="49" charset="-122"/>
              </a:rPr>
              <a:t>xxx</a:t>
            </a:r>
            <a:r>
              <a:rPr lang="zh-CN" altLang="en-US" sz="1200" dirty="0">
                <a:solidFill>
                  <a:schemeClr val="bg1"/>
                </a:solidFill>
                <a:latin typeface="黑体" pitchFamily="49" charset="-122"/>
                <a:ea typeface="黑体" pitchFamily="49" charset="-122"/>
              </a:rPr>
              <a:t>的风格、定型还有待进一步探索，尤其是网上的公司产品库充分体现我们</a:t>
            </a:r>
            <a:r>
              <a:rPr lang="en-US" altLang="zh-CN" sz="1200" dirty="0" err="1">
                <a:solidFill>
                  <a:schemeClr val="bg1"/>
                </a:solidFill>
                <a:latin typeface="黑体" pitchFamily="49" charset="-122"/>
                <a:ea typeface="黑体" pitchFamily="49" charset="-122"/>
              </a:rPr>
              <a:t>xxxxx</a:t>
            </a:r>
            <a:r>
              <a:rPr lang="zh-CN" altLang="en-US" sz="1200" dirty="0">
                <a:solidFill>
                  <a:schemeClr val="bg1"/>
                </a:solidFill>
                <a:latin typeface="黑体" pitchFamily="49" charset="-122"/>
                <a:ea typeface="黑体" pitchFamily="49" charset="-122"/>
              </a:rPr>
              <a:t>和我们这个平台能为客户提供良好的商机和快捷方便的信息、导航的功能发挥。展望新的一年，我们将继续努力，力争各项工作更上一个新台阶。</a:t>
            </a:r>
          </a:p>
        </p:txBody>
      </p:sp>
      <p:pic>
        <p:nvPicPr>
          <p:cNvPr id="10" name="Picture 1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074" y="2728622"/>
            <a:ext cx="2156662" cy="2507424"/>
          </a:xfrm>
          <a:prstGeom prst="rect">
            <a:avLst/>
          </a:prstGeom>
          <a:noFill/>
        </p:spPr>
      </p:pic>
    </p:spTree>
    <p:extLst>
      <p:ext uri="{BB962C8B-B14F-4D97-AF65-F5344CB8AC3E}">
        <p14:creationId xmlns:p14="http://schemas.microsoft.com/office/powerpoint/2010/main" val="69950135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6" presetClass="entr" presetSubtype="37" fill="hold" grpId="0" nodeType="withEffect">
                                  <p:stCondLst>
                                    <p:cond delay="750"/>
                                  </p:stCondLst>
                                  <p:iterate type="lt">
                                    <p:tmPct val="0"/>
                                  </p:iterate>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250"/>
                                        <p:tgtEl>
                                          <p:spTgt spid="4"/>
                                        </p:tgtEl>
                                      </p:cBhvr>
                                    </p:animEffect>
                                  </p:childTnLst>
                                </p:cTn>
                              </p:par>
                              <p:par>
                                <p:cTn id="11" presetID="26" presetClass="emph" presetSubtype="0" fill="hold" grpId="1" nodeType="withEffect">
                                  <p:stCondLst>
                                    <p:cond delay="1000"/>
                                  </p:stCondLst>
                                  <p:iterate type="lt">
                                    <p:tmPct val="0"/>
                                  </p:iterate>
                                  <p:childTnLst>
                                    <p:animEffect transition="out" filter="fade">
                                      <p:cBhvr>
                                        <p:cTn id="12" dur="250" tmFilter="0, 0; .2, .5; .8, .5; 1, 0"/>
                                        <p:tgtEl>
                                          <p:spTgt spid="4"/>
                                        </p:tgtEl>
                                      </p:cBhvr>
                                    </p:animEffect>
                                    <p:animScale>
                                      <p:cBhvr>
                                        <p:cTn id="13" dur="125" autoRev="1" fill="hold"/>
                                        <p:tgtEl>
                                          <p:spTgt spid="4"/>
                                        </p:tgtEl>
                                      </p:cBhvr>
                                      <p:by x="105000" y="105000"/>
                                    </p:animScale>
                                  </p:childTnLst>
                                </p:cTn>
                              </p:par>
                              <p:par>
                                <p:cTn id="14" presetID="16" presetClass="entr" presetSubtype="37" fill="hold" grpId="0" nodeType="withEffect">
                                  <p:stCondLst>
                                    <p:cond delay="1250"/>
                                  </p:stCondLst>
                                  <p:iterate type="lt">
                                    <p:tmPct val="0"/>
                                  </p:iterate>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250"/>
                                        <p:tgtEl>
                                          <p:spTgt spid="5"/>
                                        </p:tgtEl>
                                      </p:cBhvr>
                                    </p:animEffect>
                                  </p:childTnLst>
                                </p:cTn>
                              </p:par>
                              <p:par>
                                <p:cTn id="17" presetID="52" presetClass="entr" presetSubtype="0" fill="hold" nodeType="withEffect">
                                  <p:stCondLst>
                                    <p:cond delay="1500"/>
                                  </p:stCondLst>
                                  <p:childTnLst>
                                    <p:set>
                                      <p:cBhvr>
                                        <p:cTn id="18" dur="1" fill="hold">
                                          <p:stCondLst>
                                            <p:cond delay="0"/>
                                          </p:stCondLst>
                                        </p:cTn>
                                        <p:tgtEl>
                                          <p:spTgt spid="6"/>
                                        </p:tgtEl>
                                        <p:attrNameLst>
                                          <p:attrName>style.visibility</p:attrName>
                                        </p:attrNameLst>
                                      </p:cBhvr>
                                      <p:to>
                                        <p:strVal val="visible"/>
                                      </p:to>
                                    </p:set>
                                    <p:animScale>
                                      <p:cBhvr>
                                        <p:cTn id="19" dur="75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0" dur="750" decel="50000" fill="hold">
                                          <p:stCondLst>
                                            <p:cond delay="0"/>
                                          </p:stCondLst>
                                        </p:cTn>
                                        <p:tgtEl>
                                          <p:spTgt spid="6"/>
                                        </p:tgtEl>
                                        <p:attrNameLst>
                                          <p:attrName>ppt_x,ppt_y</p:attrName>
                                        </p:attrNameLst>
                                      </p:cBhvr>
                                      <p:rCtr x="0" y="0"/>
                                    </p:animMotion>
                                    <p:animEffect>
                                      <p:cBhvr>
                                        <p:cTn id="21" dur="750"/>
                                        <p:tgtEl>
                                          <p:spTgt spid="6"/>
                                        </p:tgtEl>
                                      </p:cBhvr>
                                    </p:animEffect>
                                  </p:childTnLst>
                                </p:cTn>
                              </p:par>
                              <p:par>
                                <p:cTn id="22" presetID="52" presetClass="entr" presetSubtype="0" fill="hold" nodeType="withEffect">
                                  <p:stCondLst>
                                    <p:cond delay="2250"/>
                                  </p:stCondLst>
                                  <p:childTnLst>
                                    <p:set>
                                      <p:cBhvr>
                                        <p:cTn id="23" dur="1" fill="hold">
                                          <p:stCondLst>
                                            <p:cond delay="0"/>
                                          </p:stCondLst>
                                        </p:cTn>
                                        <p:tgtEl>
                                          <p:spTgt spid="7"/>
                                        </p:tgtEl>
                                        <p:attrNameLst>
                                          <p:attrName>style.visibility</p:attrName>
                                        </p:attrNameLst>
                                      </p:cBhvr>
                                      <p:to>
                                        <p:strVal val="visible"/>
                                      </p:to>
                                    </p:set>
                                    <p:animScale>
                                      <p:cBhvr>
                                        <p:cTn id="24" dur="75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750" decel="50000" fill="hold">
                                          <p:stCondLst>
                                            <p:cond delay="0"/>
                                          </p:stCondLst>
                                        </p:cTn>
                                        <p:tgtEl>
                                          <p:spTgt spid="7"/>
                                        </p:tgtEl>
                                        <p:attrNameLst>
                                          <p:attrName>ppt_x,ppt_y</p:attrName>
                                        </p:attrNameLst>
                                      </p:cBhvr>
                                      <p:rCtr x="0" y="0"/>
                                    </p:animMotion>
                                    <p:animEffect>
                                      <p:cBhvr>
                                        <p:cTn id="26" dur="750"/>
                                        <p:tgtEl>
                                          <p:spTgt spid="7"/>
                                        </p:tgtEl>
                                      </p:cBhvr>
                                    </p:animEffect>
                                  </p:childTnLst>
                                </p:cTn>
                              </p:par>
                              <p:par>
                                <p:cTn id="27" presetID="41" presetClass="entr" presetSubtype="0" fill="hold" grpId="0" nodeType="withEffect">
                                  <p:stCondLst>
                                    <p:cond delay="3000"/>
                                  </p:stCondLst>
                                  <p:iterate type="lt">
                                    <p:tmPct val="10000"/>
                                  </p:iterate>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anim calcmode="lin" valueType="num">
                                      <p:cBhvr>
                                        <p:cTn id="31"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
                                        </p:tgtEl>
                                      </p:cBhvr>
                                    </p:animEffect>
                                  </p:childTnLst>
                                </p:cTn>
                              </p:par>
                              <p:par>
                                <p:cTn id="34" presetID="16" presetClass="entr" presetSubtype="21" fill="hold" grpId="0" nodeType="withEffect">
                                  <p:stCondLst>
                                    <p:cond delay="4000"/>
                                  </p:stCondLst>
                                  <p:iterate type="lt">
                                    <p:tmPct val="10000"/>
                                  </p:iterate>
                                  <p:childTnLst>
                                    <p:set>
                                      <p:cBhvr>
                                        <p:cTn id="35" dur="1" fill="hold">
                                          <p:stCondLst>
                                            <p:cond delay="0"/>
                                          </p:stCondLst>
                                        </p:cTn>
                                        <p:tgtEl>
                                          <p:spTgt spid="9"/>
                                        </p:tgtEl>
                                        <p:attrNameLst>
                                          <p:attrName>style.visibility</p:attrName>
                                        </p:attrNameLst>
                                      </p:cBhvr>
                                      <p:to>
                                        <p:strVal val="visible"/>
                                      </p:to>
                                    </p:set>
                                    <p:animEffect transition="in" filter="barn(inVertical)">
                                      <p:cBhvr>
                                        <p:cTn id="36" dur="250"/>
                                        <p:tgtEl>
                                          <p:spTgt spid="9"/>
                                        </p:tgtEl>
                                      </p:cBhvr>
                                    </p:animEffect>
                                  </p:childTnLst>
                                </p:cTn>
                              </p:par>
                              <p:par>
                                <p:cTn id="37" presetID="2" presetClass="entr" presetSubtype="8"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0-#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4" grpId="1"/>
      <p:bldP spid="5" grpId="0"/>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可行性分析</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第三章：产品与运营</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25</a:t>
            </a:r>
          </a:p>
        </p:txBody>
      </p:sp>
      <p:sp>
        <p:nvSpPr>
          <p:cNvPr id="13" name="KSO_Shape"/>
          <p:cNvSpPr>
            <a:spLocks/>
          </p:cNvSpPr>
          <p:nvPr/>
        </p:nvSpPr>
        <p:spPr bwMode="auto">
          <a:xfrm>
            <a:off x="110201" y="147111"/>
            <a:ext cx="358606" cy="355021"/>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2" name="Freeform 6"/>
          <p:cNvSpPr>
            <a:spLocks/>
          </p:cNvSpPr>
          <p:nvPr/>
        </p:nvSpPr>
        <p:spPr bwMode="auto">
          <a:xfrm>
            <a:off x="6479545" y="1899201"/>
            <a:ext cx="758496" cy="128113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0070C0"/>
          </a:solidFill>
          <a:ln>
            <a:noFill/>
          </a:ln>
          <a:effec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133" name="Freeform 7"/>
          <p:cNvSpPr>
            <a:spLocks/>
          </p:cNvSpPr>
          <p:nvPr/>
        </p:nvSpPr>
        <p:spPr bwMode="auto">
          <a:xfrm>
            <a:off x="4550475" y="2660376"/>
            <a:ext cx="761176" cy="5199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chemeClr val="bg1">
              <a:lumMod val="75000"/>
            </a:schemeClr>
          </a:solidFill>
          <a:ln>
            <a:noFill/>
          </a:ln>
          <a:effec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134" name="Oval 8"/>
          <p:cNvSpPr>
            <a:spLocks noChangeArrowheads="1"/>
          </p:cNvSpPr>
          <p:nvPr/>
        </p:nvSpPr>
        <p:spPr bwMode="auto">
          <a:xfrm>
            <a:off x="1261441" y="1443238"/>
            <a:ext cx="1380302" cy="1374941"/>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r>
              <a:rPr lang="zh-CN" altLang="en-US" dirty="0" smtClean="0">
                <a:solidFill>
                  <a:schemeClr val="bg1"/>
                </a:solidFill>
                <a:latin typeface="微软雅黑" pitchFamily="34" charset="-122"/>
                <a:ea typeface="微软雅黑" pitchFamily="34" charset="-122"/>
              </a:rPr>
              <a:t>添加标题</a:t>
            </a:r>
            <a:endParaRPr lang="zh-CN" altLang="en-US" dirty="0">
              <a:solidFill>
                <a:schemeClr val="bg1"/>
              </a:solidFill>
              <a:latin typeface="微软雅黑" pitchFamily="34" charset="-122"/>
              <a:ea typeface="微软雅黑" pitchFamily="34" charset="-122"/>
            </a:endParaRPr>
          </a:p>
        </p:txBody>
      </p:sp>
      <p:sp>
        <p:nvSpPr>
          <p:cNvPr id="135" name="Oval 9"/>
          <p:cNvSpPr>
            <a:spLocks noChangeArrowheads="1"/>
          </p:cNvSpPr>
          <p:nvPr/>
        </p:nvSpPr>
        <p:spPr bwMode="auto">
          <a:xfrm>
            <a:off x="2287957" y="1373553"/>
            <a:ext cx="1715327" cy="1709966"/>
          </a:xfrm>
          <a:prstGeom prst="ellipse">
            <a:avLst/>
          </a:prstGeom>
          <a:solidFill>
            <a:schemeClr val="bg1">
              <a:lumMod val="75000"/>
            </a:schemeClr>
          </a:solidFill>
          <a:ln>
            <a:noFill/>
          </a:ln>
        </p:spPr>
        <p:txBody>
          <a:bodyPr vert="horz" wrap="square" lIns="68562" tIns="34281" rIns="68562" bIns="34281" numCol="1" anchor="t" anchorCtr="0" compatLnSpc="1">
            <a:prstTxWarp prst="textNoShape">
              <a:avLst/>
            </a:prstTxWarp>
          </a:bodyPr>
          <a:lstStyle/>
          <a:p>
            <a:pPr algn="r"/>
            <a:r>
              <a:rPr lang="zh-CN" altLang="en-US" dirty="0">
                <a:solidFill>
                  <a:schemeClr val="bg1"/>
                </a:solidFill>
                <a:latin typeface="微软雅黑" pitchFamily="34" charset="-122"/>
                <a:ea typeface="微软雅黑" pitchFamily="34" charset="-122"/>
              </a:rPr>
              <a:t>添加标题</a:t>
            </a:r>
          </a:p>
        </p:txBody>
      </p:sp>
      <p:sp>
        <p:nvSpPr>
          <p:cNvPr id="137" name="Freeform 15"/>
          <p:cNvSpPr>
            <a:spLocks/>
          </p:cNvSpPr>
          <p:nvPr/>
        </p:nvSpPr>
        <p:spPr bwMode="auto">
          <a:xfrm>
            <a:off x="5510299" y="2359986"/>
            <a:ext cx="761176" cy="820349"/>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00B0F0">
              <a:alpha val="72157"/>
            </a:srgbClr>
          </a:solidFill>
          <a:ln>
            <a:noFill/>
          </a:ln>
          <a:effectLs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138" name="TextBox 14"/>
          <p:cNvSpPr txBox="1"/>
          <p:nvPr/>
        </p:nvSpPr>
        <p:spPr>
          <a:xfrm>
            <a:off x="4673338" y="2283861"/>
            <a:ext cx="482825" cy="415370"/>
          </a:xfrm>
          <a:prstGeom prst="rect">
            <a:avLst/>
          </a:prstGeom>
          <a:noFill/>
        </p:spPr>
        <p:txBody>
          <a:bodyPr wrap="none" rtlCol="0" anchor="ctr">
            <a:spAutoFit/>
          </a:bodyPr>
          <a:lstStyle/>
          <a:p>
            <a:pPr lvl="0" algn="ctr"/>
            <a:r>
              <a:rPr lang="en-US" altLang="zh-CN" sz="2099" dirty="0">
                <a:solidFill>
                  <a:schemeClr val="tx1">
                    <a:lumMod val="65000"/>
                    <a:lumOff val="35000"/>
                  </a:schemeClr>
                </a:solidFill>
                <a:latin typeface="Impact MT Std" pitchFamily="34" charset="0"/>
                <a:ea typeface="UKIJ Qolyazma" pitchFamily="18" charset="0"/>
                <a:cs typeface="Arial" panose="020B0604020202020204" pitchFamily="34" charset="0"/>
              </a:rPr>
              <a:t>20</a:t>
            </a:r>
            <a:endParaRPr lang="zh-CN" altLang="en-US" dirty="0">
              <a:solidFill>
                <a:schemeClr val="tx1">
                  <a:lumMod val="65000"/>
                  <a:lumOff val="35000"/>
                </a:schemeClr>
              </a:solidFill>
              <a:latin typeface="Impact MT Std" pitchFamily="34" charset="0"/>
              <a:cs typeface="Arial" panose="020B0604020202020204" pitchFamily="34" charset="0"/>
            </a:endParaRPr>
          </a:p>
        </p:txBody>
      </p:sp>
      <p:sp>
        <p:nvSpPr>
          <p:cNvPr id="139" name="TextBox 18"/>
          <p:cNvSpPr txBox="1"/>
          <p:nvPr/>
        </p:nvSpPr>
        <p:spPr>
          <a:xfrm>
            <a:off x="5649475" y="1912206"/>
            <a:ext cx="482825" cy="415370"/>
          </a:xfrm>
          <a:prstGeom prst="rect">
            <a:avLst/>
          </a:prstGeom>
          <a:noFill/>
        </p:spPr>
        <p:txBody>
          <a:bodyPr wrap="none" rtlCol="0" anchor="ctr">
            <a:spAutoFit/>
          </a:bodyPr>
          <a:lstStyle/>
          <a:p>
            <a:pPr lvl="0" algn="ctr"/>
            <a:r>
              <a:rPr lang="en-US" altLang="zh-CN" sz="2099">
                <a:solidFill>
                  <a:schemeClr val="tx1">
                    <a:lumMod val="65000"/>
                    <a:lumOff val="35000"/>
                  </a:schemeClr>
                </a:solidFill>
                <a:latin typeface="Impact MT Std" pitchFamily="34" charset="0"/>
                <a:ea typeface="UKIJ Qolyazma" pitchFamily="18" charset="0"/>
                <a:cs typeface="Arial" panose="020B0604020202020204" pitchFamily="34" charset="0"/>
              </a:rPr>
              <a:t>50</a:t>
            </a:r>
            <a:endParaRPr lang="zh-CN" altLang="en-US">
              <a:solidFill>
                <a:schemeClr val="tx1">
                  <a:lumMod val="65000"/>
                  <a:lumOff val="35000"/>
                </a:schemeClr>
              </a:solidFill>
              <a:latin typeface="Impact MT Std" pitchFamily="34" charset="0"/>
              <a:cs typeface="Arial" panose="020B0604020202020204" pitchFamily="34" charset="0"/>
            </a:endParaRPr>
          </a:p>
        </p:txBody>
      </p:sp>
      <p:sp>
        <p:nvSpPr>
          <p:cNvPr id="140" name="TextBox 19"/>
          <p:cNvSpPr txBox="1"/>
          <p:nvPr/>
        </p:nvSpPr>
        <p:spPr>
          <a:xfrm>
            <a:off x="6617381" y="1468045"/>
            <a:ext cx="482825" cy="415370"/>
          </a:xfrm>
          <a:prstGeom prst="rect">
            <a:avLst/>
          </a:prstGeom>
          <a:noFill/>
        </p:spPr>
        <p:txBody>
          <a:bodyPr wrap="none" rtlCol="0" anchor="ctr">
            <a:spAutoFit/>
          </a:bodyPr>
          <a:lstStyle/>
          <a:p>
            <a:pPr lvl="0" algn="ctr"/>
            <a:r>
              <a:rPr lang="en-US" altLang="zh-CN" sz="2099">
                <a:solidFill>
                  <a:schemeClr val="tx1">
                    <a:lumMod val="65000"/>
                    <a:lumOff val="35000"/>
                  </a:schemeClr>
                </a:solidFill>
                <a:latin typeface="Impact MT Std" pitchFamily="34" charset="0"/>
                <a:ea typeface="UKIJ Qolyazma" pitchFamily="18" charset="0"/>
                <a:cs typeface="Arial" panose="020B0604020202020204" pitchFamily="34" charset="0"/>
              </a:rPr>
              <a:t>80</a:t>
            </a:r>
            <a:endParaRPr lang="zh-CN" altLang="en-US">
              <a:solidFill>
                <a:schemeClr val="tx1">
                  <a:lumMod val="65000"/>
                  <a:lumOff val="35000"/>
                </a:schemeClr>
              </a:solidFill>
              <a:latin typeface="Impact MT Std" pitchFamily="34" charset="0"/>
              <a:cs typeface="Arial" panose="020B0604020202020204" pitchFamily="34" charset="0"/>
            </a:endParaRPr>
          </a:p>
        </p:txBody>
      </p:sp>
      <p:cxnSp>
        <p:nvCxnSpPr>
          <p:cNvPr id="141" name="直接连接符 140"/>
          <p:cNvCxnSpPr/>
          <p:nvPr/>
        </p:nvCxnSpPr>
        <p:spPr>
          <a:xfrm>
            <a:off x="2465021" y="2417561"/>
            <a:ext cx="1800081" cy="762773"/>
          </a:xfrm>
          <a:prstGeom prst="line">
            <a:avLst/>
          </a:prstGeom>
          <a:ln>
            <a:solidFill>
              <a:schemeClr val="bg1">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4265102" y="3180334"/>
            <a:ext cx="3188907" cy="0"/>
          </a:xfrm>
          <a:prstGeom prst="line">
            <a:avLst/>
          </a:prstGeom>
          <a:ln>
            <a:solidFill>
              <a:schemeClr val="bg1">
                <a:lumMod val="5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3" name="TextBox 29"/>
          <p:cNvSpPr txBox="1"/>
          <p:nvPr/>
        </p:nvSpPr>
        <p:spPr>
          <a:xfrm flipH="1">
            <a:off x="4265102" y="3451795"/>
            <a:ext cx="2089636" cy="2585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685617" fontAlgn="auto">
              <a:spcBef>
                <a:spcPts val="0"/>
              </a:spcBef>
              <a:spcAft>
                <a:spcPts val="0"/>
              </a:spcAft>
              <a:defRPr/>
            </a:pPr>
            <a:r>
              <a:rPr lang="zh-CN" altLang="en-US" sz="1350" dirty="0">
                <a:solidFill>
                  <a:schemeClr val="tx1">
                    <a:lumMod val="65000"/>
                    <a:lumOff val="35000"/>
                  </a:schemeClr>
                </a:solidFill>
                <a:latin typeface="Arial Rounded MT Bold" pitchFamily="34" charset="0"/>
                <a:cs typeface="Times New Roman" pitchFamily="18" charset="0"/>
              </a:rPr>
              <a:t>点击添加标题</a:t>
            </a:r>
          </a:p>
        </p:txBody>
      </p:sp>
      <p:sp>
        <p:nvSpPr>
          <p:cNvPr id="144" name="TextBox 30"/>
          <p:cNvSpPr txBox="1"/>
          <p:nvPr/>
        </p:nvSpPr>
        <p:spPr>
          <a:xfrm>
            <a:off x="4265102" y="3705581"/>
            <a:ext cx="3450698" cy="722505"/>
          </a:xfrm>
          <a:prstGeom prst="rect">
            <a:avLst/>
          </a:prstGeom>
          <a:noFill/>
        </p:spPr>
        <p:txBody>
          <a:bodyPr wrap="square" rtlCol="0">
            <a:spAutoFit/>
          </a:bodyPr>
          <a:lstStyle/>
          <a:p>
            <a:pPr>
              <a:lnSpc>
                <a:spcPct val="130000"/>
              </a:lnSpc>
            </a:pPr>
            <a:r>
              <a:rPr lang="zh-CN" altLang="en-US" sz="105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36" name="Oval 10"/>
          <p:cNvSpPr>
            <a:spLocks noChangeArrowheads="1"/>
          </p:cNvSpPr>
          <p:nvPr/>
        </p:nvSpPr>
        <p:spPr bwMode="auto">
          <a:xfrm>
            <a:off x="1692953" y="2287501"/>
            <a:ext cx="1436586" cy="1441946"/>
          </a:xfrm>
          <a:prstGeom prst="ellipse">
            <a:avLst/>
          </a:prstGeom>
          <a:solidFill>
            <a:srgbClr val="00B0F0">
              <a:alpha val="72157"/>
            </a:srgbClr>
          </a:solidFill>
          <a:ln>
            <a:noFill/>
          </a:ln>
        </p:spPr>
        <p:txBody>
          <a:bodyPr vert="horz" wrap="square" lIns="68562" tIns="34281" rIns="68562" bIns="34281" numCol="1" anchor="ctr" anchorCtr="0" compatLnSpc="1">
            <a:prstTxWarp prst="textNoShape">
              <a:avLst/>
            </a:prstTxWarp>
          </a:bodyPr>
          <a:lstStyle/>
          <a:p>
            <a:pPr algn="ctr"/>
            <a:r>
              <a:rPr lang="zh-CN" altLang="en-US" sz="1500">
                <a:solidFill>
                  <a:schemeClr val="bg1"/>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131411782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9" decel="100000" fill="hold" grpId="0" nodeType="afterEffect">
                                  <p:stCondLst>
                                    <p:cond delay="0"/>
                                  </p:stCondLst>
                                  <p:childTnLst>
                                    <p:set>
                                      <p:cBhvr>
                                        <p:cTn id="19" dur="1" fill="hold">
                                          <p:stCondLst>
                                            <p:cond delay="0"/>
                                          </p:stCondLst>
                                        </p:cTn>
                                        <p:tgtEl>
                                          <p:spTgt spid="134"/>
                                        </p:tgtEl>
                                        <p:attrNameLst>
                                          <p:attrName>style.visibility</p:attrName>
                                        </p:attrNameLst>
                                      </p:cBhvr>
                                      <p:to>
                                        <p:strVal val="visible"/>
                                      </p:to>
                                    </p:set>
                                    <p:anim calcmode="lin" valueType="num">
                                      <p:cBhvr additive="base">
                                        <p:cTn id="20" dur="350" fill="hold"/>
                                        <p:tgtEl>
                                          <p:spTgt spid="134"/>
                                        </p:tgtEl>
                                        <p:attrNameLst>
                                          <p:attrName>ppt_x</p:attrName>
                                        </p:attrNameLst>
                                      </p:cBhvr>
                                      <p:tavLst>
                                        <p:tav tm="0">
                                          <p:val>
                                            <p:strVal val="0-#ppt_w/2"/>
                                          </p:val>
                                        </p:tav>
                                        <p:tav tm="100000">
                                          <p:val>
                                            <p:strVal val="#ppt_x"/>
                                          </p:val>
                                        </p:tav>
                                      </p:tavLst>
                                    </p:anim>
                                    <p:anim calcmode="lin" valueType="num">
                                      <p:cBhvr additive="base">
                                        <p:cTn id="21" dur="350" fill="hold"/>
                                        <p:tgtEl>
                                          <p:spTgt spid="134"/>
                                        </p:tgtEl>
                                        <p:attrNameLst>
                                          <p:attrName>ppt_y</p:attrName>
                                        </p:attrNameLst>
                                      </p:cBhvr>
                                      <p:tavLst>
                                        <p:tav tm="0">
                                          <p:val>
                                            <p:strVal val="0-#ppt_h/2"/>
                                          </p:val>
                                        </p:tav>
                                        <p:tav tm="100000">
                                          <p:val>
                                            <p:strVal val="#ppt_y"/>
                                          </p:val>
                                        </p:tav>
                                      </p:tavLst>
                                    </p:anim>
                                  </p:childTnLst>
                                </p:cTn>
                              </p:par>
                              <p:par>
                                <p:cTn id="22" presetID="2" presetClass="entr" presetSubtype="4" fill="hold" grpId="0" nodeType="withEffect">
                                  <p:stCondLst>
                                    <p:cond delay="250"/>
                                  </p:stCondLst>
                                  <p:childTnLst>
                                    <p:set>
                                      <p:cBhvr>
                                        <p:cTn id="23" dur="1" fill="hold">
                                          <p:stCondLst>
                                            <p:cond delay="0"/>
                                          </p:stCondLst>
                                        </p:cTn>
                                        <p:tgtEl>
                                          <p:spTgt spid="136"/>
                                        </p:tgtEl>
                                        <p:attrNameLst>
                                          <p:attrName>style.visibility</p:attrName>
                                        </p:attrNameLst>
                                      </p:cBhvr>
                                      <p:to>
                                        <p:strVal val="visible"/>
                                      </p:to>
                                    </p:set>
                                    <p:anim calcmode="lin" valueType="num">
                                      <p:cBhvr additive="base">
                                        <p:cTn id="24" dur="400" fill="hold"/>
                                        <p:tgtEl>
                                          <p:spTgt spid="136"/>
                                        </p:tgtEl>
                                        <p:attrNameLst>
                                          <p:attrName>ppt_x</p:attrName>
                                        </p:attrNameLst>
                                      </p:cBhvr>
                                      <p:tavLst>
                                        <p:tav tm="0">
                                          <p:val>
                                            <p:strVal val="#ppt_x"/>
                                          </p:val>
                                        </p:tav>
                                        <p:tav tm="100000">
                                          <p:val>
                                            <p:strVal val="#ppt_x"/>
                                          </p:val>
                                        </p:tav>
                                      </p:tavLst>
                                    </p:anim>
                                    <p:anim calcmode="lin" valueType="num">
                                      <p:cBhvr additive="base">
                                        <p:cTn id="25" dur="400" fill="hold"/>
                                        <p:tgtEl>
                                          <p:spTgt spid="136"/>
                                        </p:tgtEl>
                                        <p:attrNameLst>
                                          <p:attrName>ppt_y</p:attrName>
                                        </p:attrNameLst>
                                      </p:cBhvr>
                                      <p:tavLst>
                                        <p:tav tm="0">
                                          <p:val>
                                            <p:strVal val="1+#ppt_h/2"/>
                                          </p:val>
                                        </p:tav>
                                        <p:tav tm="100000">
                                          <p:val>
                                            <p:strVal val="#ppt_y"/>
                                          </p:val>
                                        </p:tav>
                                      </p:tavLst>
                                    </p:anim>
                                  </p:childTnLst>
                                </p:cTn>
                              </p:par>
                              <p:par>
                                <p:cTn id="26" presetID="2" presetClass="entr" presetSubtype="3" fill="hold" grpId="0" nodeType="withEffect">
                                  <p:stCondLst>
                                    <p:cond delay="500"/>
                                  </p:stCondLst>
                                  <p:childTnLst>
                                    <p:set>
                                      <p:cBhvr>
                                        <p:cTn id="27" dur="1" fill="hold">
                                          <p:stCondLst>
                                            <p:cond delay="0"/>
                                          </p:stCondLst>
                                        </p:cTn>
                                        <p:tgtEl>
                                          <p:spTgt spid="135"/>
                                        </p:tgtEl>
                                        <p:attrNameLst>
                                          <p:attrName>style.visibility</p:attrName>
                                        </p:attrNameLst>
                                      </p:cBhvr>
                                      <p:to>
                                        <p:strVal val="visible"/>
                                      </p:to>
                                    </p:set>
                                    <p:anim calcmode="lin" valueType="num">
                                      <p:cBhvr additive="base">
                                        <p:cTn id="28" dur="400" fill="hold"/>
                                        <p:tgtEl>
                                          <p:spTgt spid="135"/>
                                        </p:tgtEl>
                                        <p:attrNameLst>
                                          <p:attrName>ppt_x</p:attrName>
                                        </p:attrNameLst>
                                      </p:cBhvr>
                                      <p:tavLst>
                                        <p:tav tm="0">
                                          <p:val>
                                            <p:strVal val="1+#ppt_w/2"/>
                                          </p:val>
                                        </p:tav>
                                        <p:tav tm="100000">
                                          <p:val>
                                            <p:strVal val="#ppt_x"/>
                                          </p:val>
                                        </p:tav>
                                      </p:tavLst>
                                    </p:anim>
                                    <p:anim calcmode="lin" valueType="num">
                                      <p:cBhvr additive="base">
                                        <p:cTn id="29" dur="400" fill="hold"/>
                                        <p:tgtEl>
                                          <p:spTgt spid="135"/>
                                        </p:tgtEl>
                                        <p:attrNameLst>
                                          <p:attrName>ppt_y</p:attrName>
                                        </p:attrNameLst>
                                      </p:cBhvr>
                                      <p:tavLst>
                                        <p:tav tm="0">
                                          <p:val>
                                            <p:strVal val="0-#ppt_h/2"/>
                                          </p:val>
                                        </p:tav>
                                        <p:tav tm="100000">
                                          <p:val>
                                            <p:strVal val="#ppt_y"/>
                                          </p:val>
                                        </p:tav>
                                      </p:tavLst>
                                    </p:anim>
                                  </p:childTnLst>
                                </p:cTn>
                              </p:par>
                            </p:childTnLst>
                          </p:cTn>
                        </p:par>
                        <p:par>
                          <p:cTn id="30" fill="hold">
                            <p:stCondLst>
                              <p:cond delay="1400"/>
                            </p:stCondLst>
                            <p:childTnLst>
                              <p:par>
                                <p:cTn id="31" presetID="22" presetClass="entr" presetSubtype="8" fill="hold" nodeType="afterEffect">
                                  <p:stCondLst>
                                    <p:cond delay="0"/>
                                  </p:stCondLst>
                                  <p:childTnLst>
                                    <p:set>
                                      <p:cBhvr>
                                        <p:cTn id="32" dur="1" fill="hold">
                                          <p:stCondLst>
                                            <p:cond delay="0"/>
                                          </p:stCondLst>
                                        </p:cTn>
                                        <p:tgtEl>
                                          <p:spTgt spid="141"/>
                                        </p:tgtEl>
                                        <p:attrNameLst>
                                          <p:attrName>style.visibility</p:attrName>
                                        </p:attrNameLst>
                                      </p:cBhvr>
                                      <p:to>
                                        <p:strVal val="visible"/>
                                      </p:to>
                                    </p:set>
                                    <p:animEffect transition="in" filter="wipe(left)">
                                      <p:cBhvr>
                                        <p:cTn id="33" dur="400"/>
                                        <p:tgtEl>
                                          <p:spTgt spid="141"/>
                                        </p:tgtEl>
                                      </p:cBhvr>
                                    </p:animEffect>
                                  </p:childTnLst>
                                </p:cTn>
                              </p:par>
                            </p:childTnLst>
                          </p:cTn>
                        </p:par>
                        <p:par>
                          <p:cTn id="34" fill="hold">
                            <p:stCondLst>
                              <p:cond delay="1800"/>
                            </p:stCondLst>
                            <p:childTnLst>
                              <p:par>
                                <p:cTn id="35" presetID="22" presetClass="entr" presetSubtype="8" fill="hold" nodeType="afterEffect">
                                  <p:stCondLst>
                                    <p:cond delay="0"/>
                                  </p:stCondLst>
                                  <p:childTnLst>
                                    <p:set>
                                      <p:cBhvr>
                                        <p:cTn id="36" dur="1" fill="hold">
                                          <p:stCondLst>
                                            <p:cond delay="0"/>
                                          </p:stCondLst>
                                        </p:cTn>
                                        <p:tgtEl>
                                          <p:spTgt spid="142"/>
                                        </p:tgtEl>
                                        <p:attrNameLst>
                                          <p:attrName>style.visibility</p:attrName>
                                        </p:attrNameLst>
                                      </p:cBhvr>
                                      <p:to>
                                        <p:strVal val="visible"/>
                                      </p:to>
                                    </p:set>
                                    <p:animEffect transition="in" filter="wipe(left)">
                                      <p:cBhvr>
                                        <p:cTn id="37" dur="350"/>
                                        <p:tgtEl>
                                          <p:spTgt spid="142"/>
                                        </p:tgtEl>
                                      </p:cBhvr>
                                    </p:animEffect>
                                  </p:childTnLst>
                                </p:cTn>
                              </p:par>
                            </p:childTnLst>
                          </p:cTn>
                        </p:par>
                        <p:par>
                          <p:cTn id="38" fill="hold">
                            <p:stCondLst>
                              <p:cond delay="2150"/>
                            </p:stCondLst>
                            <p:childTnLst>
                              <p:par>
                                <p:cTn id="39" presetID="2" presetClass="entr" presetSubtype="4" decel="100000" fill="hold" grpId="0" nodeType="afterEffect">
                                  <p:stCondLst>
                                    <p:cond delay="250"/>
                                  </p:stCondLst>
                                  <p:childTnLst>
                                    <p:set>
                                      <p:cBhvr>
                                        <p:cTn id="40" dur="1" fill="hold">
                                          <p:stCondLst>
                                            <p:cond delay="0"/>
                                          </p:stCondLst>
                                        </p:cTn>
                                        <p:tgtEl>
                                          <p:spTgt spid="133"/>
                                        </p:tgtEl>
                                        <p:attrNameLst>
                                          <p:attrName>style.visibility</p:attrName>
                                        </p:attrNameLst>
                                      </p:cBhvr>
                                      <p:to>
                                        <p:strVal val="visible"/>
                                      </p:to>
                                    </p:set>
                                    <p:anim calcmode="lin" valueType="num">
                                      <p:cBhvr additive="base">
                                        <p:cTn id="41" dur="500" fill="hold"/>
                                        <p:tgtEl>
                                          <p:spTgt spid="133"/>
                                        </p:tgtEl>
                                        <p:attrNameLst>
                                          <p:attrName>ppt_x</p:attrName>
                                        </p:attrNameLst>
                                      </p:cBhvr>
                                      <p:tavLst>
                                        <p:tav tm="0">
                                          <p:val>
                                            <p:strVal val="#ppt_x"/>
                                          </p:val>
                                        </p:tav>
                                        <p:tav tm="100000">
                                          <p:val>
                                            <p:strVal val="#ppt_x"/>
                                          </p:val>
                                        </p:tav>
                                      </p:tavLst>
                                    </p:anim>
                                    <p:anim calcmode="lin" valueType="num">
                                      <p:cBhvr additive="base">
                                        <p:cTn id="42" dur="500" fill="hold"/>
                                        <p:tgtEl>
                                          <p:spTgt spid="133"/>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137"/>
                                        </p:tgtEl>
                                        <p:attrNameLst>
                                          <p:attrName>style.visibility</p:attrName>
                                        </p:attrNameLst>
                                      </p:cBhvr>
                                      <p:to>
                                        <p:strVal val="visible"/>
                                      </p:to>
                                    </p:set>
                                    <p:anim calcmode="lin" valueType="num">
                                      <p:cBhvr additive="base">
                                        <p:cTn id="45" dur="500" fill="hold"/>
                                        <p:tgtEl>
                                          <p:spTgt spid="137"/>
                                        </p:tgtEl>
                                        <p:attrNameLst>
                                          <p:attrName>ppt_x</p:attrName>
                                        </p:attrNameLst>
                                      </p:cBhvr>
                                      <p:tavLst>
                                        <p:tav tm="0">
                                          <p:val>
                                            <p:strVal val="#ppt_x"/>
                                          </p:val>
                                        </p:tav>
                                        <p:tav tm="100000">
                                          <p:val>
                                            <p:strVal val="#ppt_x"/>
                                          </p:val>
                                        </p:tav>
                                      </p:tavLst>
                                    </p:anim>
                                    <p:anim calcmode="lin" valueType="num">
                                      <p:cBhvr additive="base">
                                        <p:cTn id="46" dur="500" fill="hold"/>
                                        <p:tgtEl>
                                          <p:spTgt spid="137"/>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750"/>
                                  </p:stCondLst>
                                  <p:childTnLst>
                                    <p:set>
                                      <p:cBhvr>
                                        <p:cTn id="48" dur="1" fill="hold">
                                          <p:stCondLst>
                                            <p:cond delay="0"/>
                                          </p:stCondLst>
                                        </p:cTn>
                                        <p:tgtEl>
                                          <p:spTgt spid="132"/>
                                        </p:tgtEl>
                                        <p:attrNameLst>
                                          <p:attrName>style.visibility</p:attrName>
                                        </p:attrNameLst>
                                      </p:cBhvr>
                                      <p:to>
                                        <p:strVal val="visible"/>
                                      </p:to>
                                    </p:set>
                                    <p:anim calcmode="lin" valueType="num">
                                      <p:cBhvr additive="base">
                                        <p:cTn id="49" dur="500" fill="hold"/>
                                        <p:tgtEl>
                                          <p:spTgt spid="132"/>
                                        </p:tgtEl>
                                        <p:attrNameLst>
                                          <p:attrName>ppt_x</p:attrName>
                                        </p:attrNameLst>
                                      </p:cBhvr>
                                      <p:tavLst>
                                        <p:tav tm="0">
                                          <p:val>
                                            <p:strVal val="#ppt_x"/>
                                          </p:val>
                                        </p:tav>
                                        <p:tav tm="100000">
                                          <p:val>
                                            <p:strVal val="#ppt_x"/>
                                          </p:val>
                                        </p:tav>
                                      </p:tavLst>
                                    </p:anim>
                                    <p:anim calcmode="lin" valueType="num">
                                      <p:cBhvr additive="base">
                                        <p:cTn id="50" dur="500" fill="hold"/>
                                        <p:tgtEl>
                                          <p:spTgt spid="132"/>
                                        </p:tgtEl>
                                        <p:attrNameLst>
                                          <p:attrName>ppt_y</p:attrName>
                                        </p:attrNameLst>
                                      </p:cBhvr>
                                      <p:tavLst>
                                        <p:tav tm="0">
                                          <p:val>
                                            <p:strVal val="1+#ppt_h/2"/>
                                          </p:val>
                                        </p:tav>
                                        <p:tav tm="100000">
                                          <p:val>
                                            <p:strVal val="#ppt_y"/>
                                          </p:val>
                                        </p:tav>
                                      </p:tavLst>
                                    </p:anim>
                                  </p:childTnLst>
                                </p:cTn>
                              </p:par>
                            </p:childTnLst>
                          </p:cTn>
                        </p:par>
                        <p:par>
                          <p:cTn id="51" fill="hold">
                            <p:stCondLst>
                              <p:cond delay="3400"/>
                            </p:stCondLst>
                            <p:childTnLst>
                              <p:par>
                                <p:cTn id="52" presetID="10" presetClass="entr" presetSubtype="0" fill="hold" grpId="0" nodeType="after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fade">
                                      <p:cBhvr>
                                        <p:cTn id="54" dur="500"/>
                                        <p:tgtEl>
                                          <p:spTgt spid="13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39"/>
                                        </p:tgtEl>
                                        <p:attrNameLst>
                                          <p:attrName>style.visibility</p:attrName>
                                        </p:attrNameLst>
                                      </p:cBhvr>
                                      <p:to>
                                        <p:strVal val="visible"/>
                                      </p:to>
                                    </p:set>
                                    <p:animEffect transition="in" filter="fade">
                                      <p:cBhvr>
                                        <p:cTn id="57" dur="500"/>
                                        <p:tgtEl>
                                          <p:spTgt spid="13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40"/>
                                        </p:tgtEl>
                                        <p:attrNameLst>
                                          <p:attrName>style.visibility</p:attrName>
                                        </p:attrNameLst>
                                      </p:cBhvr>
                                      <p:to>
                                        <p:strVal val="visible"/>
                                      </p:to>
                                    </p:set>
                                    <p:animEffect transition="in" filter="fade">
                                      <p:cBhvr>
                                        <p:cTn id="60" dur="500"/>
                                        <p:tgtEl>
                                          <p:spTgt spid="140"/>
                                        </p:tgtEl>
                                      </p:cBhvr>
                                    </p:animEffect>
                                  </p:childTnLst>
                                </p:cTn>
                              </p:par>
                            </p:childTnLst>
                          </p:cTn>
                        </p:par>
                        <p:par>
                          <p:cTn id="61" fill="hold">
                            <p:stCondLst>
                              <p:cond delay="3900"/>
                            </p:stCondLst>
                            <p:childTnLst>
                              <p:par>
                                <p:cTn id="62" presetID="10" presetClass="entr" presetSubtype="0" fill="hold" grpId="0" nodeType="afterEffect">
                                  <p:stCondLst>
                                    <p:cond delay="0"/>
                                  </p:stCondLst>
                                  <p:iterate type="lt">
                                    <p:tmPct val="10000"/>
                                  </p:iterate>
                                  <p:childTnLst>
                                    <p:set>
                                      <p:cBhvr>
                                        <p:cTn id="63" dur="1" fill="hold">
                                          <p:stCondLst>
                                            <p:cond delay="0"/>
                                          </p:stCondLst>
                                        </p:cTn>
                                        <p:tgtEl>
                                          <p:spTgt spid="143"/>
                                        </p:tgtEl>
                                        <p:attrNameLst>
                                          <p:attrName>style.visibility</p:attrName>
                                        </p:attrNameLst>
                                      </p:cBhvr>
                                      <p:to>
                                        <p:strVal val="visible"/>
                                      </p:to>
                                    </p:set>
                                    <p:animEffect transition="in" filter="fade">
                                      <p:cBhvr>
                                        <p:cTn id="64" dur="100"/>
                                        <p:tgtEl>
                                          <p:spTgt spid="143"/>
                                        </p:tgtEl>
                                      </p:cBhvr>
                                    </p:animEffect>
                                  </p:childTnLst>
                                </p:cTn>
                              </p:par>
                              <p:par>
                                <p:cTn id="65" presetID="10" presetClass="entr" presetSubtype="0" fill="hold" grpId="0" nodeType="withEffect">
                                  <p:stCondLst>
                                    <p:cond delay="0"/>
                                  </p:stCondLst>
                                  <p:iterate type="lt">
                                    <p:tmPct val="10000"/>
                                  </p:iterate>
                                  <p:childTnLst>
                                    <p:set>
                                      <p:cBhvr>
                                        <p:cTn id="66" dur="1" fill="hold">
                                          <p:stCondLst>
                                            <p:cond delay="0"/>
                                          </p:stCondLst>
                                        </p:cTn>
                                        <p:tgtEl>
                                          <p:spTgt spid="144"/>
                                        </p:tgtEl>
                                        <p:attrNameLst>
                                          <p:attrName>style.visibility</p:attrName>
                                        </p:attrNameLst>
                                      </p:cBhvr>
                                      <p:to>
                                        <p:strVal val="visible"/>
                                      </p:to>
                                    </p:set>
                                    <p:animEffect transition="in" filter="fade">
                                      <p:cBhvr>
                                        <p:cTn id="67" dur="1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32" grpId="0" animBg="1"/>
      <p:bldP spid="133" grpId="0" animBg="1"/>
      <p:bldP spid="134" grpId="0" animBg="1"/>
      <p:bldP spid="135" grpId="0" animBg="1"/>
      <p:bldP spid="137" grpId="0" animBg="1"/>
      <p:bldP spid="138" grpId="0"/>
      <p:bldP spid="139" grpId="0"/>
      <p:bldP spid="140" grpId="0"/>
      <p:bldP spid="143" grpId="0"/>
      <p:bldP spid="144" grpId="0"/>
      <p:bldP spid="13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利润来源分析</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第三章：产品与运营</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26</a:t>
            </a:r>
          </a:p>
        </p:txBody>
      </p:sp>
      <p:sp>
        <p:nvSpPr>
          <p:cNvPr id="13" name="KSO_Shape"/>
          <p:cNvSpPr>
            <a:spLocks/>
          </p:cNvSpPr>
          <p:nvPr/>
        </p:nvSpPr>
        <p:spPr bwMode="auto">
          <a:xfrm>
            <a:off x="110201" y="147111"/>
            <a:ext cx="358606" cy="355021"/>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cxnSp>
        <p:nvCxnSpPr>
          <p:cNvPr id="12" name="直接连接符 11"/>
          <p:cNvCxnSpPr/>
          <p:nvPr/>
        </p:nvCxnSpPr>
        <p:spPr>
          <a:xfrm>
            <a:off x="4536741" y="363990"/>
            <a:ext cx="0" cy="1460931"/>
          </a:xfrm>
          <a:prstGeom prst="line">
            <a:avLst/>
          </a:prstGeom>
          <a:ln w="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8"/>
          <p:cNvSpPr txBox="1"/>
          <p:nvPr/>
        </p:nvSpPr>
        <p:spPr>
          <a:xfrm>
            <a:off x="1543024" y="1334380"/>
            <a:ext cx="1470856" cy="819455"/>
          </a:xfrm>
          <a:prstGeom prst="rect">
            <a:avLst/>
          </a:prstGeom>
          <a:noFill/>
          <a:ln>
            <a:noFill/>
          </a:ln>
        </p:spPr>
        <p:txBody>
          <a:bodyPr wrap="square" rtlCol="0">
            <a:spAutoFit/>
          </a:bodyPr>
          <a:lstStyle/>
          <a:p>
            <a:pPr algn="r">
              <a:lnSpc>
                <a:spcPct val="150000"/>
              </a:lnSpc>
            </a:pPr>
            <a:r>
              <a:rPr lang="zh-CN" altLang="en-US" sz="105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050" dirty="0">
                <a:solidFill>
                  <a:schemeClr val="tx1">
                    <a:lumMod val="65000"/>
                    <a:lumOff val="35000"/>
                  </a:schemeClr>
                </a:solidFill>
                <a:latin typeface="微软雅黑" pitchFamily="34" charset="-122"/>
                <a:ea typeface="微软雅黑" pitchFamily="34" charset="-122"/>
              </a:rPr>
              <a:t>……</a:t>
            </a:r>
            <a:endPar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文本框 19"/>
          <p:cNvSpPr txBox="1"/>
          <p:nvPr/>
        </p:nvSpPr>
        <p:spPr>
          <a:xfrm>
            <a:off x="1710427" y="2531473"/>
            <a:ext cx="1519421" cy="819455"/>
          </a:xfrm>
          <a:prstGeom prst="rect">
            <a:avLst/>
          </a:prstGeom>
          <a:noFill/>
          <a:ln>
            <a:noFill/>
          </a:ln>
        </p:spPr>
        <p:txBody>
          <a:bodyPr wrap="square" rtlCol="0">
            <a:spAutoFit/>
          </a:bodyPr>
          <a:lstStyle/>
          <a:p>
            <a:pPr algn="r">
              <a:lnSpc>
                <a:spcPct val="150000"/>
              </a:lnSpc>
            </a:pPr>
            <a:r>
              <a:rPr lang="zh-CN" altLang="en-US" sz="105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050" dirty="0">
                <a:solidFill>
                  <a:schemeClr val="tx1">
                    <a:lumMod val="65000"/>
                    <a:lumOff val="35000"/>
                  </a:schemeClr>
                </a:solidFill>
                <a:latin typeface="微软雅黑" pitchFamily="34" charset="-122"/>
                <a:ea typeface="微软雅黑" pitchFamily="34" charset="-122"/>
              </a:rPr>
              <a:t>……</a:t>
            </a:r>
            <a:endPar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文本框 20"/>
          <p:cNvSpPr txBox="1"/>
          <p:nvPr/>
        </p:nvSpPr>
        <p:spPr>
          <a:xfrm>
            <a:off x="5860160" y="911715"/>
            <a:ext cx="1681397" cy="819455"/>
          </a:xfrm>
          <a:prstGeom prst="rect">
            <a:avLst/>
          </a:prstGeom>
          <a:noFill/>
          <a:ln>
            <a:noFill/>
          </a:ln>
        </p:spPr>
        <p:txBody>
          <a:bodyPr wrap="square" rtlCol="0">
            <a:spAutoFit/>
          </a:bodyPr>
          <a:lstStyle/>
          <a:p>
            <a:pPr>
              <a:lnSpc>
                <a:spcPct val="150000"/>
              </a:lnSpc>
            </a:pPr>
            <a:r>
              <a:rPr lang="zh-CN" altLang="en-US" sz="105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050" dirty="0">
                <a:solidFill>
                  <a:schemeClr val="tx1">
                    <a:lumMod val="65000"/>
                    <a:lumOff val="35000"/>
                  </a:schemeClr>
                </a:solidFill>
                <a:latin typeface="微软雅黑" pitchFamily="34" charset="-122"/>
                <a:ea typeface="微软雅黑" pitchFamily="34" charset="-122"/>
              </a:rPr>
              <a:t>……</a:t>
            </a:r>
            <a:endPar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文本框 21"/>
          <p:cNvSpPr txBox="1"/>
          <p:nvPr/>
        </p:nvSpPr>
        <p:spPr>
          <a:xfrm>
            <a:off x="6130120" y="2315505"/>
            <a:ext cx="1519421" cy="819455"/>
          </a:xfrm>
          <a:prstGeom prst="rect">
            <a:avLst/>
          </a:prstGeom>
          <a:noFill/>
          <a:ln>
            <a:noFill/>
          </a:ln>
        </p:spPr>
        <p:txBody>
          <a:bodyPr wrap="square" rtlCol="0">
            <a:spAutoFit/>
          </a:bodyPr>
          <a:lstStyle/>
          <a:p>
            <a:pPr>
              <a:lnSpc>
                <a:spcPct val="150000"/>
              </a:lnSpc>
            </a:pPr>
            <a:r>
              <a:rPr lang="zh-CN" altLang="en-US" sz="105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050" dirty="0">
                <a:solidFill>
                  <a:schemeClr val="tx1">
                    <a:lumMod val="65000"/>
                    <a:lumOff val="35000"/>
                  </a:schemeClr>
                </a:solidFill>
                <a:latin typeface="微软雅黑" pitchFamily="34" charset="-122"/>
                <a:ea typeface="微软雅黑" pitchFamily="34" charset="-122"/>
              </a:rPr>
              <a:t>……</a:t>
            </a:r>
            <a:endPar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3494686" y="991292"/>
            <a:ext cx="2084110" cy="2084110"/>
            <a:chOff x="3325860" y="1074902"/>
            <a:chExt cx="2531533" cy="2531533"/>
          </a:xfrm>
        </p:grpSpPr>
        <p:sp>
          <p:nvSpPr>
            <p:cNvPr id="19" name="椭圆 18"/>
            <p:cNvSpPr/>
            <p:nvPr/>
          </p:nvSpPr>
          <p:spPr>
            <a:xfrm>
              <a:off x="3325860" y="1074902"/>
              <a:ext cx="2531533" cy="253153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0"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21" name="文本框 23"/>
            <p:cNvSpPr txBox="1"/>
            <p:nvPr/>
          </p:nvSpPr>
          <p:spPr>
            <a:xfrm>
              <a:off x="3505189" y="2198316"/>
              <a:ext cx="2172875" cy="1121553"/>
            </a:xfrm>
            <a:prstGeom prst="rect">
              <a:avLst/>
            </a:prstGeom>
            <a:noFill/>
          </p:spPr>
          <p:txBody>
            <a:bodyPr wrap="squar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利润来源</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endParaRPr lang="en-US" altLang="zh-CN" sz="900" dirty="0">
                <a:solidFill>
                  <a:schemeClr val="bg1"/>
                </a:solidFill>
                <a:latin typeface="微软雅黑" panose="020B0503020204020204" pitchFamily="34" charset="-122"/>
                <a:ea typeface="微软雅黑" panose="020B0503020204020204" pitchFamily="34" charset="-122"/>
              </a:endParaRPr>
            </a:p>
            <a:p>
              <a:pPr algn="ctr"/>
              <a:r>
                <a:rPr lang="zh-CN" altLang="en-US" sz="1050" dirty="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057962" y="1190910"/>
            <a:ext cx="704666" cy="704666"/>
            <a:chOff x="2386060" y="1495059"/>
            <a:chExt cx="939800" cy="939800"/>
          </a:xfrm>
        </p:grpSpPr>
        <p:sp>
          <p:nvSpPr>
            <p:cNvPr id="23" name="椭圆 22"/>
            <p:cNvSpPr/>
            <p:nvPr/>
          </p:nvSpPr>
          <p:spPr>
            <a:xfrm>
              <a:off x="2386060" y="1495059"/>
              <a:ext cx="939800" cy="939800"/>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4"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5078829" y="982046"/>
            <a:ext cx="704666" cy="704666"/>
            <a:chOff x="5454052" y="1074902"/>
            <a:chExt cx="939800" cy="939800"/>
          </a:xfrm>
        </p:grpSpPr>
        <p:sp>
          <p:nvSpPr>
            <p:cNvPr id="26" name="椭圆 25"/>
            <p:cNvSpPr/>
            <p:nvPr/>
          </p:nvSpPr>
          <p:spPr>
            <a:xfrm>
              <a:off x="5454052" y="1074902"/>
              <a:ext cx="939800" cy="939800"/>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27" name="组合 26"/>
            <p:cNvGrpSpPr/>
            <p:nvPr/>
          </p:nvGrpSpPr>
          <p:grpSpPr>
            <a:xfrm>
              <a:off x="5729640" y="1309909"/>
              <a:ext cx="411300" cy="441104"/>
              <a:chOff x="5995987" y="547688"/>
              <a:chExt cx="219075" cy="234950"/>
            </a:xfrm>
            <a:solidFill>
              <a:schemeClr val="bg1"/>
            </a:solidFill>
          </p:grpSpPr>
          <p:sp>
            <p:nvSpPr>
              <p:cNvPr id="28"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30" name="组合 29"/>
          <p:cNvGrpSpPr/>
          <p:nvPr/>
        </p:nvGrpSpPr>
        <p:grpSpPr>
          <a:xfrm>
            <a:off x="3222202" y="2488467"/>
            <a:ext cx="704666" cy="704666"/>
            <a:chOff x="3080330" y="2789142"/>
            <a:chExt cx="939800" cy="939800"/>
          </a:xfrm>
        </p:grpSpPr>
        <p:sp>
          <p:nvSpPr>
            <p:cNvPr id="31" name="椭圆 30"/>
            <p:cNvSpPr/>
            <p:nvPr/>
          </p:nvSpPr>
          <p:spPr>
            <a:xfrm>
              <a:off x="3080330" y="2789142"/>
              <a:ext cx="939800" cy="939800"/>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p:cNvGrpSpPr/>
            <p:nvPr/>
          </p:nvGrpSpPr>
          <p:grpSpPr>
            <a:xfrm>
              <a:off x="3294687" y="3010257"/>
              <a:ext cx="497794" cy="491067"/>
              <a:chOff x="8123237" y="3667126"/>
              <a:chExt cx="234950" cy="231775"/>
            </a:xfrm>
            <a:solidFill>
              <a:schemeClr val="bg1"/>
            </a:solidFill>
          </p:grpSpPr>
          <p:sp>
            <p:nvSpPr>
              <p:cNvPr id="33"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4"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5414341" y="2218389"/>
            <a:ext cx="675698" cy="675698"/>
            <a:chOff x="5719249" y="3077288"/>
            <a:chExt cx="767347" cy="767347"/>
          </a:xfrm>
        </p:grpSpPr>
        <p:sp>
          <p:nvSpPr>
            <p:cNvPr id="36" name="椭圆 35"/>
            <p:cNvSpPr/>
            <p:nvPr/>
          </p:nvSpPr>
          <p:spPr>
            <a:xfrm>
              <a:off x="5719249" y="3077288"/>
              <a:ext cx="767347" cy="767347"/>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7"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sp>
        <p:nvSpPr>
          <p:cNvPr id="38" name="椭圆 37"/>
          <p:cNvSpPr/>
          <p:nvPr/>
        </p:nvSpPr>
        <p:spPr>
          <a:xfrm>
            <a:off x="4299299" y="-60140"/>
            <a:ext cx="474884" cy="47488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12"/>
          <p:cNvSpPr>
            <a:spLocks/>
          </p:cNvSpPr>
          <p:nvPr/>
        </p:nvSpPr>
        <p:spPr bwMode="auto">
          <a:xfrm>
            <a:off x="1206068" y="3450370"/>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40" name="Freeform 12"/>
          <p:cNvSpPr>
            <a:spLocks/>
          </p:cNvSpPr>
          <p:nvPr/>
        </p:nvSpPr>
        <p:spPr bwMode="auto">
          <a:xfrm flipH="1" flipV="1">
            <a:off x="7685101" y="4225879"/>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41" name="TextBox 40"/>
          <p:cNvSpPr txBox="1"/>
          <p:nvPr/>
        </p:nvSpPr>
        <p:spPr>
          <a:xfrm>
            <a:off x="1476028" y="3685959"/>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23414576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up)">
                                      <p:cBhvr>
                                        <p:cTn id="24" dur="500"/>
                                        <p:tgtEl>
                                          <p:spTgt spid="12"/>
                                        </p:tgtEl>
                                      </p:cBhvr>
                                    </p:animEffect>
                                  </p:childTnLst>
                                </p:cTn>
                              </p:par>
                              <p:par>
                                <p:cTn id="25" presetID="23" presetClass="entr" presetSubtype="3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strVal val="4*#ppt_w"/>
                                          </p:val>
                                        </p:tav>
                                        <p:tav tm="100000">
                                          <p:val>
                                            <p:strVal val="#ppt_w"/>
                                          </p:val>
                                        </p:tav>
                                      </p:tavLst>
                                    </p:anim>
                                    <p:anim calcmode="lin" valueType="num">
                                      <p:cBhvr>
                                        <p:cTn id="28" dur="500" fill="hold"/>
                                        <p:tgtEl>
                                          <p:spTgt spid="18"/>
                                        </p:tgtEl>
                                        <p:attrNameLst>
                                          <p:attrName>ppt_h</p:attrName>
                                        </p:attrNameLst>
                                      </p:cBhvr>
                                      <p:tavLst>
                                        <p:tav tm="0">
                                          <p:val>
                                            <p:strVal val="4*#ppt_h"/>
                                          </p:val>
                                        </p:tav>
                                        <p:tav tm="100000">
                                          <p:val>
                                            <p:strVal val="#ppt_h"/>
                                          </p:val>
                                        </p:tav>
                                      </p:tavLst>
                                    </p:anim>
                                  </p:childTnLst>
                                </p:cTn>
                              </p:par>
                            </p:childTnLst>
                          </p:cTn>
                        </p:par>
                        <p:par>
                          <p:cTn id="29" fill="hold">
                            <p:stCondLst>
                              <p:cond delay="1000"/>
                            </p:stCondLst>
                            <p:childTnLst>
                              <p:par>
                                <p:cTn id="30" presetID="53" presetClass="entr" presetSubtype="16"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400" fill="hold"/>
                                        <p:tgtEl>
                                          <p:spTgt spid="22"/>
                                        </p:tgtEl>
                                        <p:attrNameLst>
                                          <p:attrName>ppt_w</p:attrName>
                                        </p:attrNameLst>
                                      </p:cBhvr>
                                      <p:tavLst>
                                        <p:tav tm="0">
                                          <p:val>
                                            <p:fltVal val="0"/>
                                          </p:val>
                                        </p:tav>
                                        <p:tav tm="100000">
                                          <p:val>
                                            <p:strVal val="#ppt_w"/>
                                          </p:val>
                                        </p:tav>
                                      </p:tavLst>
                                    </p:anim>
                                    <p:anim calcmode="lin" valueType="num">
                                      <p:cBhvr>
                                        <p:cTn id="33" dur="400" fill="hold"/>
                                        <p:tgtEl>
                                          <p:spTgt spid="22"/>
                                        </p:tgtEl>
                                        <p:attrNameLst>
                                          <p:attrName>ppt_h</p:attrName>
                                        </p:attrNameLst>
                                      </p:cBhvr>
                                      <p:tavLst>
                                        <p:tav tm="0">
                                          <p:val>
                                            <p:fltVal val="0"/>
                                          </p:val>
                                        </p:tav>
                                        <p:tav tm="100000">
                                          <p:val>
                                            <p:strVal val="#ppt_h"/>
                                          </p:val>
                                        </p:tav>
                                      </p:tavLst>
                                    </p:anim>
                                    <p:animEffect transition="in" filter="fade">
                                      <p:cBhvr>
                                        <p:cTn id="34" dur="4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1500"/>
                            </p:stCondLst>
                            <p:childTnLst>
                              <p:par>
                                <p:cTn id="39" presetID="53" presetClass="entr" presetSubtype="16"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400" fill="hold"/>
                                        <p:tgtEl>
                                          <p:spTgt spid="30"/>
                                        </p:tgtEl>
                                        <p:attrNameLst>
                                          <p:attrName>ppt_w</p:attrName>
                                        </p:attrNameLst>
                                      </p:cBhvr>
                                      <p:tavLst>
                                        <p:tav tm="0">
                                          <p:val>
                                            <p:fltVal val="0"/>
                                          </p:val>
                                        </p:tav>
                                        <p:tav tm="100000">
                                          <p:val>
                                            <p:strVal val="#ppt_w"/>
                                          </p:val>
                                        </p:tav>
                                      </p:tavLst>
                                    </p:anim>
                                    <p:anim calcmode="lin" valueType="num">
                                      <p:cBhvr>
                                        <p:cTn id="42" dur="400" fill="hold"/>
                                        <p:tgtEl>
                                          <p:spTgt spid="30"/>
                                        </p:tgtEl>
                                        <p:attrNameLst>
                                          <p:attrName>ppt_h</p:attrName>
                                        </p:attrNameLst>
                                      </p:cBhvr>
                                      <p:tavLst>
                                        <p:tav tm="0">
                                          <p:val>
                                            <p:fltVal val="0"/>
                                          </p:val>
                                        </p:tav>
                                        <p:tav tm="100000">
                                          <p:val>
                                            <p:strVal val="#ppt_h"/>
                                          </p:val>
                                        </p:tav>
                                      </p:tavLst>
                                    </p:anim>
                                    <p:animEffect transition="in" filter="fade">
                                      <p:cBhvr>
                                        <p:cTn id="43" dur="4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par>
                          <p:cTn id="47" fill="hold">
                            <p:stCondLst>
                              <p:cond delay="2000"/>
                            </p:stCondLst>
                            <p:childTnLst>
                              <p:par>
                                <p:cTn id="48" presetID="53" presetClass="entr" presetSubtype="16"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400" fill="hold"/>
                                        <p:tgtEl>
                                          <p:spTgt spid="35"/>
                                        </p:tgtEl>
                                        <p:attrNameLst>
                                          <p:attrName>ppt_w</p:attrName>
                                        </p:attrNameLst>
                                      </p:cBhvr>
                                      <p:tavLst>
                                        <p:tav tm="0">
                                          <p:val>
                                            <p:fltVal val="0"/>
                                          </p:val>
                                        </p:tav>
                                        <p:tav tm="100000">
                                          <p:val>
                                            <p:strVal val="#ppt_w"/>
                                          </p:val>
                                        </p:tav>
                                      </p:tavLst>
                                    </p:anim>
                                    <p:anim calcmode="lin" valueType="num">
                                      <p:cBhvr>
                                        <p:cTn id="51" dur="400" fill="hold"/>
                                        <p:tgtEl>
                                          <p:spTgt spid="35"/>
                                        </p:tgtEl>
                                        <p:attrNameLst>
                                          <p:attrName>ppt_h</p:attrName>
                                        </p:attrNameLst>
                                      </p:cBhvr>
                                      <p:tavLst>
                                        <p:tav tm="0">
                                          <p:val>
                                            <p:fltVal val="0"/>
                                          </p:val>
                                        </p:tav>
                                        <p:tav tm="100000">
                                          <p:val>
                                            <p:strVal val="#ppt_h"/>
                                          </p:val>
                                        </p:tav>
                                      </p:tavLst>
                                    </p:anim>
                                    <p:animEffect transition="in" filter="fade">
                                      <p:cBhvr>
                                        <p:cTn id="52" dur="4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childTnLst>
                          </p:cTn>
                        </p:par>
                        <p:par>
                          <p:cTn id="56" fill="hold">
                            <p:stCondLst>
                              <p:cond delay="2500"/>
                            </p:stCondLst>
                            <p:childTnLst>
                              <p:par>
                                <p:cTn id="57" presetID="53" presetClass="entr" presetSubtype="16"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400" fill="hold"/>
                                        <p:tgtEl>
                                          <p:spTgt spid="25"/>
                                        </p:tgtEl>
                                        <p:attrNameLst>
                                          <p:attrName>ppt_w</p:attrName>
                                        </p:attrNameLst>
                                      </p:cBhvr>
                                      <p:tavLst>
                                        <p:tav tm="0">
                                          <p:val>
                                            <p:fltVal val="0"/>
                                          </p:val>
                                        </p:tav>
                                        <p:tav tm="100000">
                                          <p:val>
                                            <p:strVal val="#ppt_w"/>
                                          </p:val>
                                        </p:tav>
                                      </p:tavLst>
                                    </p:anim>
                                    <p:anim calcmode="lin" valueType="num">
                                      <p:cBhvr>
                                        <p:cTn id="60" dur="400" fill="hold"/>
                                        <p:tgtEl>
                                          <p:spTgt spid="25"/>
                                        </p:tgtEl>
                                        <p:attrNameLst>
                                          <p:attrName>ppt_h</p:attrName>
                                        </p:attrNameLst>
                                      </p:cBhvr>
                                      <p:tavLst>
                                        <p:tav tm="0">
                                          <p:val>
                                            <p:fltVal val="0"/>
                                          </p:val>
                                        </p:tav>
                                        <p:tav tm="100000">
                                          <p:val>
                                            <p:strVal val="#ppt_h"/>
                                          </p:val>
                                        </p:tav>
                                      </p:tavLst>
                                    </p:anim>
                                    <p:animEffect transition="in" filter="fade">
                                      <p:cBhvr>
                                        <p:cTn id="61" dur="400"/>
                                        <p:tgtEl>
                                          <p:spTgt spid="2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childTnLst>
                          </p:cTn>
                        </p:par>
                        <p:par>
                          <p:cTn id="65" fill="hold">
                            <p:stCondLst>
                              <p:cond delay="3000"/>
                            </p:stCondLst>
                            <p:childTnLst>
                              <p:par>
                                <p:cTn id="66" presetID="1" presetClass="entr" presetSubtype="0"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3.56836E-6 -3.7037E-7 L 0.36686 0.15278 " pathEditMode="relative" rAng="0" ptsTypes="AA">
                                      <p:cBhvr>
                                        <p:cTn id="69" dur="500" spd="-99900" fill="hold"/>
                                        <p:tgtEl>
                                          <p:spTgt spid="39"/>
                                        </p:tgtEl>
                                        <p:attrNameLst>
                                          <p:attrName>ppt_x,ppt_y</p:attrName>
                                        </p:attrNameLst>
                                      </p:cBhvr>
                                      <p:rCtr x="18343" y="7639"/>
                                    </p:animMotion>
                                  </p:childTnLst>
                                </p:cTn>
                              </p:par>
                              <p:par>
                                <p:cTn id="70" presetID="1"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7.85742E-7 -3.33333E-6 L -0.39495 -0.11018 " pathEditMode="relative" rAng="0" ptsTypes="AA">
                                      <p:cBhvr>
                                        <p:cTn id="73" dur="500" spd="-99900" fill="hold"/>
                                        <p:tgtEl>
                                          <p:spTgt spid="40"/>
                                        </p:tgtEl>
                                        <p:attrNameLst>
                                          <p:attrName>ppt_x,ppt_y</p:attrName>
                                        </p:attrNameLst>
                                      </p:cBhvr>
                                      <p:rCtr x="-19748" y="-5509"/>
                                    </p:animMotion>
                                  </p:childTnLst>
                                </p:cTn>
                              </p:par>
                            </p:childTnLst>
                          </p:cTn>
                        </p:par>
                        <p:par>
                          <p:cTn id="74" fill="hold">
                            <p:stCondLst>
                              <p:cond delay="3500"/>
                            </p:stCondLst>
                            <p:childTnLst>
                              <p:par>
                                <p:cTn id="75" presetID="18" presetClass="entr" presetSubtype="3"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strips(upRight)">
                                      <p:cBhvr>
                                        <p:cTn id="7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4" grpId="0"/>
      <p:bldP spid="15" grpId="0"/>
      <p:bldP spid="16" grpId="0"/>
      <p:bldP spid="17" grpId="0"/>
      <p:bldP spid="38" grpId="0" animBg="1"/>
      <p:bldP spid="39" grpId="0" animBg="1"/>
      <p:bldP spid="39" grpId="1" animBg="1"/>
      <p:bldP spid="40" grpId="0" animBg="1"/>
      <p:bldP spid="40" grpId="1" animBg="1"/>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产品开发计划</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第四章：发展前景</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28</a:t>
            </a:r>
          </a:p>
        </p:txBody>
      </p:sp>
      <p:sp>
        <p:nvSpPr>
          <p:cNvPr id="12" name="KSO_Shape"/>
          <p:cNvSpPr>
            <a:spLocks/>
          </p:cNvSpPr>
          <p:nvPr/>
        </p:nvSpPr>
        <p:spPr bwMode="auto">
          <a:xfrm>
            <a:off x="129460" y="170911"/>
            <a:ext cx="415902" cy="3535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3" name="组合 12"/>
          <p:cNvGrpSpPr/>
          <p:nvPr/>
        </p:nvGrpSpPr>
        <p:grpSpPr>
          <a:xfrm>
            <a:off x="599575" y="1376336"/>
            <a:ext cx="4589315" cy="2761181"/>
            <a:chOff x="3022028" y="1587732"/>
            <a:chExt cx="6120680" cy="3682533"/>
          </a:xfrm>
        </p:grpSpPr>
        <p:pic>
          <p:nvPicPr>
            <p:cNvPr id="14"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3937348" y="2060861"/>
              <a:ext cx="4320480" cy="2376251"/>
            </a:xfrm>
            <a:prstGeom prst="rect">
              <a:avLst/>
            </a:prstGeom>
            <a:blipFill>
              <a:blip r:embed="rId4" cstate="screen">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燕尾形 15"/>
          <p:cNvSpPr/>
          <p:nvPr/>
        </p:nvSpPr>
        <p:spPr>
          <a:xfrm rot="5400000">
            <a:off x="5273895" y="1548293"/>
            <a:ext cx="269960" cy="431936"/>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7" name="直接连接符 16"/>
          <p:cNvCxnSpPr/>
          <p:nvPr/>
        </p:nvCxnSpPr>
        <p:spPr>
          <a:xfrm>
            <a:off x="5408875" y="1980229"/>
            <a:ext cx="2726593"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5661558" y="1158341"/>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9" name="矩形 18"/>
          <p:cNvSpPr>
            <a:spLocks noChangeArrowheads="1"/>
          </p:cNvSpPr>
          <p:nvPr/>
        </p:nvSpPr>
        <p:spPr bwMode="auto">
          <a:xfrm>
            <a:off x="5651839" y="1469314"/>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20" name="燕尾形 19"/>
          <p:cNvSpPr/>
          <p:nvPr/>
        </p:nvSpPr>
        <p:spPr>
          <a:xfrm rot="5400000">
            <a:off x="5273895" y="2574140"/>
            <a:ext cx="269960" cy="431936"/>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21" name="直接连接符 20"/>
          <p:cNvCxnSpPr/>
          <p:nvPr/>
        </p:nvCxnSpPr>
        <p:spPr>
          <a:xfrm>
            <a:off x="5408875" y="3006076"/>
            <a:ext cx="2726593"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5661558" y="2184188"/>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3" name="矩形 47"/>
          <p:cNvSpPr>
            <a:spLocks noChangeArrowheads="1"/>
          </p:cNvSpPr>
          <p:nvPr/>
        </p:nvSpPr>
        <p:spPr bwMode="auto">
          <a:xfrm>
            <a:off x="5651839" y="249516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24" name="燕尾形 23"/>
          <p:cNvSpPr/>
          <p:nvPr/>
        </p:nvSpPr>
        <p:spPr>
          <a:xfrm rot="5400000">
            <a:off x="5273895" y="3653979"/>
            <a:ext cx="269960" cy="431936"/>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25" name="直接连接符 24"/>
          <p:cNvCxnSpPr/>
          <p:nvPr/>
        </p:nvCxnSpPr>
        <p:spPr>
          <a:xfrm>
            <a:off x="5408875" y="4085915"/>
            <a:ext cx="2726593"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5661558" y="3264027"/>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5651839" y="3574999"/>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78935983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childTnLst>
                          </p:cTn>
                        </p:par>
                        <p:par>
                          <p:cTn id="40" fill="hold">
                            <p:stCondLst>
                              <p:cond delay="3500"/>
                            </p:stCondLst>
                            <p:childTnLst>
                              <p:par>
                                <p:cTn id="41" presetID="47"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1000" fill="hold"/>
                                        <p:tgtEl>
                                          <p:spTgt spid="20"/>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childTnLst>
                          </p:cTn>
                        </p:par>
                        <p:par>
                          <p:cTn id="57" fill="hold">
                            <p:stCondLst>
                              <p:cond delay="5500"/>
                            </p:stCondLst>
                            <p:childTnLst>
                              <p:par>
                                <p:cTn id="58" presetID="47" presetClass="entr" presetSubtype="0" fill="hold" grpId="0"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1000"/>
                                        <p:tgtEl>
                                          <p:spTgt spid="24"/>
                                        </p:tgtEl>
                                      </p:cBhvr>
                                    </p:animEffect>
                                    <p:anim calcmode="lin" valueType="num">
                                      <p:cBhvr>
                                        <p:cTn id="61" dur="1000" fill="hold"/>
                                        <p:tgtEl>
                                          <p:spTgt spid="24"/>
                                        </p:tgtEl>
                                        <p:attrNameLst>
                                          <p:attrName>ppt_x</p:attrName>
                                        </p:attrNameLst>
                                      </p:cBhvr>
                                      <p:tavLst>
                                        <p:tav tm="0">
                                          <p:val>
                                            <p:strVal val="#ppt_x"/>
                                          </p:val>
                                        </p:tav>
                                        <p:tav tm="100000">
                                          <p:val>
                                            <p:strVal val="#ppt_x"/>
                                          </p:val>
                                        </p:tav>
                                      </p:tavLst>
                                    </p:anim>
                                    <p:anim calcmode="lin" valueType="num">
                                      <p:cBhvr>
                                        <p:cTn id="62" dur="1000" fill="hold"/>
                                        <p:tgtEl>
                                          <p:spTgt spid="24"/>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22" presetClass="entr" presetSubtype="8"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left)">
                                      <p:cBhvr>
                                        <p:cTn id="66" dur="500"/>
                                        <p:tgtEl>
                                          <p:spTgt spid="25"/>
                                        </p:tgtEl>
                                      </p:cBhvr>
                                    </p:animEffect>
                                  </p:childTnLst>
                                </p:cTn>
                              </p:par>
                            </p:childTnLst>
                          </p:cTn>
                        </p:par>
                        <p:par>
                          <p:cTn id="67" fill="hold">
                            <p:stCondLst>
                              <p:cond delay="7000"/>
                            </p:stCondLst>
                            <p:childTnLst>
                              <p:par>
                                <p:cTn id="68" presetID="22" presetClass="entr" presetSubtype="8"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wipe(left)">
                                      <p:cBhvr>
                                        <p:cTn id="70" dur="500"/>
                                        <p:tgtEl>
                                          <p:spTgt spid="2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left)">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6" grpId="0" animBg="1"/>
      <p:bldP spid="18" grpId="0"/>
      <p:bldP spid="19" grpId="0"/>
      <p:bldP spid="20" grpId="0" animBg="1"/>
      <p:bldP spid="22" grpId="0"/>
      <p:bldP spid="23" grpId="0"/>
      <p:bldP spid="24" grpId="0" animBg="1"/>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市场开拓计划</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第四章：发展前景</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29</a:t>
            </a:r>
          </a:p>
        </p:txBody>
      </p:sp>
      <p:sp>
        <p:nvSpPr>
          <p:cNvPr id="12" name="KSO_Shape"/>
          <p:cNvSpPr>
            <a:spLocks/>
          </p:cNvSpPr>
          <p:nvPr/>
        </p:nvSpPr>
        <p:spPr bwMode="auto">
          <a:xfrm>
            <a:off x="129460" y="170911"/>
            <a:ext cx="415902" cy="3535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3" name="组合 12"/>
          <p:cNvGrpSpPr/>
          <p:nvPr/>
        </p:nvGrpSpPr>
        <p:grpSpPr>
          <a:xfrm>
            <a:off x="2845751" y="1113968"/>
            <a:ext cx="1917569" cy="680636"/>
            <a:chOff x="3666731" y="1984470"/>
            <a:chExt cx="2636520" cy="1447800"/>
          </a:xfrm>
        </p:grpSpPr>
        <p:sp>
          <p:nvSpPr>
            <p:cNvPr id="14" name="任意多边形 1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35"/>
            <p:cNvSpPr txBox="1"/>
            <p:nvPr/>
          </p:nvSpPr>
          <p:spPr>
            <a:xfrm>
              <a:off x="3971726" y="2364664"/>
              <a:ext cx="2230361" cy="687413"/>
            </a:xfrm>
            <a:prstGeom prst="rect">
              <a:avLst/>
            </a:prstGeom>
            <a:noFill/>
          </p:spPr>
          <p:txBody>
            <a:bodyPr wrap="square" rtlCol="0" anchor="ctr">
              <a:spAutoFit/>
            </a:bodyPr>
            <a:lstStyle/>
            <a:p>
              <a:pPr algn="ctr"/>
              <a:r>
                <a:rPr lang="zh-CN" altLang="en-US" sz="1500" b="1" dirty="0">
                  <a:solidFill>
                    <a:schemeClr val="bg1">
                      <a:lumMod val="95000"/>
                    </a:schemeClr>
                  </a:solidFill>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ea typeface="微软雅黑" panose="020B0503020204020204" pitchFamily="34" charset="-122"/>
                <a:cs typeface="Arial" panose="020B0604020202020204" pitchFamily="34" charset="0"/>
              </a:endParaRPr>
            </a:p>
          </p:txBody>
        </p:sp>
      </p:grpSp>
      <p:grpSp>
        <p:nvGrpSpPr>
          <p:cNvPr id="16" name="组合 15"/>
          <p:cNvGrpSpPr/>
          <p:nvPr/>
        </p:nvGrpSpPr>
        <p:grpSpPr>
          <a:xfrm>
            <a:off x="1243027" y="1113968"/>
            <a:ext cx="1917569" cy="680636"/>
            <a:chOff x="1436370" y="1984470"/>
            <a:chExt cx="2636520" cy="1447800"/>
          </a:xfrm>
        </p:grpSpPr>
        <p:sp>
          <p:nvSpPr>
            <p:cNvPr id="17" name="任意多边形 1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43"/>
            <p:cNvSpPr txBox="1"/>
            <p:nvPr/>
          </p:nvSpPr>
          <p:spPr>
            <a:xfrm>
              <a:off x="1709209" y="2315562"/>
              <a:ext cx="2293959" cy="785616"/>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ea typeface="微软雅黑" panose="020B0503020204020204" pitchFamily="34" charset="-122"/>
                <a:cs typeface="Arial" panose="020B0604020202020204" pitchFamily="34" charset="0"/>
              </a:endParaRPr>
            </a:p>
          </p:txBody>
        </p:sp>
      </p:grpSp>
      <p:grpSp>
        <p:nvGrpSpPr>
          <p:cNvPr id="19" name="组合 18"/>
          <p:cNvGrpSpPr/>
          <p:nvPr/>
        </p:nvGrpSpPr>
        <p:grpSpPr>
          <a:xfrm>
            <a:off x="6051197" y="1113968"/>
            <a:ext cx="1917569" cy="680636"/>
            <a:chOff x="8127453" y="1984470"/>
            <a:chExt cx="2636520" cy="1447800"/>
          </a:xfrm>
        </p:grpSpPr>
        <p:sp>
          <p:nvSpPr>
            <p:cNvPr id="20" name="任意多边形 19"/>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文本框 46"/>
            <p:cNvSpPr txBox="1"/>
            <p:nvPr/>
          </p:nvSpPr>
          <p:spPr>
            <a:xfrm>
              <a:off x="8439016" y="2364664"/>
              <a:ext cx="2230361" cy="687413"/>
            </a:xfrm>
            <a:prstGeom prst="rect">
              <a:avLst/>
            </a:prstGeom>
            <a:noFill/>
          </p:spPr>
          <p:txBody>
            <a:bodyPr wrap="square" rtlCol="0" anchor="ctr">
              <a:spAutoFit/>
            </a:bodyPr>
            <a:lstStyle/>
            <a:p>
              <a:pPr algn="ctr"/>
              <a:r>
                <a:rPr lang="zh-CN" altLang="en-US" sz="1500" b="1" dirty="0">
                  <a:solidFill>
                    <a:schemeClr val="bg1">
                      <a:lumMod val="95000"/>
                    </a:schemeClr>
                  </a:solidFill>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ea typeface="微软雅黑" panose="020B0503020204020204" pitchFamily="34" charset="-122"/>
                <a:cs typeface="Arial" panose="020B0604020202020204" pitchFamily="34" charset="0"/>
              </a:endParaRPr>
            </a:p>
          </p:txBody>
        </p:sp>
      </p:grpSp>
      <p:grpSp>
        <p:nvGrpSpPr>
          <p:cNvPr id="22" name="组合 21"/>
          <p:cNvGrpSpPr/>
          <p:nvPr/>
        </p:nvGrpSpPr>
        <p:grpSpPr>
          <a:xfrm>
            <a:off x="4448473" y="1113968"/>
            <a:ext cx="1917569" cy="680636"/>
            <a:chOff x="5897092" y="1984470"/>
            <a:chExt cx="2636520" cy="1447800"/>
          </a:xfrm>
        </p:grpSpPr>
        <p:sp>
          <p:nvSpPr>
            <p:cNvPr id="23" name="任意多边形 2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文本框 49"/>
            <p:cNvSpPr txBox="1"/>
            <p:nvPr/>
          </p:nvSpPr>
          <p:spPr>
            <a:xfrm>
              <a:off x="6227711" y="2315568"/>
              <a:ext cx="2205655" cy="785616"/>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ea typeface="微软雅黑" panose="020B0503020204020204" pitchFamily="34" charset="-122"/>
                <a:cs typeface="Arial" panose="020B0604020202020204" pitchFamily="34" charset="0"/>
              </a:endParaRPr>
            </a:p>
          </p:txBody>
        </p:sp>
      </p:grpSp>
      <p:sp>
        <p:nvSpPr>
          <p:cNvPr id="26" name="矩形 25"/>
          <p:cNvSpPr/>
          <p:nvPr/>
        </p:nvSpPr>
        <p:spPr>
          <a:xfrm>
            <a:off x="1619296" y="2003051"/>
            <a:ext cx="1061779" cy="346224"/>
          </a:xfrm>
          <a:prstGeom prst="rect">
            <a:avLst/>
          </a:prstGeom>
        </p:spPr>
        <p:txBody>
          <a:bodyPr wrap="none" lIns="68555" tIns="34278" rIns="68555" bIns="34278">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1437144" y="2362298"/>
            <a:ext cx="1430541"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28" name="矩形 27"/>
          <p:cNvSpPr/>
          <p:nvPr/>
        </p:nvSpPr>
        <p:spPr>
          <a:xfrm>
            <a:off x="3244352" y="2003051"/>
            <a:ext cx="1061779" cy="346224"/>
          </a:xfrm>
          <a:prstGeom prst="rect">
            <a:avLst/>
          </a:prstGeom>
        </p:spPr>
        <p:txBody>
          <a:bodyPr wrap="none" lIns="68555" tIns="34278" rIns="68555" bIns="34278">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3094194" y="2362298"/>
            <a:ext cx="1406155"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30" name="矩形 29"/>
          <p:cNvSpPr/>
          <p:nvPr/>
        </p:nvSpPr>
        <p:spPr>
          <a:xfrm>
            <a:off x="4869408" y="2003051"/>
            <a:ext cx="1061779" cy="346224"/>
          </a:xfrm>
          <a:prstGeom prst="rect">
            <a:avLst/>
          </a:prstGeom>
        </p:spPr>
        <p:txBody>
          <a:bodyPr wrap="none" lIns="68555" tIns="34278" rIns="68555" bIns="34278">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4726858" y="2362298"/>
            <a:ext cx="1419086"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32" name="矩形 31"/>
          <p:cNvSpPr/>
          <p:nvPr/>
        </p:nvSpPr>
        <p:spPr>
          <a:xfrm>
            <a:off x="6494462" y="2003051"/>
            <a:ext cx="1061779" cy="346224"/>
          </a:xfrm>
          <a:prstGeom prst="rect">
            <a:avLst/>
          </a:prstGeom>
        </p:spPr>
        <p:txBody>
          <a:bodyPr wrap="none" lIns="68555" tIns="34278" rIns="68555" bIns="34278">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6372453" y="2362298"/>
            <a:ext cx="1405879"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34" name="Freeform 12"/>
          <p:cNvSpPr>
            <a:spLocks/>
          </p:cNvSpPr>
          <p:nvPr/>
        </p:nvSpPr>
        <p:spPr bwMode="auto">
          <a:xfrm>
            <a:off x="1242280" y="3655104"/>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65000"/>
                  <a:lumOff val="35000"/>
                </a:schemeClr>
              </a:solidFill>
            </a:endParaRPr>
          </a:p>
        </p:txBody>
      </p:sp>
      <p:sp>
        <p:nvSpPr>
          <p:cNvPr id="35" name="Freeform 12"/>
          <p:cNvSpPr>
            <a:spLocks/>
          </p:cNvSpPr>
          <p:nvPr/>
        </p:nvSpPr>
        <p:spPr bwMode="auto">
          <a:xfrm flipH="1" flipV="1">
            <a:off x="7685101" y="4333863"/>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65000"/>
                  <a:lumOff val="35000"/>
                </a:schemeClr>
              </a:solidFill>
            </a:endParaRPr>
          </a:p>
        </p:txBody>
      </p:sp>
      <p:sp>
        <p:nvSpPr>
          <p:cNvPr id="36" name="TextBox 35"/>
          <p:cNvSpPr txBox="1"/>
          <p:nvPr/>
        </p:nvSpPr>
        <p:spPr>
          <a:xfrm>
            <a:off x="1512240" y="3890692"/>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266687701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400" fill="hold"/>
                                        <p:tgtEl>
                                          <p:spTgt spid="16"/>
                                        </p:tgtEl>
                                        <p:attrNameLst>
                                          <p:attrName>ppt_x</p:attrName>
                                        </p:attrNameLst>
                                      </p:cBhvr>
                                      <p:tavLst>
                                        <p:tav tm="0">
                                          <p:val>
                                            <p:strVal val="0-#ppt_w/2"/>
                                          </p:val>
                                        </p:tav>
                                        <p:tav tm="100000">
                                          <p:val>
                                            <p:strVal val="#ppt_x"/>
                                          </p:val>
                                        </p:tav>
                                      </p:tavLst>
                                    </p:anim>
                                    <p:anim calcmode="lin" valueType="num">
                                      <p:cBhvr additive="base">
                                        <p:cTn id="21" dur="400" fill="hold"/>
                                        <p:tgtEl>
                                          <p:spTgt spid="16"/>
                                        </p:tgtEl>
                                        <p:attrNameLst>
                                          <p:attrName>ppt_y</p:attrName>
                                        </p:attrNameLst>
                                      </p:cBhvr>
                                      <p:tavLst>
                                        <p:tav tm="0">
                                          <p:val>
                                            <p:strVal val="#ppt_y"/>
                                          </p:val>
                                        </p:tav>
                                        <p:tav tm="100000">
                                          <p:val>
                                            <p:strVal val="#ppt_y"/>
                                          </p:val>
                                        </p:tav>
                                      </p:tavLst>
                                    </p:anim>
                                  </p:childTnLst>
                                </p:cTn>
                              </p:par>
                              <p:par>
                                <p:cTn id="22" presetID="12" presetClass="entr" presetSubtype="1" fill="hold" grpId="0" nodeType="withEffect">
                                  <p:stCondLst>
                                    <p:cond delay="50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400"/>
                                        <p:tgtEl>
                                          <p:spTgt spid="26"/>
                                        </p:tgtEl>
                                        <p:attrNameLst>
                                          <p:attrName>ppt_y</p:attrName>
                                        </p:attrNameLst>
                                      </p:cBhvr>
                                      <p:tavLst>
                                        <p:tav tm="0">
                                          <p:val>
                                            <p:strVal val="#ppt_y-#ppt_h*1.125000"/>
                                          </p:val>
                                        </p:tav>
                                        <p:tav tm="100000">
                                          <p:val>
                                            <p:strVal val="#ppt_y"/>
                                          </p:val>
                                        </p:tav>
                                      </p:tavLst>
                                    </p:anim>
                                    <p:animEffect transition="in" filter="wipe(down)">
                                      <p:cBhvr>
                                        <p:cTn id="25" dur="400"/>
                                        <p:tgtEl>
                                          <p:spTgt spid="26"/>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400"/>
                                        <p:tgtEl>
                                          <p:spTgt spid="27"/>
                                        </p:tgtEl>
                                        <p:attrNameLst>
                                          <p:attrName>ppt_y</p:attrName>
                                        </p:attrNameLst>
                                      </p:cBhvr>
                                      <p:tavLst>
                                        <p:tav tm="0">
                                          <p:val>
                                            <p:strVal val="#ppt_y-#ppt_h*1.125000"/>
                                          </p:val>
                                        </p:tav>
                                        <p:tav tm="100000">
                                          <p:val>
                                            <p:strVal val="#ppt_y"/>
                                          </p:val>
                                        </p:tav>
                                      </p:tavLst>
                                    </p:anim>
                                    <p:animEffect transition="in" filter="wipe(down)">
                                      <p:cBhvr>
                                        <p:cTn id="29" dur="400"/>
                                        <p:tgtEl>
                                          <p:spTgt spid="27"/>
                                        </p:tgtEl>
                                      </p:cBhvr>
                                    </p:animEffect>
                                  </p:childTnLst>
                                </p:cTn>
                              </p:par>
                            </p:childTnLst>
                          </p:cTn>
                        </p:par>
                        <p:par>
                          <p:cTn id="30" fill="hold">
                            <p:stCondLst>
                              <p:cond delay="14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400"/>
                                        <p:tgtEl>
                                          <p:spTgt spid="28"/>
                                        </p:tgtEl>
                                        <p:attrNameLst>
                                          <p:attrName>ppt_y</p:attrName>
                                        </p:attrNameLst>
                                      </p:cBhvr>
                                      <p:tavLst>
                                        <p:tav tm="0">
                                          <p:val>
                                            <p:strVal val="#ppt_y-#ppt_h*1.125000"/>
                                          </p:val>
                                        </p:tav>
                                        <p:tav tm="100000">
                                          <p:val>
                                            <p:strVal val="#ppt_y"/>
                                          </p:val>
                                        </p:tav>
                                      </p:tavLst>
                                    </p:anim>
                                    <p:animEffect transition="in" filter="wipe(down)">
                                      <p:cBhvr>
                                        <p:cTn id="38" dur="400"/>
                                        <p:tgtEl>
                                          <p:spTgt spid="28"/>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400"/>
                                        <p:tgtEl>
                                          <p:spTgt spid="29"/>
                                        </p:tgtEl>
                                        <p:attrNameLst>
                                          <p:attrName>ppt_y</p:attrName>
                                        </p:attrNameLst>
                                      </p:cBhvr>
                                      <p:tavLst>
                                        <p:tav tm="0">
                                          <p:val>
                                            <p:strVal val="#ppt_y-#ppt_h*1.125000"/>
                                          </p:val>
                                        </p:tav>
                                        <p:tav tm="100000">
                                          <p:val>
                                            <p:strVal val="#ppt_y"/>
                                          </p:val>
                                        </p:tav>
                                      </p:tavLst>
                                    </p:anim>
                                    <p:animEffect transition="in" filter="wipe(down)">
                                      <p:cBhvr>
                                        <p:cTn id="42" dur="400"/>
                                        <p:tgtEl>
                                          <p:spTgt spid="29"/>
                                        </p:tgtEl>
                                      </p:cBhvr>
                                    </p:animEffect>
                                  </p:childTnLst>
                                </p:cTn>
                              </p:par>
                            </p:childTnLst>
                          </p:cTn>
                        </p:par>
                        <p:par>
                          <p:cTn id="43" fill="hold">
                            <p:stCondLst>
                              <p:cond delay="2300"/>
                            </p:stCondLst>
                            <p:childTnLst>
                              <p:par>
                                <p:cTn id="44" presetID="12" presetClass="entr" presetSubtype="8"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400"/>
                                        <p:tgtEl>
                                          <p:spTgt spid="22"/>
                                        </p:tgtEl>
                                        <p:attrNameLst>
                                          <p:attrName>ppt_x</p:attrName>
                                        </p:attrNameLst>
                                      </p:cBhvr>
                                      <p:tavLst>
                                        <p:tav tm="0">
                                          <p:val>
                                            <p:strVal val="#ppt_x-#ppt_w*1.125000"/>
                                          </p:val>
                                        </p:tav>
                                        <p:tav tm="100000">
                                          <p:val>
                                            <p:strVal val="#ppt_x"/>
                                          </p:val>
                                        </p:tav>
                                      </p:tavLst>
                                    </p:anim>
                                    <p:animEffect transition="in" filter="wipe(right)">
                                      <p:cBhvr>
                                        <p:cTn id="47" dur="400"/>
                                        <p:tgtEl>
                                          <p:spTgt spid="22"/>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400"/>
                                        <p:tgtEl>
                                          <p:spTgt spid="30"/>
                                        </p:tgtEl>
                                        <p:attrNameLst>
                                          <p:attrName>ppt_y</p:attrName>
                                        </p:attrNameLst>
                                      </p:cBhvr>
                                      <p:tavLst>
                                        <p:tav tm="0">
                                          <p:val>
                                            <p:strVal val="#ppt_y-#ppt_h*1.125000"/>
                                          </p:val>
                                        </p:tav>
                                        <p:tav tm="100000">
                                          <p:val>
                                            <p:strVal val="#ppt_y"/>
                                          </p:val>
                                        </p:tav>
                                      </p:tavLst>
                                    </p:anim>
                                    <p:animEffect transition="in" filter="wipe(down)">
                                      <p:cBhvr>
                                        <p:cTn id="51" dur="400"/>
                                        <p:tgtEl>
                                          <p:spTgt spid="30"/>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400"/>
                                        <p:tgtEl>
                                          <p:spTgt spid="31"/>
                                        </p:tgtEl>
                                        <p:attrNameLst>
                                          <p:attrName>ppt_y</p:attrName>
                                        </p:attrNameLst>
                                      </p:cBhvr>
                                      <p:tavLst>
                                        <p:tav tm="0">
                                          <p:val>
                                            <p:strVal val="#ppt_y-#ppt_h*1.125000"/>
                                          </p:val>
                                        </p:tav>
                                        <p:tav tm="100000">
                                          <p:val>
                                            <p:strVal val="#ppt_y"/>
                                          </p:val>
                                        </p:tav>
                                      </p:tavLst>
                                    </p:anim>
                                    <p:animEffect transition="in" filter="wipe(down)">
                                      <p:cBhvr>
                                        <p:cTn id="55" dur="400"/>
                                        <p:tgtEl>
                                          <p:spTgt spid="31"/>
                                        </p:tgtEl>
                                      </p:cBhvr>
                                    </p:animEffect>
                                  </p:childTnLst>
                                </p:cTn>
                              </p:par>
                            </p:childTnLst>
                          </p:cTn>
                        </p:par>
                        <p:par>
                          <p:cTn id="56" fill="hold">
                            <p:stCondLst>
                              <p:cond delay="3200"/>
                            </p:stCondLst>
                            <p:childTnLst>
                              <p:par>
                                <p:cTn id="57" presetID="12" presetClass="entr" presetSubtype="8"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400"/>
                                        <p:tgtEl>
                                          <p:spTgt spid="19"/>
                                        </p:tgtEl>
                                        <p:attrNameLst>
                                          <p:attrName>ppt_x</p:attrName>
                                        </p:attrNameLst>
                                      </p:cBhvr>
                                      <p:tavLst>
                                        <p:tav tm="0">
                                          <p:val>
                                            <p:strVal val="#ppt_x-#ppt_w*1.125000"/>
                                          </p:val>
                                        </p:tav>
                                        <p:tav tm="100000">
                                          <p:val>
                                            <p:strVal val="#ppt_x"/>
                                          </p:val>
                                        </p:tav>
                                      </p:tavLst>
                                    </p:anim>
                                    <p:animEffect transition="in" filter="wipe(right)">
                                      <p:cBhvr>
                                        <p:cTn id="60" dur="400"/>
                                        <p:tgtEl>
                                          <p:spTgt spid="19"/>
                                        </p:tgtEl>
                                      </p:cBhvr>
                                    </p:animEffect>
                                  </p:childTnLst>
                                </p:cTn>
                              </p:par>
                              <p:par>
                                <p:cTn id="61" presetID="12" presetClass="entr" presetSubtype="1" fill="hold" grpId="0" nodeType="withEffect">
                                  <p:stCondLst>
                                    <p:cond delay="50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400"/>
                                        <p:tgtEl>
                                          <p:spTgt spid="32"/>
                                        </p:tgtEl>
                                        <p:attrNameLst>
                                          <p:attrName>ppt_y</p:attrName>
                                        </p:attrNameLst>
                                      </p:cBhvr>
                                      <p:tavLst>
                                        <p:tav tm="0">
                                          <p:val>
                                            <p:strVal val="#ppt_y-#ppt_h*1.125000"/>
                                          </p:val>
                                        </p:tav>
                                        <p:tav tm="100000">
                                          <p:val>
                                            <p:strVal val="#ppt_y"/>
                                          </p:val>
                                        </p:tav>
                                      </p:tavLst>
                                    </p:anim>
                                    <p:animEffect transition="in" filter="wipe(down)">
                                      <p:cBhvr>
                                        <p:cTn id="64" dur="400"/>
                                        <p:tgtEl>
                                          <p:spTgt spid="32"/>
                                        </p:tgtEl>
                                      </p:cBhvr>
                                    </p:animEffect>
                                  </p:childTnLst>
                                </p:cTn>
                              </p:par>
                              <p:par>
                                <p:cTn id="65" presetID="12" presetClass="entr" presetSubtype="1" fill="hold" grpId="0" nodeType="withEffect">
                                  <p:stCondLst>
                                    <p:cond delay="50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400"/>
                                        <p:tgtEl>
                                          <p:spTgt spid="33"/>
                                        </p:tgtEl>
                                        <p:attrNameLst>
                                          <p:attrName>ppt_y</p:attrName>
                                        </p:attrNameLst>
                                      </p:cBhvr>
                                      <p:tavLst>
                                        <p:tav tm="0">
                                          <p:val>
                                            <p:strVal val="#ppt_y-#ppt_h*1.125000"/>
                                          </p:val>
                                        </p:tav>
                                        <p:tav tm="100000">
                                          <p:val>
                                            <p:strVal val="#ppt_y"/>
                                          </p:val>
                                        </p:tav>
                                      </p:tavLst>
                                    </p:anim>
                                    <p:animEffect transition="in" filter="wipe(down)">
                                      <p:cBhvr>
                                        <p:cTn id="68" dur="400"/>
                                        <p:tgtEl>
                                          <p:spTgt spid="33"/>
                                        </p:tgtEl>
                                      </p:cBhvr>
                                    </p:animEffect>
                                  </p:childTnLst>
                                </p:cTn>
                              </p:par>
                            </p:childTnLst>
                          </p:cTn>
                        </p:par>
                        <p:par>
                          <p:cTn id="69" fill="hold">
                            <p:stCondLst>
                              <p:cond delay="4100"/>
                            </p:stCondLst>
                            <p:childTnLst>
                              <p:par>
                                <p:cTn id="70" presetID="1" presetClass="entr" presetSubtype="0"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3.56836E-6 -3.7037E-7 L 0.36686 0.15278 " pathEditMode="relative" rAng="0" ptsTypes="AA">
                                      <p:cBhvr>
                                        <p:cTn id="73" dur="500" spd="-99900" fill="hold"/>
                                        <p:tgtEl>
                                          <p:spTgt spid="34"/>
                                        </p:tgtEl>
                                        <p:attrNameLst>
                                          <p:attrName>ppt_x,ppt_y</p:attrName>
                                        </p:attrNameLst>
                                      </p:cBhvr>
                                      <p:rCtr x="18343" y="7639"/>
                                    </p:animMotion>
                                  </p:childTnLst>
                                </p:cTn>
                              </p:par>
                              <p:par>
                                <p:cTn id="74" presetID="1" presetClass="entr" presetSubtype="0"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7.85742E-7 -3.33333E-6 L -0.39495 -0.11018 " pathEditMode="relative" rAng="0" ptsTypes="AA">
                                      <p:cBhvr>
                                        <p:cTn id="77" dur="500" spd="-99900" fill="hold"/>
                                        <p:tgtEl>
                                          <p:spTgt spid="35"/>
                                        </p:tgtEl>
                                        <p:attrNameLst>
                                          <p:attrName>ppt_x,ppt_y</p:attrName>
                                        </p:attrNameLst>
                                      </p:cBhvr>
                                      <p:rCtr x="-19748" y="-5509"/>
                                    </p:animMotion>
                                  </p:childTnLst>
                                </p:cTn>
                              </p:par>
                            </p:childTnLst>
                          </p:cTn>
                        </p:par>
                        <p:par>
                          <p:cTn id="78" fill="hold">
                            <p:stCondLst>
                              <p:cond delay="4600"/>
                            </p:stCondLst>
                            <p:childTnLst>
                              <p:par>
                                <p:cTn id="79" presetID="18" presetClass="entr" presetSubtype="3"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strips(upRight)">
                                      <p:cBhvr>
                                        <p:cTn id="8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26" grpId="0"/>
      <p:bldP spid="27" grpId="0"/>
      <p:bldP spid="28" grpId="0"/>
      <p:bldP spid="29" grpId="0"/>
      <p:bldP spid="30" grpId="0"/>
      <p:bldP spid="31" grpId="0"/>
      <p:bldP spid="32" grpId="0"/>
      <p:bldP spid="33" grpId="0"/>
      <p:bldP spid="34" grpId="0" animBg="1"/>
      <p:bldP spid="34" grpId="1" animBg="1"/>
      <p:bldP spid="35" grpId="0" animBg="1"/>
      <p:bldP spid="35" grpId="1" animBg="1"/>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五年发展计划</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第四章：发展前景</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30</a:t>
            </a:r>
          </a:p>
        </p:txBody>
      </p:sp>
      <p:sp>
        <p:nvSpPr>
          <p:cNvPr id="12" name="KSO_Shape"/>
          <p:cNvSpPr>
            <a:spLocks/>
          </p:cNvSpPr>
          <p:nvPr/>
        </p:nvSpPr>
        <p:spPr bwMode="auto">
          <a:xfrm>
            <a:off x="129460" y="170911"/>
            <a:ext cx="415902" cy="3535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任意多边形 12"/>
          <p:cNvSpPr/>
          <p:nvPr/>
        </p:nvSpPr>
        <p:spPr>
          <a:xfrm>
            <a:off x="-24056" y="2234435"/>
            <a:ext cx="9177704" cy="95367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rgbClr val="3F404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99570" y="2501530"/>
            <a:ext cx="1665841" cy="1086451"/>
          </a:xfrm>
          <a:prstGeom prst="rect">
            <a:avLst/>
          </a:prstGeom>
        </p:spPr>
        <p:txBody>
          <a:bodyPr wrap="none">
            <a:spAutoFit/>
          </a:bodyPr>
          <a:lstStyle/>
          <a:p>
            <a:pPr algn="ctr">
              <a:lnSpc>
                <a:spcPct val="130000"/>
              </a:lnSpc>
              <a:spcAft>
                <a:spcPts val="0"/>
              </a:spcAft>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2016</a:t>
            </a:r>
          </a:p>
          <a:p>
            <a:pPr algn="ctr">
              <a:spcBef>
                <a:spcPts val="375"/>
              </a:spcBef>
              <a:spcAft>
                <a:spcPts val="0"/>
              </a:spcAft>
              <a:defRPr/>
            </a:pPr>
            <a:r>
              <a:rPr lang="zh-CN" altLang="en-US" b="1"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endParaRPr lang="en-US" altLang="zh-CN" b="1"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5" name="矩形 14"/>
          <p:cNvSpPr/>
          <p:nvPr/>
        </p:nvSpPr>
        <p:spPr>
          <a:xfrm>
            <a:off x="2099372" y="2573494"/>
            <a:ext cx="1665841" cy="1086451"/>
          </a:xfrm>
          <a:prstGeom prst="rect">
            <a:avLst/>
          </a:prstGeom>
        </p:spPr>
        <p:txBody>
          <a:bodyPr wrap="none">
            <a:spAutoFit/>
          </a:bodyPr>
          <a:lstStyle/>
          <a:p>
            <a:pPr algn="ctr">
              <a:lnSpc>
                <a:spcPct val="130000"/>
              </a:lnSpc>
              <a:spcAft>
                <a:spcPts val="0"/>
              </a:spcAft>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2017</a:t>
            </a:r>
          </a:p>
          <a:p>
            <a:pPr algn="ctr">
              <a:spcBef>
                <a:spcPts val="375"/>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6" name="矩形 15"/>
          <p:cNvSpPr/>
          <p:nvPr/>
        </p:nvSpPr>
        <p:spPr>
          <a:xfrm>
            <a:off x="3806051" y="2955956"/>
            <a:ext cx="1665841" cy="1086451"/>
          </a:xfrm>
          <a:prstGeom prst="rect">
            <a:avLst/>
          </a:prstGeom>
        </p:spPr>
        <p:txBody>
          <a:bodyPr wrap="none">
            <a:spAutoFit/>
          </a:bodyPr>
          <a:lstStyle/>
          <a:p>
            <a:pPr algn="ctr">
              <a:lnSpc>
                <a:spcPct val="130000"/>
              </a:lnSpc>
              <a:spcAft>
                <a:spcPts val="0"/>
              </a:spcAft>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2018</a:t>
            </a:r>
          </a:p>
          <a:p>
            <a:pPr algn="ctr">
              <a:spcBef>
                <a:spcPts val="375"/>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7" name="矩形 16"/>
          <p:cNvSpPr/>
          <p:nvPr/>
        </p:nvSpPr>
        <p:spPr>
          <a:xfrm>
            <a:off x="5403226" y="1869855"/>
            <a:ext cx="1665841" cy="1086451"/>
          </a:xfrm>
          <a:prstGeom prst="rect">
            <a:avLst/>
          </a:prstGeom>
        </p:spPr>
        <p:txBody>
          <a:bodyPr wrap="none">
            <a:spAutoFit/>
          </a:bodyPr>
          <a:lstStyle/>
          <a:p>
            <a:pPr algn="ctr">
              <a:lnSpc>
                <a:spcPct val="130000"/>
              </a:lnSpc>
              <a:spcAft>
                <a:spcPts val="0"/>
              </a:spcAft>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2019</a:t>
            </a:r>
          </a:p>
          <a:p>
            <a:pPr algn="ctr">
              <a:spcBef>
                <a:spcPts val="375"/>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8" name="矩形 17"/>
          <p:cNvSpPr/>
          <p:nvPr/>
        </p:nvSpPr>
        <p:spPr>
          <a:xfrm>
            <a:off x="7075686" y="1761871"/>
            <a:ext cx="1665841" cy="1086451"/>
          </a:xfrm>
          <a:prstGeom prst="rect">
            <a:avLst/>
          </a:prstGeom>
        </p:spPr>
        <p:txBody>
          <a:bodyPr wrap="none">
            <a:spAutoFit/>
          </a:bodyPr>
          <a:lstStyle/>
          <a:p>
            <a:pPr algn="ctr">
              <a:lnSpc>
                <a:spcPct val="130000"/>
              </a:lnSpc>
              <a:spcAft>
                <a:spcPts val="0"/>
              </a:spcAft>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2020</a:t>
            </a:r>
          </a:p>
          <a:p>
            <a:pPr algn="ctr">
              <a:spcBef>
                <a:spcPts val="375"/>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19" name="组合 18"/>
          <p:cNvGrpSpPr/>
          <p:nvPr/>
        </p:nvGrpSpPr>
        <p:grpSpPr>
          <a:xfrm>
            <a:off x="983883" y="1985828"/>
            <a:ext cx="497214" cy="497214"/>
            <a:chOff x="8077071" y="845254"/>
            <a:chExt cx="2036801" cy="2036802"/>
          </a:xfrm>
        </p:grpSpPr>
        <p:sp>
          <p:nvSpPr>
            <p:cNvPr id="20" name="椭圆 19"/>
            <p:cNvSpPr/>
            <p:nvPr/>
          </p:nvSpPr>
          <p:spPr>
            <a:xfrm>
              <a:off x="8077071" y="845254"/>
              <a:ext cx="2036801" cy="203680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22" name="组合 21"/>
          <p:cNvGrpSpPr/>
          <p:nvPr/>
        </p:nvGrpSpPr>
        <p:grpSpPr>
          <a:xfrm>
            <a:off x="2683686" y="2057792"/>
            <a:ext cx="497214" cy="497214"/>
            <a:chOff x="8125599" y="1434035"/>
            <a:chExt cx="2036802" cy="2036802"/>
          </a:xfrm>
        </p:grpSpPr>
        <p:sp>
          <p:nvSpPr>
            <p:cNvPr id="23" name="椭圆 22"/>
            <p:cNvSpPr/>
            <p:nvPr/>
          </p:nvSpPr>
          <p:spPr>
            <a:xfrm>
              <a:off x="8125599" y="1434035"/>
              <a:ext cx="2036802" cy="203680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4"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25" name="组合 24"/>
          <p:cNvGrpSpPr/>
          <p:nvPr/>
        </p:nvGrpSpPr>
        <p:grpSpPr>
          <a:xfrm>
            <a:off x="4390366" y="2440254"/>
            <a:ext cx="497214" cy="497214"/>
            <a:chOff x="8125599" y="1434035"/>
            <a:chExt cx="2036802" cy="2036802"/>
          </a:xfrm>
        </p:grpSpPr>
        <p:sp>
          <p:nvSpPr>
            <p:cNvPr id="26" name="椭圆 25"/>
            <p:cNvSpPr/>
            <p:nvPr/>
          </p:nvSpPr>
          <p:spPr>
            <a:xfrm>
              <a:off x="8125599" y="1434035"/>
              <a:ext cx="2036802" cy="203680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27" name="组合 26"/>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8"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9"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1" name="组合 30"/>
          <p:cNvGrpSpPr/>
          <p:nvPr/>
        </p:nvGrpSpPr>
        <p:grpSpPr>
          <a:xfrm>
            <a:off x="5987541" y="2887053"/>
            <a:ext cx="497214" cy="497214"/>
            <a:chOff x="8125599" y="1434035"/>
            <a:chExt cx="2036802" cy="2036802"/>
          </a:xfrm>
        </p:grpSpPr>
        <p:sp>
          <p:nvSpPr>
            <p:cNvPr id="32" name="椭圆 31"/>
            <p:cNvSpPr/>
            <p:nvPr/>
          </p:nvSpPr>
          <p:spPr>
            <a:xfrm>
              <a:off x="8125599" y="1434035"/>
              <a:ext cx="2036802" cy="203680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34" name="组合 33"/>
          <p:cNvGrpSpPr/>
          <p:nvPr/>
        </p:nvGrpSpPr>
        <p:grpSpPr>
          <a:xfrm>
            <a:off x="7660000" y="2828489"/>
            <a:ext cx="497214" cy="497214"/>
            <a:chOff x="8125599" y="1434035"/>
            <a:chExt cx="2036802" cy="2036802"/>
          </a:xfrm>
        </p:grpSpPr>
        <p:sp>
          <p:nvSpPr>
            <p:cNvPr id="35" name="椭圆 34"/>
            <p:cNvSpPr/>
            <p:nvPr/>
          </p:nvSpPr>
          <p:spPr>
            <a:xfrm>
              <a:off x="8125599" y="1434035"/>
              <a:ext cx="2036802" cy="203680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7528439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1000"/>
                                            <p:tgtEl>
                                              <p:spTgt spid="13"/>
                                            </p:tgtEl>
                                          </p:cBhvr>
                                        </p:animEffect>
                                      </p:childTnLst>
                                    </p:cTn>
                                  </p:par>
                                </p:childTnLst>
                              </p:cTn>
                            </p:par>
                            <p:par>
                              <p:cTn id="21" fill="hold">
                                <p:stCondLst>
                                  <p:cond delay="1500"/>
                                </p:stCondLst>
                                <p:childTnLst>
                                  <p:par>
                                    <p:cTn id="22" presetID="2" presetClass="entr" presetSubtype="1" fill="hold" nodeType="afterEffect" p14:presetBounceEnd="53333">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14:bounceEnd="53333">
                                          <p:cBhvr additive="base">
                                            <p:cTn id="24"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25" dur="750" fill="hold"/>
                                            <p:tgtEl>
                                              <p:spTgt spid="19"/>
                                            </p:tgtEl>
                                            <p:attrNameLst>
                                              <p:attrName>ppt_y</p:attrName>
                                            </p:attrNameLst>
                                          </p:cBhvr>
                                          <p:tavLst>
                                            <p:tav tm="0">
                                              <p:val>
                                                <p:strVal val="0-#ppt_h/2"/>
                                              </p:val>
                                            </p:tav>
                                            <p:tav tm="100000">
                                              <p:val>
                                                <p:strVal val="#ppt_y"/>
                                              </p:val>
                                            </p:tav>
                                          </p:tavLst>
                                        </p:anim>
                                      </p:childTnLst>
                                    </p:cTn>
                                  </p:par>
                                  <p:par>
                                    <p:cTn id="26" presetID="22" presetClass="entr" presetSubtype="1"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par>
                              <p:cTn id="29" fill="hold">
                                <p:stCondLst>
                                  <p:cond delay="2250"/>
                                </p:stCondLst>
                                <p:childTnLst>
                                  <p:par>
                                    <p:cTn id="30" presetID="2" presetClass="entr" presetSubtype="1" fill="hold" nodeType="afterEffect" p14:presetBounceEnd="53333">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14:bounceEnd="53333">
                                          <p:cBhvr additive="base">
                                            <p:cTn id="32" dur="750" fill="hold"/>
                                            <p:tgtEl>
                                              <p:spTgt spid="22"/>
                                            </p:tgtEl>
                                            <p:attrNameLst>
                                              <p:attrName>ppt_x</p:attrName>
                                            </p:attrNameLst>
                                          </p:cBhvr>
                                          <p:tavLst>
                                            <p:tav tm="0">
                                              <p:val>
                                                <p:strVal val="#ppt_x"/>
                                              </p:val>
                                            </p:tav>
                                            <p:tav tm="100000">
                                              <p:val>
                                                <p:strVal val="#ppt_x"/>
                                              </p:val>
                                            </p:tav>
                                          </p:tavLst>
                                        </p:anim>
                                        <p:anim calcmode="lin" valueType="num" p14:bounceEnd="53333">
                                          <p:cBhvr additive="base">
                                            <p:cTn id="33" dur="750" fill="hold"/>
                                            <p:tgtEl>
                                              <p:spTgt spid="22"/>
                                            </p:tgtEl>
                                            <p:attrNameLst>
                                              <p:attrName>ppt_y</p:attrName>
                                            </p:attrNameLst>
                                          </p:cBhvr>
                                          <p:tavLst>
                                            <p:tav tm="0">
                                              <p:val>
                                                <p:strVal val="0-#ppt_h/2"/>
                                              </p:val>
                                            </p:tav>
                                            <p:tav tm="100000">
                                              <p:val>
                                                <p:strVal val="#ppt_y"/>
                                              </p:val>
                                            </p:tav>
                                          </p:tavLst>
                                        </p:anim>
                                      </p:childTnLst>
                                    </p:cTn>
                                  </p:par>
                                  <p:par>
                                    <p:cTn id="34" presetID="22" presetClass="entr" presetSubtype="1" fill="hold" grpId="0" nodeType="withEffect">
                                      <p:stCondLst>
                                        <p:cond delay="25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3000"/>
                                </p:stCondLst>
                                <p:childTnLst>
                                  <p:par>
                                    <p:cTn id="38" presetID="2" presetClass="entr" presetSubtype="1" fill="hold" nodeType="afterEffect" p14:presetBounceEnd="53333">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14:bounceEnd="53333">
                                          <p:cBhvr additive="base">
                                            <p:cTn id="40" dur="750" fill="hold"/>
                                            <p:tgtEl>
                                              <p:spTgt spid="25"/>
                                            </p:tgtEl>
                                            <p:attrNameLst>
                                              <p:attrName>ppt_x</p:attrName>
                                            </p:attrNameLst>
                                          </p:cBhvr>
                                          <p:tavLst>
                                            <p:tav tm="0">
                                              <p:val>
                                                <p:strVal val="#ppt_x"/>
                                              </p:val>
                                            </p:tav>
                                            <p:tav tm="100000">
                                              <p:val>
                                                <p:strVal val="#ppt_x"/>
                                              </p:val>
                                            </p:tav>
                                          </p:tavLst>
                                        </p:anim>
                                        <p:anim calcmode="lin" valueType="num" p14:bounceEnd="53333">
                                          <p:cBhvr additive="base">
                                            <p:cTn id="41" dur="750" fill="hold"/>
                                            <p:tgtEl>
                                              <p:spTgt spid="25"/>
                                            </p:tgtEl>
                                            <p:attrNameLst>
                                              <p:attrName>ppt_y</p:attrName>
                                            </p:attrNameLst>
                                          </p:cBhvr>
                                          <p:tavLst>
                                            <p:tav tm="0">
                                              <p:val>
                                                <p:strVal val="0-#ppt_h/2"/>
                                              </p:val>
                                            </p:tav>
                                            <p:tav tm="100000">
                                              <p:val>
                                                <p:strVal val="#ppt_y"/>
                                              </p:val>
                                            </p:tav>
                                          </p:tavLst>
                                        </p:anim>
                                      </p:childTnLst>
                                    </p:cTn>
                                  </p:par>
                                  <p:par>
                                    <p:cTn id="42" presetID="22" presetClass="entr" presetSubtype="1" fill="hold" grpId="0" nodeType="withEffect">
                                      <p:stCondLst>
                                        <p:cond delay="25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3750"/>
                                </p:stCondLst>
                                <p:childTnLst>
                                  <p:par>
                                    <p:cTn id="46" presetID="2" presetClass="entr" presetSubtype="1" fill="hold" nodeType="afterEffect" p14:presetBounceEnd="53333">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14:bounceEnd="53333">
                                          <p:cBhvr additive="base">
                                            <p:cTn id="48" dur="750" fill="hold"/>
                                            <p:tgtEl>
                                              <p:spTgt spid="31"/>
                                            </p:tgtEl>
                                            <p:attrNameLst>
                                              <p:attrName>ppt_x</p:attrName>
                                            </p:attrNameLst>
                                          </p:cBhvr>
                                          <p:tavLst>
                                            <p:tav tm="0">
                                              <p:val>
                                                <p:strVal val="#ppt_x"/>
                                              </p:val>
                                            </p:tav>
                                            <p:tav tm="100000">
                                              <p:val>
                                                <p:strVal val="#ppt_x"/>
                                              </p:val>
                                            </p:tav>
                                          </p:tavLst>
                                        </p:anim>
                                        <p:anim calcmode="lin" valueType="num" p14:bounceEnd="53333">
                                          <p:cBhvr additive="base">
                                            <p:cTn id="49" dur="750" fill="hold"/>
                                            <p:tgtEl>
                                              <p:spTgt spid="31"/>
                                            </p:tgtEl>
                                            <p:attrNameLst>
                                              <p:attrName>ppt_y</p:attrName>
                                            </p:attrNameLst>
                                          </p:cBhvr>
                                          <p:tavLst>
                                            <p:tav tm="0">
                                              <p:val>
                                                <p:strVal val="0-#ppt_h/2"/>
                                              </p:val>
                                            </p:tav>
                                            <p:tav tm="100000">
                                              <p:val>
                                                <p:strVal val="#ppt_y"/>
                                              </p:val>
                                            </p:tav>
                                          </p:tavLst>
                                        </p:anim>
                                      </p:childTnLst>
                                    </p:cTn>
                                  </p:par>
                                  <p:par>
                                    <p:cTn id="50" presetID="22" presetClass="entr" presetSubtype="1" fill="hold" grpId="0" nodeType="withEffect">
                                      <p:stCondLst>
                                        <p:cond delay="25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childTnLst>
                              </p:cTn>
                            </p:par>
                            <p:par>
                              <p:cTn id="53" fill="hold">
                                <p:stCondLst>
                                  <p:cond delay="4500"/>
                                </p:stCondLst>
                                <p:childTnLst>
                                  <p:par>
                                    <p:cTn id="54" presetID="2" presetClass="entr" presetSubtype="1" fill="hold" nodeType="afterEffect" p14:presetBounceEnd="53333">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14:bounceEnd="53333">
                                          <p:cBhvr additive="base">
                                            <p:cTn id="56" dur="750" fill="hold"/>
                                            <p:tgtEl>
                                              <p:spTgt spid="34"/>
                                            </p:tgtEl>
                                            <p:attrNameLst>
                                              <p:attrName>ppt_x</p:attrName>
                                            </p:attrNameLst>
                                          </p:cBhvr>
                                          <p:tavLst>
                                            <p:tav tm="0">
                                              <p:val>
                                                <p:strVal val="#ppt_x"/>
                                              </p:val>
                                            </p:tav>
                                            <p:tav tm="100000">
                                              <p:val>
                                                <p:strVal val="#ppt_x"/>
                                              </p:val>
                                            </p:tav>
                                          </p:tavLst>
                                        </p:anim>
                                        <p:anim calcmode="lin" valueType="num" p14:bounceEnd="53333">
                                          <p:cBhvr additive="base">
                                            <p:cTn id="57" dur="750" fill="hold"/>
                                            <p:tgtEl>
                                              <p:spTgt spid="34"/>
                                            </p:tgtEl>
                                            <p:attrNameLst>
                                              <p:attrName>ppt_y</p:attrName>
                                            </p:attrNameLst>
                                          </p:cBhvr>
                                          <p:tavLst>
                                            <p:tav tm="0">
                                              <p:val>
                                                <p:strVal val="0-#ppt_h/2"/>
                                              </p:val>
                                            </p:tav>
                                            <p:tav tm="100000">
                                              <p:val>
                                                <p:strVal val="#ppt_y"/>
                                              </p:val>
                                            </p:tav>
                                          </p:tavLst>
                                        </p:anim>
                                      </p:childTnLst>
                                    </p:cTn>
                                  </p:par>
                                  <p:par>
                                    <p:cTn id="58" presetID="22" presetClass="entr" presetSubtype="1"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Effect transition="in" filter="wipe(up)">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1000"/>
                                            <p:tgtEl>
                                              <p:spTgt spid="13"/>
                                            </p:tgtEl>
                                          </p:cBhvr>
                                        </p:animEffect>
                                      </p:childTnLst>
                                    </p:cTn>
                                  </p:par>
                                </p:childTnLst>
                              </p:cTn>
                            </p:par>
                            <p:par>
                              <p:cTn id="21" fill="hold">
                                <p:stCondLst>
                                  <p:cond delay="1500"/>
                                </p:stCondLst>
                                <p:childTnLst>
                                  <p:par>
                                    <p:cTn id="22" presetID="2" presetClass="entr" presetSubtype="1"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750" fill="hold"/>
                                            <p:tgtEl>
                                              <p:spTgt spid="19"/>
                                            </p:tgtEl>
                                            <p:attrNameLst>
                                              <p:attrName>ppt_x</p:attrName>
                                            </p:attrNameLst>
                                          </p:cBhvr>
                                          <p:tavLst>
                                            <p:tav tm="0">
                                              <p:val>
                                                <p:strVal val="#ppt_x"/>
                                              </p:val>
                                            </p:tav>
                                            <p:tav tm="100000">
                                              <p:val>
                                                <p:strVal val="#ppt_x"/>
                                              </p:val>
                                            </p:tav>
                                          </p:tavLst>
                                        </p:anim>
                                        <p:anim calcmode="lin" valueType="num">
                                          <p:cBhvr additive="base">
                                            <p:cTn id="25" dur="750" fill="hold"/>
                                            <p:tgtEl>
                                              <p:spTgt spid="19"/>
                                            </p:tgtEl>
                                            <p:attrNameLst>
                                              <p:attrName>ppt_y</p:attrName>
                                            </p:attrNameLst>
                                          </p:cBhvr>
                                          <p:tavLst>
                                            <p:tav tm="0">
                                              <p:val>
                                                <p:strVal val="0-#ppt_h/2"/>
                                              </p:val>
                                            </p:tav>
                                            <p:tav tm="100000">
                                              <p:val>
                                                <p:strVal val="#ppt_y"/>
                                              </p:val>
                                            </p:tav>
                                          </p:tavLst>
                                        </p:anim>
                                      </p:childTnLst>
                                    </p:cTn>
                                  </p:par>
                                  <p:par>
                                    <p:cTn id="26" presetID="22" presetClass="entr" presetSubtype="1"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par>
                              <p:cTn id="29" fill="hold">
                                <p:stCondLst>
                                  <p:cond delay="2250"/>
                                </p:stCondLst>
                                <p:childTnLst>
                                  <p:par>
                                    <p:cTn id="30" presetID="2" presetClass="entr" presetSubtype="1"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750" fill="hold"/>
                                            <p:tgtEl>
                                              <p:spTgt spid="22"/>
                                            </p:tgtEl>
                                            <p:attrNameLst>
                                              <p:attrName>ppt_x</p:attrName>
                                            </p:attrNameLst>
                                          </p:cBhvr>
                                          <p:tavLst>
                                            <p:tav tm="0">
                                              <p:val>
                                                <p:strVal val="#ppt_x"/>
                                              </p:val>
                                            </p:tav>
                                            <p:tav tm="100000">
                                              <p:val>
                                                <p:strVal val="#ppt_x"/>
                                              </p:val>
                                            </p:tav>
                                          </p:tavLst>
                                        </p:anim>
                                        <p:anim calcmode="lin" valueType="num">
                                          <p:cBhvr additive="base">
                                            <p:cTn id="33" dur="750" fill="hold"/>
                                            <p:tgtEl>
                                              <p:spTgt spid="22"/>
                                            </p:tgtEl>
                                            <p:attrNameLst>
                                              <p:attrName>ppt_y</p:attrName>
                                            </p:attrNameLst>
                                          </p:cBhvr>
                                          <p:tavLst>
                                            <p:tav tm="0">
                                              <p:val>
                                                <p:strVal val="0-#ppt_h/2"/>
                                              </p:val>
                                            </p:tav>
                                            <p:tav tm="100000">
                                              <p:val>
                                                <p:strVal val="#ppt_y"/>
                                              </p:val>
                                            </p:tav>
                                          </p:tavLst>
                                        </p:anim>
                                      </p:childTnLst>
                                    </p:cTn>
                                  </p:par>
                                  <p:par>
                                    <p:cTn id="34" presetID="22" presetClass="entr" presetSubtype="1" fill="hold" grpId="0" nodeType="withEffect">
                                      <p:stCondLst>
                                        <p:cond delay="25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3000"/>
                                </p:stCondLst>
                                <p:childTnLst>
                                  <p:par>
                                    <p:cTn id="38" presetID="2" presetClass="entr" presetSubtype="1"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750" fill="hold"/>
                                            <p:tgtEl>
                                              <p:spTgt spid="25"/>
                                            </p:tgtEl>
                                            <p:attrNameLst>
                                              <p:attrName>ppt_x</p:attrName>
                                            </p:attrNameLst>
                                          </p:cBhvr>
                                          <p:tavLst>
                                            <p:tav tm="0">
                                              <p:val>
                                                <p:strVal val="#ppt_x"/>
                                              </p:val>
                                            </p:tav>
                                            <p:tav tm="100000">
                                              <p:val>
                                                <p:strVal val="#ppt_x"/>
                                              </p:val>
                                            </p:tav>
                                          </p:tavLst>
                                        </p:anim>
                                        <p:anim calcmode="lin" valueType="num">
                                          <p:cBhvr additive="base">
                                            <p:cTn id="41" dur="750" fill="hold"/>
                                            <p:tgtEl>
                                              <p:spTgt spid="25"/>
                                            </p:tgtEl>
                                            <p:attrNameLst>
                                              <p:attrName>ppt_y</p:attrName>
                                            </p:attrNameLst>
                                          </p:cBhvr>
                                          <p:tavLst>
                                            <p:tav tm="0">
                                              <p:val>
                                                <p:strVal val="0-#ppt_h/2"/>
                                              </p:val>
                                            </p:tav>
                                            <p:tav tm="100000">
                                              <p:val>
                                                <p:strVal val="#ppt_y"/>
                                              </p:val>
                                            </p:tav>
                                          </p:tavLst>
                                        </p:anim>
                                      </p:childTnLst>
                                    </p:cTn>
                                  </p:par>
                                  <p:par>
                                    <p:cTn id="42" presetID="22" presetClass="entr" presetSubtype="1" fill="hold" grpId="0" nodeType="withEffect">
                                      <p:stCondLst>
                                        <p:cond delay="25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3750"/>
                                </p:stCondLst>
                                <p:childTnLst>
                                  <p:par>
                                    <p:cTn id="46" presetID="2" presetClass="entr" presetSubtype="1"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750" fill="hold"/>
                                            <p:tgtEl>
                                              <p:spTgt spid="31"/>
                                            </p:tgtEl>
                                            <p:attrNameLst>
                                              <p:attrName>ppt_x</p:attrName>
                                            </p:attrNameLst>
                                          </p:cBhvr>
                                          <p:tavLst>
                                            <p:tav tm="0">
                                              <p:val>
                                                <p:strVal val="#ppt_x"/>
                                              </p:val>
                                            </p:tav>
                                            <p:tav tm="100000">
                                              <p:val>
                                                <p:strVal val="#ppt_x"/>
                                              </p:val>
                                            </p:tav>
                                          </p:tavLst>
                                        </p:anim>
                                        <p:anim calcmode="lin" valueType="num">
                                          <p:cBhvr additive="base">
                                            <p:cTn id="49" dur="750" fill="hold"/>
                                            <p:tgtEl>
                                              <p:spTgt spid="31"/>
                                            </p:tgtEl>
                                            <p:attrNameLst>
                                              <p:attrName>ppt_y</p:attrName>
                                            </p:attrNameLst>
                                          </p:cBhvr>
                                          <p:tavLst>
                                            <p:tav tm="0">
                                              <p:val>
                                                <p:strVal val="0-#ppt_h/2"/>
                                              </p:val>
                                            </p:tav>
                                            <p:tav tm="100000">
                                              <p:val>
                                                <p:strVal val="#ppt_y"/>
                                              </p:val>
                                            </p:tav>
                                          </p:tavLst>
                                        </p:anim>
                                      </p:childTnLst>
                                    </p:cTn>
                                  </p:par>
                                  <p:par>
                                    <p:cTn id="50" presetID="22" presetClass="entr" presetSubtype="1" fill="hold" grpId="0" nodeType="withEffect">
                                      <p:stCondLst>
                                        <p:cond delay="25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childTnLst>
                              </p:cTn>
                            </p:par>
                            <p:par>
                              <p:cTn id="53" fill="hold">
                                <p:stCondLst>
                                  <p:cond delay="4500"/>
                                </p:stCondLst>
                                <p:childTnLst>
                                  <p:par>
                                    <p:cTn id="54" presetID="2" presetClass="entr" presetSubtype="1"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750" fill="hold"/>
                                            <p:tgtEl>
                                              <p:spTgt spid="34"/>
                                            </p:tgtEl>
                                            <p:attrNameLst>
                                              <p:attrName>ppt_x</p:attrName>
                                            </p:attrNameLst>
                                          </p:cBhvr>
                                          <p:tavLst>
                                            <p:tav tm="0">
                                              <p:val>
                                                <p:strVal val="#ppt_x"/>
                                              </p:val>
                                            </p:tav>
                                            <p:tav tm="100000">
                                              <p:val>
                                                <p:strVal val="#ppt_x"/>
                                              </p:val>
                                            </p:tav>
                                          </p:tavLst>
                                        </p:anim>
                                        <p:anim calcmode="lin" valueType="num">
                                          <p:cBhvr additive="base">
                                            <p:cTn id="57" dur="750" fill="hold"/>
                                            <p:tgtEl>
                                              <p:spTgt spid="34"/>
                                            </p:tgtEl>
                                            <p:attrNameLst>
                                              <p:attrName>ppt_y</p:attrName>
                                            </p:attrNameLst>
                                          </p:cBhvr>
                                          <p:tavLst>
                                            <p:tav tm="0">
                                              <p:val>
                                                <p:strVal val="0-#ppt_h/2"/>
                                              </p:val>
                                            </p:tav>
                                            <p:tav tm="100000">
                                              <p:val>
                                                <p:strVal val="#ppt_y"/>
                                              </p:val>
                                            </p:tav>
                                          </p:tavLst>
                                        </p:anim>
                                      </p:childTnLst>
                                    </p:cTn>
                                  </p:par>
                                  <p:par>
                                    <p:cTn id="58" presetID="22" presetClass="entr" presetSubtype="1"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Effect transition="in" filter="wipe(up)">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p:bldP spid="15" grpId="0"/>
          <p:bldP spid="16" grpId="0"/>
          <p:bldP spid="17" grpId="0"/>
          <p:bldP spid="18"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1831589" y="1195610"/>
            <a:ext cx="6454636" cy="1155762"/>
          </a:xfrm>
          <a:custGeom>
            <a:avLst/>
            <a:gdLst>
              <a:gd name="connsiteX0" fmla="*/ 0 w 8608423"/>
              <a:gd name="connsiteY0" fmla="*/ 1541417 h 1541417"/>
              <a:gd name="connsiteX1" fmla="*/ 1267097 w 8608423"/>
              <a:gd name="connsiteY1" fmla="*/ 744582 h 1541417"/>
              <a:gd name="connsiteX2" fmla="*/ 2690949 w 8608423"/>
              <a:gd name="connsiteY2" fmla="*/ 1267097 h 1541417"/>
              <a:gd name="connsiteX3" fmla="*/ 4153989 w 8608423"/>
              <a:gd name="connsiteY3" fmla="*/ 156754 h 1541417"/>
              <a:gd name="connsiteX4" fmla="*/ 5460275 w 8608423"/>
              <a:gd name="connsiteY4" fmla="*/ 326571 h 1541417"/>
              <a:gd name="connsiteX5" fmla="*/ 6648995 w 8608423"/>
              <a:gd name="connsiteY5" fmla="*/ 1136468 h 1541417"/>
              <a:gd name="connsiteX6" fmla="*/ 8608423 w 8608423"/>
              <a:gd name="connsiteY6" fmla="*/ 0 h 1541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08423" h="1541417">
                <a:moveTo>
                  <a:pt x="0" y="1541417"/>
                </a:moveTo>
                <a:cubicBezTo>
                  <a:pt x="409303" y="1165859"/>
                  <a:pt x="818606" y="790302"/>
                  <a:pt x="1267097" y="744582"/>
                </a:cubicBezTo>
                <a:cubicBezTo>
                  <a:pt x="1715589" y="698862"/>
                  <a:pt x="2209800" y="1365068"/>
                  <a:pt x="2690949" y="1267097"/>
                </a:cubicBezTo>
                <a:cubicBezTo>
                  <a:pt x="3172098" y="1169126"/>
                  <a:pt x="3692435" y="313508"/>
                  <a:pt x="4153989" y="156754"/>
                </a:cubicBezTo>
                <a:cubicBezTo>
                  <a:pt x="4615543" y="0"/>
                  <a:pt x="5044441" y="163285"/>
                  <a:pt x="5460275" y="326571"/>
                </a:cubicBezTo>
                <a:cubicBezTo>
                  <a:pt x="5876109" y="489857"/>
                  <a:pt x="6124304" y="1190896"/>
                  <a:pt x="6648995" y="1136468"/>
                </a:cubicBezTo>
                <a:cubicBezTo>
                  <a:pt x="7173686" y="1082040"/>
                  <a:pt x="8336280" y="189411"/>
                  <a:pt x="8608423" y="0"/>
                </a:cubicBezTo>
              </a:path>
            </a:pathLst>
          </a:custGeom>
          <a:noFill/>
          <a:ln w="31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销售网络布局</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第四章：发展前景</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31</a:t>
            </a:r>
          </a:p>
        </p:txBody>
      </p:sp>
      <p:sp>
        <p:nvSpPr>
          <p:cNvPr id="12" name="KSO_Shape"/>
          <p:cNvSpPr>
            <a:spLocks/>
          </p:cNvSpPr>
          <p:nvPr/>
        </p:nvSpPr>
        <p:spPr bwMode="auto">
          <a:xfrm>
            <a:off x="129460" y="170911"/>
            <a:ext cx="415902" cy="3535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Freeform 192"/>
          <p:cNvSpPr>
            <a:spLocks noEditPoints="1"/>
          </p:cNvSpPr>
          <p:nvPr/>
        </p:nvSpPr>
        <p:spPr bwMode="auto">
          <a:xfrm>
            <a:off x="900548" y="2061793"/>
            <a:ext cx="864169" cy="2042581"/>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tx1">
              <a:lumMod val="65000"/>
              <a:lumOff val="35000"/>
            </a:schemeClr>
          </a:solidFill>
          <a:ln>
            <a:noFill/>
          </a:ln>
          <a:effectLst/>
        </p:spPr>
        <p:txBody>
          <a:bodyPr lIns="91416" tIns="45708" rIns="91416" bIns="45708"/>
          <a:lstStyle/>
          <a:p>
            <a:pPr fontAlgn="auto">
              <a:spcBef>
                <a:spcPts val="0"/>
              </a:spcBef>
              <a:spcAft>
                <a:spcPts val="0"/>
              </a:spcAft>
              <a:defRPr/>
            </a:pPr>
            <a:endParaRPr lang="id-ID">
              <a:solidFill>
                <a:srgbClr val="F6AC19"/>
              </a:solidFill>
              <a:latin typeface="+mn-lt"/>
            </a:endParaRPr>
          </a:p>
        </p:txBody>
      </p:sp>
      <p:sp>
        <p:nvSpPr>
          <p:cNvPr id="14" name="Oval 12"/>
          <p:cNvSpPr/>
          <p:nvPr/>
        </p:nvSpPr>
        <p:spPr>
          <a:xfrm>
            <a:off x="1682585" y="2282002"/>
            <a:ext cx="164263" cy="164263"/>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5" name="Oval 13"/>
          <p:cNvSpPr/>
          <p:nvPr/>
        </p:nvSpPr>
        <p:spPr>
          <a:xfrm>
            <a:off x="2737204" y="1645183"/>
            <a:ext cx="163074" cy="164263"/>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6" name="Oval 14"/>
          <p:cNvSpPr/>
          <p:nvPr/>
        </p:nvSpPr>
        <p:spPr>
          <a:xfrm>
            <a:off x="3726356" y="2037986"/>
            <a:ext cx="163073" cy="163074"/>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7" name="Oval 15"/>
          <p:cNvSpPr/>
          <p:nvPr/>
        </p:nvSpPr>
        <p:spPr>
          <a:xfrm>
            <a:off x="4820255" y="1266662"/>
            <a:ext cx="163074" cy="163074"/>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8" name="Oval 16"/>
          <p:cNvSpPr/>
          <p:nvPr/>
        </p:nvSpPr>
        <p:spPr>
          <a:xfrm>
            <a:off x="5798694" y="1311894"/>
            <a:ext cx="163074" cy="163074"/>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9" name="Oval 17"/>
          <p:cNvSpPr/>
          <p:nvPr/>
        </p:nvSpPr>
        <p:spPr>
          <a:xfrm>
            <a:off x="6737853" y="1955855"/>
            <a:ext cx="163073" cy="163073"/>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0" name="Oval 18"/>
          <p:cNvSpPr/>
          <p:nvPr/>
        </p:nvSpPr>
        <p:spPr>
          <a:xfrm>
            <a:off x="8170993" y="1102400"/>
            <a:ext cx="163073" cy="164263"/>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7" name="TextBox 26"/>
          <p:cNvSpPr txBox="1"/>
          <p:nvPr/>
        </p:nvSpPr>
        <p:spPr>
          <a:xfrm>
            <a:off x="2491278" y="1414262"/>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1789713" y="2545061"/>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3441871" y="2321282"/>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4565528" y="1005984"/>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5565393" y="1005984"/>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6425991" y="2204631"/>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7272304" y="1090496"/>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2618173" y="1946333"/>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5" name="TextBox 34"/>
          <p:cNvSpPr txBox="1"/>
          <p:nvPr/>
        </p:nvSpPr>
        <p:spPr>
          <a:xfrm>
            <a:off x="3492162" y="1693986"/>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6" name="TextBox 35"/>
          <p:cNvSpPr txBox="1"/>
          <p:nvPr/>
        </p:nvSpPr>
        <p:spPr>
          <a:xfrm>
            <a:off x="4625992" y="1553529"/>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7" name="TextBox 36"/>
          <p:cNvSpPr txBox="1"/>
          <p:nvPr/>
        </p:nvSpPr>
        <p:spPr>
          <a:xfrm>
            <a:off x="5543855" y="1591619"/>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8" name="TextBox 37"/>
          <p:cNvSpPr txBox="1"/>
          <p:nvPr/>
        </p:nvSpPr>
        <p:spPr>
          <a:xfrm>
            <a:off x="6569702" y="1602331"/>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9" name="TextBox 38"/>
          <p:cNvSpPr txBox="1"/>
          <p:nvPr/>
        </p:nvSpPr>
        <p:spPr>
          <a:xfrm>
            <a:off x="8051961" y="1404739"/>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0" name="TextBox 39"/>
          <p:cNvSpPr txBox="1"/>
          <p:nvPr/>
        </p:nvSpPr>
        <p:spPr>
          <a:xfrm>
            <a:off x="1563554" y="1922527"/>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1" name="TextBox 40"/>
          <p:cNvSpPr txBox="1"/>
          <p:nvPr/>
        </p:nvSpPr>
        <p:spPr>
          <a:xfrm>
            <a:off x="4132253" y="3258060"/>
            <a:ext cx="4270850" cy="1131079"/>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市场占有率</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eaLnBrk="1" hangingPunct="1"/>
            <a:endParaRPr lang="en-US" altLang="zh-CN" sz="750" dirty="0">
              <a:solidFill>
                <a:schemeClr val="tx1">
                  <a:lumMod val="65000"/>
                  <a:lumOff val="35000"/>
                </a:schemeClr>
              </a:solidFill>
              <a:latin typeface="Open Sans" pitchFamily="34" charset="0"/>
            </a:endParaRPr>
          </a:p>
          <a:p>
            <a:pPr algn="just"/>
            <a:r>
              <a:rPr lang="zh-CN" altLang="en-US" sz="1050" dirty="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2" name="Oval 47"/>
          <p:cNvSpPr/>
          <p:nvPr/>
        </p:nvSpPr>
        <p:spPr>
          <a:xfrm>
            <a:off x="2819336" y="3146170"/>
            <a:ext cx="1055809" cy="1055809"/>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699" b="1" dirty="0">
                <a:solidFill>
                  <a:srgbClr val="0070C0"/>
                </a:solidFill>
                <a:latin typeface="Open Sans" panose="020B0606030504020204" pitchFamily="34" charset="0"/>
                <a:ea typeface="Open Sans" panose="020B0606030504020204" pitchFamily="34" charset="0"/>
                <a:cs typeface="Open Sans" panose="020B0606030504020204" pitchFamily="34" charset="0"/>
              </a:rPr>
              <a:t>85%</a:t>
            </a:r>
          </a:p>
          <a:p>
            <a:pPr algn="ctr"/>
            <a:r>
              <a:rPr lang="zh-CN" altLang="en-US" sz="900" b="1" dirty="0">
                <a:solidFill>
                  <a:srgbClr val="0070C0"/>
                </a:solidFill>
                <a:latin typeface="微软雅黑" panose="020B0503020204020204" pitchFamily="34" charset="-122"/>
                <a:ea typeface="微软雅黑" panose="020B0503020204020204" pitchFamily="34" charset="-122"/>
              </a:rPr>
              <a:t> 输入标题</a:t>
            </a:r>
            <a:endParaRPr lang="id-ID" altLang="zh-CN" sz="900" b="1" dirty="0">
              <a:solidFill>
                <a:srgbClr val="0070C0"/>
              </a:solidFill>
              <a:latin typeface="微软雅黑" panose="020B0503020204020204" pitchFamily="34" charset="-122"/>
              <a:ea typeface="微软雅黑" panose="020B0503020204020204" pitchFamily="34" charset="-122"/>
            </a:endParaRPr>
          </a:p>
        </p:txBody>
      </p:sp>
      <p:sp>
        <p:nvSpPr>
          <p:cNvPr id="43" name="Arc 48"/>
          <p:cNvSpPr/>
          <p:nvPr/>
        </p:nvSpPr>
        <p:spPr>
          <a:xfrm>
            <a:off x="2819336" y="3146170"/>
            <a:ext cx="1055809" cy="1055809"/>
          </a:xfrm>
          <a:prstGeom prst="arc">
            <a:avLst>
              <a:gd name="adj1" fmla="val 16200000"/>
              <a:gd name="adj2" fmla="val 11287514"/>
            </a:avLst>
          </a:prstGeom>
          <a:ln w="101600" cap="rnd">
            <a:solidFill>
              <a:srgbClr val="00B0F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solidFill>
                <a:srgbClr val="FD3F03"/>
              </a:solidFill>
            </a:endParaRPr>
          </a:p>
        </p:txBody>
      </p:sp>
    </p:spTree>
    <p:extLst>
      <p:ext uri="{BB962C8B-B14F-4D97-AF65-F5344CB8AC3E}">
        <p14:creationId xmlns:p14="http://schemas.microsoft.com/office/powerpoint/2010/main" val="119861423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par>
                                <p:cTn id="22" presetID="53" presetClass="entr" presetSubtype="16"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1500"/>
                            </p:stCondLst>
                            <p:childTnLst>
                              <p:par>
                                <p:cTn id="58" presetID="22" presetClass="entr" presetSubtype="8"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left)">
                                      <p:cBhvr>
                                        <p:cTn id="60" dur="500"/>
                                        <p:tgtEl>
                                          <p:spTgt spid="6"/>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34"/>
                                        </p:tgtEl>
                                        <p:attrNameLst>
                                          <p:attrName>style.visibility</p:attrName>
                                        </p:attrNameLst>
                                      </p:cBhvr>
                                      <p:to>
                                        <p:strVal val="visible"/>
                                      </p:to>
                                    </p:set>
                                    <p:anim calcmode="lin" valueType="num">
                                      <p:cBhvr>
                                        <p:cTn id="68" dur="500" fill="hold"/>
                                        <p:tgtEl>
                                          <p:spTgt spid="34"/>
                                        </p:tgtEl>
                                        <p:attrNameLst>
                                          <p:attrName>ppt_w</p:attrName>
                                        </p:attrNameLst>
                                      </p:cBhvr>
                                      <p:tavLst>
                                        <p:tav tm="0">
                                          <p:val>
                                            <p:fltVal val="0"/>
                                          </p:val>
                                        </p:tav>
                                        <p:tav tm="100000">
                                          <p:val>
                                            <p:strVal val="#ppt_w"/>
                                          </p:val>
                                        </p:tav>
                                      </p:tavLst>
                                    </p:anim>
                                    <p:anim calcmode="lin" valueType="num">
                                      <p:cBhvr>
                                        <p:cTn id="69" dur="500" fill="hold"/>
                                        <p:tgtEl>
                                          <p:spTgt spid="34"/>
                                        </p:tgtEl>
                                        <p:attrNameLst>
                                          <p:attrName>ppt_h</p:attrName>
                                        </p:attrNameLst>
                                      </p:cBhvr>
                                      <p:tavLst>
                                        <p:tav tm="0">
                                          <p:val>
                                            <p:fltVal val="0"/>
                                          </p:val>
                                        </p:tav>
                                        <p:tav tm="100000">
                                          <p:val>
                                            <p:strVal val="#ppt_h"/>
                                          </p:val>
                                        </p:tav>
                                      </p:tavLst>
                                    </p:anim>
                                    <p:animEffect transition="in" filter="fade">
                                      <p:cBhvr>
                                        <p:cTn id="70" dur="500"/>
                                        <p:tgtEl>
                                          <p:spTgt spid="34"/>
                                        </p:tgtEl>
                                      </p:cBhvr>
                                    </p:animEffect>
                                  </p:childTnLst>
                                </p:cTn>
                              </p:par>
                              <p:par>
                                <p:cTn id="71" presetID="53" presetClass="entr" presetSubtype="16" fill="hold" grpId="0" nodeType="withEffect">
                                  <p:stCondLst>
                                    <p:cond delay="500"/>
                                  </p:stCondLst>
                                  <p:childTnLst>
                                    <p:set>
                                      <p:cBhvr>
                                        <p:cTn id="72" dur="1" fill="hold">
                                          <p:stCondLst>
                                            <p:cond delay="0"/>
                                          </p:stCondLst>
                                        </p:cTn>
                                        <p:tgtEl>
                                          <p:spTgt spid="35"/>
                                        </p:tgtEl>
                                        <p:attrNameLst>
                                          <p:attrName>style.visibility</p:attrName>
                                        </p:attrNameLst>
                                      </p:cBhvr>
                                      <p:to>
                                        <p:strVal val="visible"/>
                                      </p:to>
                                    </p:set>
                                    <p:anim calcmode="lin" valueType="num">
                                      <p:cBhvr>
                                        <p:cTn id="73" dur="500" fill="hold"/>
                                        <p:tgtEl>
                                          <p:spTgt spid="35"/>
                                        </p:tgtEl>
                                        <p:attrNameLst>
                                          <p:attrName>ppt_w</p:attrName>
                                        </p:attrNameLst>
                                      </p:cBhvr>
                                      <p:tavLst>
                                        <p:tav tm="0">
                                          <p:val>
                                            <p:fltVal val="0"/>
                                          </p:val>
                                        </p:tav>
                                        <p:tav tm="100000">
                                          <p:val>
                                            <p:strVal val="#ppt_w"/>
                                          </p:val>
                                        </p:tav>
                                      </p:tavLst>
                                    </p:anim>
                                    <p:anim calcmode="lin" valueType="num">
                                      <p:cBhvr>
                                        <p:cTn id="74" dur="500" fill="hold"/>
                                        <p:tgtEl>
                                          <p:spTgt spid="35"/>
                                        </p:tgtEl>
                                        <p:attrNameLst>
                                          <p:attrName>ppt_h</p:attrName>
                                        </p:attrNameLst>
                                      </p:cBhvr>
                                      <p:tavLst>
                                        <p:tav tm="0">
                                          <p:val>
                                            <p:fltVal val="0"/>
                                          </p:val>
                                        </p:tav>
                                        <p:tav tm="100000">
                                          <p:val>
                                            <p:strVal val="#ppt_h"/>
                                          </p:val>
                                        </p:tav>
                                      </p:tavLst>
                                    </p:anim>
                                    <p:animEffect transition="in" filter="fade">
                                      <p:cBhvr>
                                        <p:cTn id="75" dur="500"/>
                                        <p:tgtEl>
                                          <p:spTgt spid="35"/>
                                        </p:tgtEl>
                                      </p:cBhvr>
                                    </p:animEffect>
                                  </p:childTnLst>
                                </p:cTn>
                              </p:par>
                              <p:par>
                                <p:cTn id="76" presetID="53" presetClass="entr" presetSubtype="16" fill="hold" grpId="0" nodeType="withEffect">
                                  <p:stCondLst>
                                    <p:cond delay="500"/>
                                  </p:stCondLst>
                                  <p:childTnLst>
                                    <p:set>
                                      <p:cBhvr>
                                        <p:cTn id="77" dur="1" fill="hold">
                                          <p:stCondLst>
                                            <p:cond delay="0"/>
                                          </p:stCondLst>
                                        </p:cTn>
                                        <p:tgtEl>
                                          <p:spTgt spid="36"/>
                                        </p:tgtEl>
                                        <p:attrNameLst>
                                          <p:attrName>style.visibility</p:attrName>
                                        </p:attrNameLst>
                                      </p:cBhvr>
                                      <p:to>
                                        <p:strVal val="visible"/>
                                      </p:to>
                                    </p:set>
                                    <p:anim calcmode="lin" valueType="num">
                                      <p:cBhvr>
                                        <p:cTn id="78" dur="500" fill="hold"/>
                                        <p:tgtEl>
                                          <p:spTgt spid="36"/>
                                        </p:tgtEl>
                                        <p:attrNameLst>
                                          <p:attrName>ppt_w</p:attrName>
                                        </p:attrNameLst>
                                      </p:cBhvr>
                                      <p:tavLst>
                                        <p:tav tm="0">
                                          <p:val>
                                            <p:fltVal val="0"/>
                                          </p:val>
                                        </p:tav>
                                        <p:tav tm="100000">
                                          <p:val>
                                            <p:strVal val="#ppt_w"/>
                                          </p:val>
                                        </p:tav>
                                      </p:tavLst>
                                    </p:anim>
                                    <p:anim calcmode="lin" valueType="num">
                                      <p:cBhvr>
                                        <p:cTn id="79" dur="500" fill="hold"/>
                                        <p:tgtEl>
                                          <p:spTgt spid="36"/>
                                        </p:tgtEl>
                                        <p:attrNameLst>
                                          <p:attrName>ppt_h</p:attrName>
                                        </p:attrNameLst>
                                      </p:cBhvr>
                                      <p:tavLst>
                                        <p:tav tm="0">
                                          <p:val>
                                            <p:fltVal val="0"/>
                                          </p:val>
                                        </p:tav>
                                        <p:tav tm="100000">
                                          <p:val>
                                            <p:strVal val="#ppt_h"/>
                                          </p:val>
                                        </p:tav>
                                      </p:tavLst>
                                    </p:anim>
                                    <p:animEffect transition="in" filter="fade">
                                      <p:cBhvr>
                                        <p:cTn id="80" dur="500"/>
                                        <p:tgtEl>
                                          <p:spTgt spid="36"/>
                                        </p:tgtEl>
                                      </p:cBhvr>
                                    </p:animEffect>
                                  </p:childTnLst>
                                </p:cTn>
                              </p:par>
                              <p:par>
                                <p:cTn id="81" presetID="53" presetClass="entr" presetSubtype="16" fill="hold" grpId="0" nodeType="withEffect">
                                  <p:stCondLst>
                                    <p:cond delay="500"/>
                                  </p:stCondLst>
                                  <p:childTnLst>
                                    <p:set>
                                      <p:cBhvr>
                                        <p:cTn id="82" dur="1" fill="hold">
                                          <p:stCondLst>
                                            <p:cond delay="0"/>
                                          </p:stCondLst>
                                        </p:cTn>
                                        <p:tgtEl>
                                          <p:spTgt spid="37"/>
                                        </p:tgtEl>
                                        <p:attrNameLst>
                                          <p:attrName>style.visibility</p:attrName>
                                        </p:attrNameLst>
                                      </p:cBhvr>
                                      <p:to>
                                        <p:strVal val="visible"/>
                                      </p:to>
                                    </p:set>
                                    <p:anim calcmode="lin" valueType="num">
                                      <p:cBhvr>
                                        <p:cTn id="83" dur="500" fill="hold"/>
                                        <p:tgtEl>
                                          <p:spTgt spid="37"/>
                                        </p:tgtEl>
                                        <p:attrNameLst>
                                          <p:attrName>ppt_w</p:attrName>
                                        </p:attrNameLst>
                                      </p:cBhvr>
                                      <p:tavLst>
                                        <p:tav tm="0">
                                          <p:val>
                                            <p:fltVal val="0"/>
                                          </p:val>
                                        </p:tav>
                                        <p:tav tm="100000">
                                          <p:val>
                                            <p:strVal val="#ppt_w"/>
                                          </p:val>
                                        </p:tav>
                                      </p:tavLst>
                                    </p:anim>
                                    <p:anim calcmode="lin" valueType="num">
                                      <p:cBhvr>
                                        <p:cTn id="84" dur="500" fill="hold"/>
                                        <p:tgtEl>
                                          <p:spTgt spid="37"/>
                                        </p:tgtEl>
                                        <p:attrNameLst>
                                          <p:attrName>ppt_h</p:attrName>
                                        </p:attrNameLst>
                                      </p:cBhvr>
                                      <p:tavLst>
                                        <p:tav tm="0">
                                          <p:val>
                                            <p:fltVal val="0"/>
                                          </p:val>
                                        </p:tav>
                                        <p:tav tm="100000">
                                          <p:val>
                                            <p:strVal val="#ppt_h"/>
                                          </p:val>
                                        </p:tav>
                                      </p:tavLst>
                                    </p:anim>
                                    <p:animEffect transition="in" filter="fade">
                                      <p:cBhvr>
                                        <p:cTn id="85" dur="500"/>
                                        <p:tgtEl>
                                          <p:spTgt spid="37"/>
                                        </p:tgtEl>
                                      </p:cBhvr>
                                    </p:animEffect>
                                  </p:childTnLst>
                                </p:cTn>
                              </p:par>
                              <p:par>
                                <p:cTn id="86" presetID="53" presetClass="entr" presetSubtype="16" fill="hold" grpId="0" nodeType="withEffect">
                                  <p:stCondLst>
                                    <p:cond delay="500"/>
                                  </p:stCondLst>
                                  <p:childTnLst>
                                    <p:set>
                                      <p:cBhvr>
                                        <p:cTn id="87" dur="1" fill="hold">
                                          <p:stCondLst>
                                            <p:cond delay="0"/>
                                          </p:stCondLst>
                                        </p:cTn>
                                        <p:tgtEl>
                                          <p:spTgt spid="38"/>
                                        </p:tgtEl>
                                        <p:attrNameLst>
                                          <p:attrName>style.visibility</p:attrName>
                                        </p:attrNameLst>
                                      </p:cBhvr>
                                      <p:to>
                                        <p:strVal val="visible"/>
                                      </p:to>
                                    </p:set>
                                    <p:anim calcmode="lin" valueType="num">
                                      <p:cBhvr>
                                        <p:cTn id="88" dur="500" fill="hold"/>
                                        <p:tgtEl>
                                          <p:spTgt spid="38"/>
                                        </p:tgtEl>
                                        <p:attrNameLst>
                                          <p:attrName>ppt_w</p:attrName>
                                        </p:attrNameLst>
                                      </p:cBhvr>
                                      <p:tavLst>
                                        <p:tav tm="0">
                                          <p:val>
                                            <p:fltVal val="0"/>
                                          </p:val>
                                        </p:tav>
                                        <p:tav tm="100000">
                                          <p:val>
                                            <p:strVal val="#ppt_w"/>
                                          </p:val>
                                        </p:tav>
                                      </p:tavLst>
                                    </p:anim>
                                    <p:anim calcmode="lin" valueType="num">
                                      <p:cBhvr>
                                        <p:cTn id="89" dur="500" fill="hold"/>
                                        <p:tgtEl>
                                          <p:spTgt spid="38"/>
                                        </p:tgtEl>
                                        <p:attrNameLst>
                                          <p:attrName>ppt_h</p:attrName>
                                        </p:attrNameLst>
                                      </p:cBhvr>
                                      <p:tavLst>
                                        <p:tav tm="0">
                                          <p:val>
                                            <p:fltVal val="0"/>
                                          </p:val>
                                        </p:tav>
                                        <p:tav tm="100000">
                                          <p:val>
                                            <p:strVal val="#ppt_h"/>
                                          </p:val>
                                        </p:tav>
                                      </p:tavLst>
                                    </p:anim>
                                    <p:animEffect transition="in" filter="fade">
                                      <p:cBhvr>
                                        <p:cTn id="90" dur="500"/>
                                        <p:tgtEl>
                                          <p:spTgt spid="38"/>
                                        </p:tgtEl>
                                      </p:cBhvr>
                                    </p:animEffect>
                                  </p:childTnLst>
                                </p:cTn>
                              </p:par>
                              <p:par>
                                <p:cTn id="91" presetID="53" presetClass="entr" presetSubtype="16" fill="hold" grpId="0" nodeType="withEffect">
                                  <p:stCondLst>
                                    <p:cond delay="500"/>
                                  </p:stCondLst>
                                  <p:childTnLst>
                                    <p:set>
                                      <p:cBhvr>
                                        <p:cTn id="92" dur="1" fill="hold">
                                          <p:stCondLst>
                                            <p:cond delay="0"/>
                                          </p:stCondLst>
                                        </p:cTn>
                                        <p:tgtEl>
                                          <p:spTgt spid="39"/>
                                        </p:tgtEl>
                                        <p:attrNameLst>
                                          <p:attrName>style.visibility</p:attrName>
                                        </p:attrNameLst>
                                      </p:cBhvr>
                                      <p:to>
                                        <p:strVal val="visible"/>
                                      </p:to>
                                    </p:set>
                                    <p:anim calcmode="lin" valueType="num">
                                      <p:cBhvr>
                                        <p:cTn id="93" dur="500" fill="hold"/>
                                        <p:tgtEl>
                                          <p:spTgt spid="39"/>
                                        </p:tgtEl>
                                        <p:attrNameLst>
                                          <p:attrName>ppt_w</p:attrName>
                                        </p:attrNameLst>
                                      </p:cBhvr>
                                      <p:tavLst>
                                        <p:tav tm="0">
                                          <p:val>
                                            <p:fltVal val="0"/>
                                          </p:val>
                                        </p:tav>
                                        <p:tav tm="100000">
                                          <p:val>
                                            <p:strVal val="#ppt_w"/>
                                          </p:val>
                                        </p:tav>
                                      </p:tavLst>
                                    </p:anim>
                                    <p:anim calcmode="lin" valueType="num">
                                      <p:cBhvr>
                                        <p:cTn id="94" dur="500" fill="hold"/>
                                        <p:tgtEl>
                                          <p:spTgt spid="39"/>
                                        </p:tgtEl>
                                        <p:attrNameLst>
                                          <p:attrName>ppt_h</p:attrName>
                                        </p:attrNameLst>
                                      </p:cBhvr>
                                      <p:tavLst>
                                        <p:tav tm="0">
                                          <p:val>
                                            <p:fltVal val="0"/>
                                          </p:val>
                                        </p:tav>
                                        <p:tav tm="100000">
                                          <p:val>
                                            <p:strVal val="#ppt_h"/>
                                          </p:val>
                                        </p:tav>
                                      </p:tavLst>
                                    </p:anim>
                                    <p:animEffect transition="in" filter="fade">
                                      <p:cBhvr>
                                        <p:cTn id="95" dur="500"/>
                                        <p:tgtEl>
                                          <p:spTgt spid="39"/>
                                        </p:tgtEl>
                                      </p:cBhvr>
                                    </p:animEffect>
                                  </p:childTnLst>
                                </p:cTn>
                              </p:par>
                              <p:par>
                                <p:cTn id="96" presetID="2" presetClass="entr" presetSubtype="4" fill="hold" grpId="0" nodeType="withEffect">
                                  <p:stCondLst>
                                    <p:cond delay="500"/>
                                  </p:stCondLst>
                                  <p:childTnLst>
                                    <p:set>
                                      <p:cBhvr>
                                        <p:cTn id="97" dur="1" fill="hold">
                                          <p:stCondLst>
                                            <p:cond delay="0"/>
                                          </p:stCondLst>
                                        </p:cTn>
                                        <p:tgtEl>
                                          <p:spTgt spid="27"/>
                                        </p:tgtEl>
                                        <p:attrNameLst>
                                          <p:attrName>style.visibility</p:attrName>
                                        </p:attrNameLst>
                                      </p:cBhvr>
                                      <p:to>
                                        <p:strVal val="visible"/>
                                      </p:to>
                                    </p:set>
                                    <p:anim calcmode="lin" valueType="num">
                                      <p:cBhvr additive="base">
                                        <p:cTn id="98" dur="500" fill="hold"/>
                                        <p:tgtEl>
                                          <p:spTgt spid="27"/>
                                        </p:tgtEl>
                                        <p:attrNameLst>
                                          <p:attrName>ppt_x</p:attrName>
                                        </p:attrNameLst>
                                      </p:cBhvr>
                                      <p:tavLst>
                                        <p:tav tm="0">
                                          <p:val>
                                            <p:strVal val="#ppt_x"/>
                                          </p:val>
                                        </p:tav>
                                        <p:tav tm="100000">
                                          <p:val>
                                            <p:strVal val="#ppt_x"/>
                                          </p:val>
                                        </p:tav>
                                      </p:tavLst>
                                    </p:anim>
                                    <p:anim calcmode="lin" valueType="num">
                                      <p:cBhvr additive="base">
                                        <p:cTn id="99" dur="500" fill="hold"/>
                                        <p:tgtEl>
                                          <p:spTgt spid="27"/>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500"/>
                                  </p:stCondLst>
                                  <p:childTnLst>
                                    <p:set>
                                      <p:cBhvr>
                                        <p:cTn id="101" dur="1" fill="hold">
                                          <p:stCondLst>
                                            <p:cond delay="0"/>
                                          </p:stCondLst>
                                        </p:cTn>
                                        <p:tgtEl>
                                          <p:spTgt spid="28"/>
                                        </p:tgtEl>
                                        <p:attrNameLst>
                                          <p:attrName>style.visibility</p:attrName>
                                        </p:attrNameLst>
                                      </p:cBhvr>
                                      <p:to>
                                        <p:strVal val="visible"/>
                                      </p:to>
                                    </p:set>
                                    <p:anim calcmode="lin" valueType="num">
                                      <p:cBhvr additive="base">
                                        <p:cTn id="102" dur="500" fill="hold"/>
                                        <p:tgtEl>
                                          <p:spTgt spid="28"/>
                                        </p:tgtEl>
                                        <p:attrNameLst>
                                          <p:attrName>ppt_x</p:attrName>
                                        </p:attrNameLst>
                                      </p:cBhvr>
                                      <p:tavLst>
                                        <p:tav tm="0">
                                          <p:val>
                                            <p:strVal val="#ppt_x"/>
                                          </p:val>
                                        </p:tav>
                                        <p:tav tm="100000">
                                          <p:val>
                                            <p:strVal val="#ppt_x"/>
                                          </p:val>
                                        </p:tav>
                                      </p:tavLst>
                                    </p:anim>
                                    <p:anim calcmode="lin" valueType="num">
                                      <p:cBhvr additive="base">
                                        <p:cTn id="103" dur="500" fill="hold"/>
                                        <p:tgtEl>
                                          <p:spTgt spid="28"/>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500"/>
                                  </p:stCondLst>
                                  <p:childTnLst>
                                    <p:set>
                                      <p:cBhvr>
                                        <p:cTn id="105" dur="1" fill="hold">
                                          <p:stCondLst>
                                            <p:cond delay="0"/>
                                          </p:stCondLst>
                                        </p:cTn>
                                        <p:tgtEl>
                                          <p:spTgt spid="29"/>
                                        </p:tgtEl>
                                        <p:attrNameLst>
                                          <p:attrName>style.visibility</p:attrName>
                                        </p:attrNameLst>
                                      </p:cBhvr>
                                      <p:to>
                                        <p:strVal val="visible"/>
                                      </p:to>
                                    </p:set>
                                    <p:anim calcmode="lin" valueType="num">
                                      <p:cBhvr additive="base">
                                        <p:cTn id="106" dur="500" fill="hold"/>
                                        <p:tgtEl>
                                          <p:spTgt spid="29"/>
                                        </p:tgtEl>
                                        <p:attrNameLst>
                                          <p:attrName>ppt_x</p:attrName>
                                        </p:attrNameLst>
                                      </p:cBhvr>
                                      <p:tavLst>
                                        <p:tav tm="0">
                                          <p:val>
                                            <p:strVal val="#ppt_x"/>
                                          </p:val>
                                        </p:tav>
                                        <p:tav tm="100000">
                                          <p:val>
                                            <p:strVal val="#ppt_x"/>
                                          </p:val>
                                        </p:tav>
                                      </p:tavLst>
                                    </p:anim>
                                    <p:anim calcmode="lin" valueType="num">
                                      <p:cBhvr additive="base">
                                        <p:cTn id="107" dur="500" fill="hold"/>
                                        <p:tgtEl>
                                          <p:spTgt spid="29"/>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50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fill="hold"/>
                                        <p:tgtEl>
                                          <p:spTgt spid="30"/>
                                        </p:tgtEl>
                                        <p:attrNameLst>
                                          <p:attrName>ppt_x</p:attrName>
                                        </p:attrNameLst>
                                      </p:cBhvr>
                                      <p:tavLst>
                                        <p:tav tm="0">
                                          <p:val>
                                            <p:strVal val="#ppt_x"/>
                                          </p:val>
                                        </p:tav>
                                        <p:tav tm="100000">
                                          <p:val>
                                            <p:strVal val="#ppt_x"/>
                                          </p:val>
                                        </p:tav>
                                      </p:tavLst>
                                    </p:anim>
                                    <p:anim calcmode="lin" valueType="num">
                                      <p:cBhvr additive="base">
                                        <p:cTn id="111" dur="500" fill="hold"/>
                                        <p:tgtEl>
                                          <p:spTgt spid="30"/>
                                        </p:tgtEl>
                                        <p:attrNameLst>
                                          <p:attrName>ppt_y</p:attrName>
                                        </p:attrNameLst>
                                      </p:cBhvr>
                                      <p:tavLst>
                                        <p:tav tm="0">
                                          <p:val>
                                            <p:strVal val="1+#ppt_h/2"/>
                                          </p:val>
                                        </p:tav>
                                        <p:tav tm="100000">
                                          <p:val>
                                            <p:strVal val="#ppt_y"/>
                                          </p:val>
                                        </p:tav>
                                      </p:tavLst>
                                    </p:anim>
                                  </p:childTnLst>
                                </p:cTn>
                              </p:par>
                              <p:par>
                                <p:cTn id="112" presetID="2" presetClass="entr" presetSubtype="4" fill="hold" grpId="0" nodeType="withEffect">
                                  <p:stCondLst>
                                    <p:cond delay="500"/>
                                  </p:stCondLst>
                                  <p:childTnLst>
                                    <p:set>
                                      <p:cBhvr>
                                        <p:cTn id="113" dur="1" fill="hold">
                                          <p:stCondLst>
                                            <p:cond delay="0"/>
                                          </p:stCondLst>
                                        </p:cTn>
                                        <p:tgtEl>
                                          <p:spTgt spid="31"/>
                                        </p:tgtEl>
                                        <p:attrNameLst>
                                          <p:attrName>style.visibility</p:attrName>
                                        </p:attrNameLst>
                                      </p:cBhvr>
                                      <p:to>
                                        <p:strVal val="visible"/>
                                      </p:to>
                                    </p:set>
                                    <p:anim calcmode="lin" valueType="num">
                                      <p:cBhvr additive="base">
                                        <p:cTn id="114" dur="500" fill="hold"/>
                                        <p:tgtEl>
                                          <p:spTgt spid="31"/>
                                        </p:tgtEl>
                                        <p:attrNameLst>
                                          <p:attrName>ppt_x</p:attrName>
                                        </p:attrNameLst>
                                      </p:cBhvr>
                                      <p:tavLst>
                                        <p:tav tm="0">
                                          <p:val>
                                            <p:strVal val="#ppt_x"/>
                                          </p:val>
                                        </p:tav>
                                        <p:tav tm="100000">
                                          <p:val>
                                            <p:strVal val="#ppt_x"/>
                                          </p:val>
                                        </p:tav>
                                      </p:tavLst>
                                    </p:anim>
                                    <p:anim calcmode="lin" valueType="num">
                                      <p:cBhvr additive="base">
                                        <p:cTn id="115" dur="500" fill="hold"/>
                                        <p:tgtEl>
                                          <p:spTgt spid="31"/>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500"/>
                                  </p:stCondLst>
                                  <p:childTnLst>
                                    <p:set>
                                      <p:cBhvr>
                                        <p:cTn id="117" dur="1" fill="hold">
                                          <p:stCondLst>
                                            <p:cond delay="0"/>
                                          </p:stCondLst>
                                        </p:cTn>
                                        <p:tgtEl>
                                          <p:spTgt spid="32"/>
                                        </p:tgtEl>
                                        <p:attrNameLst>
                                          <p:attrName>style.visibility</p:attrName>
                                        </p:attrNameLst>
                                      </p:cBhvr>
                                      <p:to>
                                        <p:strVal val="visible"/>
                                      </p:to>
                                    </p:set>
                                    <p:anim calcmode="lin" valueType="num">
                                      <p:cBhvr additive="base">
                                        <p:cTn id="118" dur="500" fill="hold"/>
                                        <p:tgtEl>
                                          <p:spTgt spid="32"/>
                                        </p:tgtEl>
                                        <p:attrNameLst>
                                          <p:attrName>ppt_x</p:attrName>
                                        </p:attrNameLst>
                                      </p:cBhvr>
                                      <p:tavLst>
                                        <p:tav tm="0">
                                          <p:val>
                                            <p:strVal val="#ppt_x"/>
                                          </p:val>
                                        </p:tav>
                                        <p:tav tm="100000">
                                          <p:val>
                                            <p:strVal val="#ppt_x"/>
                                          </p:val>
                                        </p:tav>
                                      </p:tavLst>
                                    </p:anim>
                                    <p:anim calcmode="lin" valueType="num">
                                      <p:cBhvr additive="base">
                                        <p:cTn id="119" dur="500" fill="hold"/>
                                        <p:tgtEl>
                                          <p:spTgt spid="32"/>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500"/>
                                  </p:stCondLst>
                                  <p:childTnLst>
                                    <p:set>
                                      <p:cBhvr>
                                        <p:cTn id="121" dur="1" fill="hold">
                                          <p:stCondLst>
                                            <p:cond delay="0"/>
                                          </p:stCondLst>
                                        </p:cTn>
                                        <p:tgtEl>
                                          <p:spTgt spid="33"/>
                                        </p:tgtEl>
                                        <p:attrNameLst>
                                          <p:attrName>style.visibility</p:attrName>
                                        </p:attrNameLst>
                                      </p:cBhvr>
                                      <p:to>
                                        <p:strVal val="visible"/>
                                      </p:to>
                                    </p:set>
                                    <p:anim calcmode="lin" valueType="num">
                                      <p:cBhvr additive="base">
                                        <p:cTn id="122" dur="500" fill="hold"/>
                                        <p:tgtEl>
                                          <p:spTgt spid="33"/>
                                        </p:tgtEl>
                                        <p:attrNameLst>
                                          <p:attrName>ppt_x</p:attrName>
                                        </p:attrNameLst>
                                      </p:cBhvr>
                                      <p:tavLst>
                                        <p:tav tm="0">
                                          <p:val>
                                            <p:strVal val="#ppt_x"/>
                                          </p:val>
                                        </p:tav>
                                        <p:tav tm="100000">
                                          <p:val>
                                            <p:strVal val="#ppt_x"/>
                                          </p:val>
                                        </p:tav>
                                      </p:tavLst>
                                    </p:anim>
                                    <p:anim calcmode="lin" valueType="num">
                                      <p:cBhvr additive="base">
                                        <p:cTn id="123" dur="500" fill="hold"/>
                                        <p:tgtEl>
                                          <p:spTgt spid="33"/>
                                        </p:tgtEl>
                                        <p:attrNameLst>
                                          <p:attrName>ppt_y</p:attrName>
                                        </p:attrNameLst>
                                      </p:cBhvr>
                                      <p:tavLst>
                                        <p:tav tm="0">
                                          <p:val>
                                            <p:strVal val="1+#ppt_h/2"/>
                                          </p:val>
                                        </p:tav>
                                        <p:tav tm="100000">
                                          <p:val>
                                            <p:strVal val="#ppt_y"/>
                                          </p:val>
                                        </p:tav>
                                      </p:tavLst>
                                    </p:anim>
                                  </p:childTnLst>
                                </p:cTn>
                              </p:par>
                            </p:childTnLst>
                          </p:cTn>
                        </p:par>
                        <p:par>
                          <p:cTn id="124" fill="hold">
                            <p:stCondLst>
                              <p:cond delay="2500"/>
                            </p:stCondLst>
                            <p:childTnLst>
                              <p:par>
                                <p:cTn id="125" presetID="53" presetClass="entr" presetSubtype="16" fill="hold" grpId="0" nodeType="afterEffect">
                                  <p:stCondLst>
                                    <p:cond delay="0"/>
                                  </p:stCondLst>
                                  <p:childTnLst>
                                    <p:set>
                                      <p:cBhvr>
                                        <p:cTn id="126" dur="1" fill="hold">
                                          <p:stCondLst>
                                            <p:cond delay="0"/>
                                          </p:stCondLst>
                                        </p:cTn>
                                        <p:tgtEl>
                                          <p:spTgt spid="42"/>
                                        </p:tgtEl>
                                        <p:attrNameLst>
                                          <p:attrName>style.visibility</p:attrName>
                                        </p:attrNameLst>
                                      </p:cBhvr>
                                      <p:to>
                                        <p:strVal val="visible"/>
                                      </p:to>
                                    </p:set>
                                    <p:anim calcmode="lin" valueType="num">
                                      <p:cBhvr>
                                        <p:cTn id="127" dur="500" fill="hold"/>
                                        <p:tgtEl>
                                          <p:spTgt spid="42"/>
                                        </p:tgtEl>
                                        <p:attrNameLst>
                                          <p:attrName>ppt_w</p:attrName>
                                        </p:attrNameLst>
                                      </p:cBhvr>
                                      <p:tavLst>
                                        <p:tav tm="0">
                                          <p:val>
                                            <p:fltVal val="0"/>
                                          </p:val>
                                        </p:tav>
                                        <p:tav tm="100000">
                                          <p:val>
                                            <p:strVal val="#ppt_w"/>
                                          </p:val>
                                        </p:tav>
                                      </p:tavLst>
                                    </p:anim>
                                    <p:anim calcmode="lin" valueType="num">
                                      <p:cBhvr>
                                        <p:cTn id="128" dur="500" fill="hold"/>
                                        <p:tgtEl>
                                          <p:spTgt spid="42"/>
                                        </p:tgtEl>
                                        <p:attrNameLst>
                                          <p:attrName>ppt_h</p:attrName>
                                        </p:attrNameLst>
                                      </p:cBhvr>
                                      <p:tavLst>
                                        <p:tav tm="0">
                                          <p:val>
                                            <p:fltVal val="0"/>
                                          </p:val>
                                        </p:tav>
                                        <p:tav tm="100000">
                                          <p:val>
                                            <p:strVal val="#ppt_h"/>
                                          </p:val>
                                        </p:tav>
                                      </p:tavLst>
                                    </p:anim>
                                    <p:animEffect transition="in" filter="fade">
                                      <p:cBhvr>
                                        <p:cTn id="129" dur="500"/>
                                        <p:tgtEl>
                                          <p:spTgt spid="42"/>
                                        </p:tgtEl>
                                      </p:cBhvr>
                                    </p:animEffect>
                                  </p:childTnLst>
                                </p:cTn>
                              </p:par>
                            </p:childTnLst>
                          </p:cTn>
                        </p:par>
                        <p:par>
                          <p:cTn id="130" fill="hold">
                            <p:stCondLst>
                              <p:cond delay="3000"/>
                            </p:stCondLst>
                            <p:childTnLst>
                              <p:par>
                                <p:cTn id="131" presetID="53" presetClass="entr" presetSubtype="16" fill="hold" grpId="0" nodeType="afterEffect">
                                  <p:stCondLst>
                                    <p:cond delay="0"/>
                                  </p:stCondLst>
                                  <p:childTnLst>
                                    <p:set>
                                      <p:cBhvr>
                                        <p:cTn id="132" dur="1" fill="hold">
                                          <p:stCondLst>
                                            <p:cond delay="0"/>
                                          </p:stCondLst>
                                        </p:cTn>
                                        <p:tgtEl>
                                          <p:spTgt spid="43"/>
                                        </p:tgtEl>
                                        <p:attrNameLst>
                                          <p:attrName>style.visibility</p:attrName>
                                        </p:attrNameLst>
                                      </p:cBhvr>
                                      <p:to>
                                        <p:strVal val="visible"/>
                                      </p:to>
                                    </p:set>
                                    <p:anim calcmode="lin" valueType="num">
                                      <p:cBhvr>
                                        <p:cTn id="133" dur="500" fill="hold"/>
                                        <p:tgtEl>
                                          <p:spTgt spid="43"/>
                                        </p:tgtEl>
                                        <p:attrNameLst>
                                          <p:attrName>ppt_w</p:attrName>
                                        </p:attrNameLst>
                                      </p:cBhvr>
                                      <p:tavLst>
                                        <p:tav tm="0">
                                          <p:val>
                                            <p:fltVal val="0"/>
                                          </p:val>
                                        </p:tav>
                                        <p:tav tm="100000">
                                          <p:val>
                                            <p:strVal val="#ppt_w"/>
                                          </p:val>
                                        </p:tav>
                                      </p:tavLst>
                                    </p:anim>
                                    <p:anim calcmode="lin" valueType="num">
                                      <p:cBhvr>
                                        <p:cTn id="134" dur="500" fill="hold"/>
                                        <p:tgtEl>
                                          <p:spTgt spid="43"/>
                                        </p:tgtEl>
                                        <p:attrNameLst>
                                          <p:attrName>ppt_h</p:attrName>
                                        </p:attrNameLst>
                                      </p:cBhvr>
                                      <p:tavLst>
                                        <p:tav tm="0">
                                          <p:val>
                                            <p:fltVal val="0"/>
                                          </p:val>
                                        </p:tav>
                                        <p:tav tm="100000">
                                          <p:val>
                                            <p:strVal val="#ppt_h"/>
                                          </p:val>
                                        </p:tav>
                                      </p:tavLst>
                                    </p:anim>
                                    <p:animEffect transition="in" filter="fade">
                                      <p:cBhvr>
                                        <p:cTn id="135" dur="500"/>
                                        <p:tgtEl>
                                          <p:spTgt spid="43"/>
                                        </p:tgtEl>
                                      </p:cBhvr>
                                    </p:animEffect>
                                  </p:childTnLst>
                                </p:cTn>
                              </p:par>
                            </p:childTnLst>
                          </p:cTn>
                        </p:par>
                        <p:par>
                          <p:cTn id="136" fill="hold">
                            <p:stCondLst>
                              <p:cond delay="3500"/>
                            </p:stCondLst>
                            <p:childTnLst>
                              <p:par>
                                <p:cTn id="137" presetID="42" presetClass="entr" presetSubtype="0" fill="hold" grpId="0" nodeType="after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fade">
                                      <p:cBhvr>
                                        <p:cTn id="139" dur="1000"/>
                                        <p:tgtEl>
                                          <p:spTgt spid="41"/>
                                        </p:tgtEl>
                                      </p:cBhvr>
                                    </p:animEffect>
                                    <p:anim calcmode="lin" valueType="num">
                                      <p:cBhvr>
                                        <p:cTn id="140" dur="1000" fill="hold"/>
                                        <p:tgtEl>
                                          <p:spTgt spid="41"/>
                                        </p:tgtEl>
                                        <p:attrNameLst>
                                          <p:attrName>ppt_x</p:attrName>
                                        </p:attrNameLst>
                                      </p:cBhvr>
                                      <p:tavLst>
                                        <p:tav tm="0">
                                          <p:val>
                                            <p:strVal val="#ppt_x"/>
                                          </p:val>
                                        </p:tav>
                                        <p:tav tm="100000">
                                          <p:val>
                                            <p:strVal val="#ppt_x"/>
                                          </p:val>
                                        </p:tav>
                                      </p:tavLst>
                                    </p:anim>
                                    <p:anim calcmode="lin" valueType="num">
                                      <p:cBhvr>
                                        <p:cTn id="141"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4" grpId="0"/>
      <p:bldP spid="12" grpId="0" animBg="1"/>
      <p:bldP spid="13" grpId="0" animBg="1"/>
      <p:bldP spid="14" grpId="0" animBg="1"/>
      <p:bldP spid="15" grpId="0" animBg="1"/>
      <p:bldP spid="16" grpId="0" animBg="1"/>
      <p:bldP spid="17" grpId="0" animBg="1"/>
      <p:bldP spid="18" grpId="0" animBg="1"/>
      <p:bldP spid="19" grpId="0" animBg="1"/>
      <p:bldP spid="20" grpId="0" animBg="1"/>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animBg="1"/>
      <p:bldP spid="4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短期盈利计划</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12" name="KSO_Shape"/>
          <p:cNvSpPr>
            <a:spLocks/>
          </p:cNvSpPr>
          <p:nvPr/>
        </p:nvSpPr>
        <p:spPr bwMode="auto">
          <a:xfrm>
            <a:off x="129460" y="170911"/>
            <a:ext cx="415902" cy="3535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第四章：发展前景</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32</a:t>
            </a:r>
          </a:p>
        </p:txBody>
      </p:sp>
      <p:sp>
        <p:nvSpPr>
          <p:cNvPr id="31" name="矩形 47"/>
          <p:cNvSpPr>
            <a:spLocks noChangeArrowheads="1"/>
          </p:cNvSpPr>
          <p:nvPr/>
        </p:nvSpPr>
        <p:spPr bwMode="auto">
          <a:xfrm>
            <a:off x="4515057" y="1365627"/>
            <a:ext cx="3488387" cy="68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nSpc>
                <a:spcPct val="130000"/>
              </a:lnSpc>
              <a:spcBef>
                <a:spcPct val="0"/>
              </a:spcBef>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a:t>
            </a:r>
            <a:endParaRPr lang="en-US" altLang="zh-CN" sz="105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32" name="矩形 3"/>
          <p:cNvSpPr>
            <a:spLocks noChangeArrowheads="1"/>
          </p:cNvSpPr>
          <p:nvPr/>
        </p:nvSpPr>
        <p:spPr bwMode="auto">
          <a:xfrm>
            <a:off x="4527446" y="951992"/>
            <a:ext cx="1027166" cy="328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9" rIns="51416" bIns="25709">
            <a:spAutoFit/>
          </a:bodyPr>
          <a:lstStyle/>
          <a:p>
            <a:pPr>
              <a:spcBef>
                <a:spcPct val="0"/>
              </a:spcBef>
              <a:buFont typeface="Arial" charset="0"/>
              <a:buNone/>
            </a:pP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3" name="矩形 32"/>
          <p:cNvSpPr/>
          <p:nvPr/>
        </p:nvSpPr>
        <p:spPr>
          <a:xfrm>
            <a:off x="4571776" y="1297615"/>
            <a:ext cx="449733" cy="3036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9" tIns="25709" rIns="51419" bIns="25709"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5032794" y="1297615"/>
            <a:ext cx="911013" cy="30367"/>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9" tIns="25709" rIns="51419" bIns="25709"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515057" y="2655744"/>
            <a:ext cx="3488387" cy="8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nSpc>
                <a:spcPct val="130000"/>
              </a:lnSpc>
              <a:spcBef>
                <a:spcPct val="0"/>
              </a:spcBef>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右键点击图片选择设置图片格式可直接替换图片，在此录入上述图表的描述说明。您可以点击文字框输入您的描述说明，或者通过复制粘贴，在此录入上述图表的综合描述说明。</a:t>
            </a:r>
            <a:endParaRPr lang="en-US" altLang="zh-CN" sz="105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36" name="矩形 3"/>
          <p:cNvSpPr>
            <a:spLocks noChangeArrowheads="1"/>
          </p:cNvSpPr>
          <p:nvPr/>
        </p:nvSpPr>
        <p:spPr bwMode="auto">
          <a:xfrm>
            <a:off x="4527446" y="2242109"/>
            <a:ext cx="1027166" cy="328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9" rIns="51416" bIns="25709">
            <a:spAutoFit/>
          </a:bodyPr>
          <a:lstStyle/>
          <a:p>
            <a:pPr>
              <a:spcBef>
                <a:spcPct val="0"/>
              </a:spcBef>
              <a:buFont typeface="Arial" charset="0"/>
              <a:buNone/>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输入标题</a:t>
            </a:r>
          </a:p>
        </p:txBody>
      </p:sp>
      <p:sp>
        <p:nvSpPr>
          <p:cNvPr id="37" name="矩形 36"/>
          <p:cNvSpPr/>
          <p:nvPr/>
        </p:nvSpPr>
        <p:spPr>
          <a:xfrm>
            <a:off x="4571776" y="2587732"/>
            <a:ext cx="449733" cy="303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9" tIns="25709" rIns="51419" bIns="25709"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5032794" y="2587732"/>
            <a:ext cx="911013" cy="30367"/>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9" tIns="25709" rIns="51419" bIns="25709"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1218927" y="1000276"/>
            <a:ext cx="2935734" cy="2433471"/>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0" name="Freeform 12"/>
          <p:cNvSpPr>
            <a:spLocks/>
          </p:cNvSpPr>
          <p:nvPr/>
        </p:nvSpPr>
        <p:spPr bwMode="auto">
          <a:xfrm>
            <a:off x="1206068" y="3709096"/>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65000"/>
                  <a:lumOff val="35000"/>
                </a:schemeClr>
              </a:solidFill>
            </a:endParaRPr>
          </a:p>
        </p:txBody>
      </p:sp>
      <p:sp>
        <p:nvSpPr>
          <p:cNvPr id="41" name="Freeform 12"/>
          <p:cNvSpPr>
            <a:spLocks/>
          </p:cNvSpPr>
          <p:nvPr/>
        </p:nvSpPr>
        <p:spPr bwMode="auto">
          <a:xfrm flipH="1" flipV="1">
            <a:off x="7685101" y="4441847"/>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42" name="TextBox 41"/>
          <p:cNvSpPr txBox="1"/>
          <p:nvPr/>
        </p:nvSpPr>
        <p:spPr>
          <a:xfrm>
            <a:off x="1476028" y="3944684"/>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48100726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8" presetClass="entr" presetSubtype="6"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strips(downRight)">
                                      <p:cBhvr>
                                        <p:cTn id="20" dur="500"/>
                                        <p:tgtEl>
                                          <p:spTgt spid="39"/>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500"/>
                                        <p:tgtEl>
                                          <p:spTgt spid="32"/>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500"/>
                                        <p:tgtEl>
                                          <p:spTgt spid="33"/>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left)">
                                      <p:cBhvr>
                                        <p:cTn id="32" dur="750"/>
                                        <p:tgtEl>
                                          <p:spTgt spid="34"/>
                                        </p:tgtEl>
                                      </p:cBhvr>
                                    </p:animEffect>
                                  </p:childTnLst>
                                </p:cTn>
                              </p:par>
                            </p:childTnLst>
                          </p:cTn>
                        </p:par>
                        <p:par>
                          <p:cTn id="33" fill="hold">
                            <p:stCondLst>
                              <p:cond delay="2750"/>
                            </p:stCondLst>
                            <p:childTnLst>
                              <p:par>
                                <p:cTn id="34" presetID="14" presetClass="entr" presetSubtype="1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randombar(horizontal)">
                                      <p:cBhvr>
                                        <p:cTn id="36" dur="750"/>
                                        <p:tgtEl>
                                          <p:spTgt spid="31"/>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left)">
                                      <p:cBhvr>
                                        <p:cTn id="40" dur="500"/>
                                        <p:tgtEl>
                                          <p:spTgt spid="36"/>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wipe(left)">
                                      <p:cBhvr>
                                        <p:cTn id="48" dur="750"/>
                                        <p:tgtEl>
                                          <p:spTgt spid="38"/>
                                        </p:tgtEl>
                                      </p:cBhvr>
                                    </p:animEffect>
                                  </p:childTnLst>
                                </p:cTn>
                              </p:par>
                            </p:childTnLst>
                          </p:cTn>
                        </p:par>
                        <p:par>
                          <p:cTn id="49" fill="hold">
                            <p:stCondLst>
                              <p:cond delay="5250"/>
                            </p:stCondLst>
                            <p:childTnLst>
                              <p:par>
                                <p:cTn id="50" presetID="14" presetClass="entr" presetSubtype="1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randombar(horizontal)">
                                      <p:cBhvr>
                                        <p:cTn id="52" dur="750"/>
                                        <p:tgtEl>
                                          <p:spTgt spid="35"/>
                                        </p:tgtEl>
                                      </p:cBhvr>
                                    </p:animEffect>
                                  </p:childTnLst>
                                </p:cTn>
                              </p:par>
                            </p:childTnLst>
                          </p:cTn>
                        </p:par>
                        <p:par>
                          <p:cTn id="53" fill="hold">
                            <p:stCondLst>
                              <p:cond delay="6000"/>
                            </p:stCondLst>
                            <p:childTnLst>
                              <p:par>
                                <p:cTn id="54" presetID="1" presetClass="entr" presetSubtype="0"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3.56836E-6 -3.7037E-7 L 0.36686 0.15278 " pathEditMode="relative" rAng="0" ptsTypes="AA">
                                      <p:cBhvr>
                                        <p:cTn id="57" dur="500" spd="-99900" fill="hold"/>
                                        <p:tgtEl>
                                          <p:spTgt spid="40"/>
                                        </p:tgtEl>
                                        <p:attrNameLst>
                                          <p:attrName>ppt_x,ppt_y</p:attrName>
                                        </p:attrNameLst>
                                      </p:cBhvr>
                                      <p:rCtr x="18343" y="7639"/>
                                    </p:animMotion>
                                  </p:childTnLst>
                                </p:cTn>
                              </p:par>
                              <p:par>
                                <p:cTn id="58" presetID="1" presetClass="entr" presetSubtype="0"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7.85742E-7 -3.33333E-6 L -0.39495 -0.11018 " pathEditMode="relative" rAng="0" ptsTypes="AA">
                                      <p:cBhvr>
                                        <p:cTn id="61" dur="500" spd="-99900" fill="hold"/>
                                        <p:tgtEl>
                                          <p:spTgt spid="41"/>
                                        </p:tgtEl>
                                        <p:attrNameLst>
                                          <p:attrName>ppt_x,ppt_y</p:attrName>
                                        </p:attrNameLst>
                                      </p:cBhvr>
                                      <p:rCtr x="-19748" y="-5509"/>
                                    </p:animMotion>
                                  </p:childTnLst>
                                </p:cTn>
                              </p:par>
                            </p:childTnLst>
                          </p:cTn>
                        </p:par>
                        <p:par>
                          <p:cTn id="62" fill="hold">
                            <p:stCondLst>
                              <p:cond delay="6500"/>
                            </p:stCondLst>
                            <p:childTnLst>
                              <p:par>
                                <p:cTn id="63" presetID="18" presetClass="entr" presetSubtype="3"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strips(upRight)">
                                      <p:cBhvr>
                                        <p:cTn id="6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31" grpId="0"/>
      <p:bldP spid="32" grpId="0"/>
      <p:bldP spid="33" grpId="0" animBg="1"/>
      <p:bldP spid="34" grpId="0" animBg="1"/>
      <p:bldP spid="35" grpId="0"/>
      <p:bldP spid="36" grpId="0"/>
      <p:bldP spid="37" grpId="0" animBg="1"/>
      <p:bldP spid="38" grpId="0" animBg="1"/>
      <p:bldP spid="39" grpId="0" animBg="1"/>
      <p:bldP spid="40" grpId="0" animBg="1"/>
      <p:bldP spid="40" grpId="1" animBg="1"/>
      <p:bldP spid="41" grpId="0" animBg="1"/>
      <p:bldP spid="41" grpId="1" animBg="1"/>
      <p:bldP spid="4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165036"/>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微软雅黑" panose="020B0503020204020204" pitchFamily="34" charset="-122"/>
                <a:ea typeface="微软雅黑" panose="020B0503020204020204" pitchFamily="34" charset="-122"/>
              </a:rPr>
              <a:t>风险保障措施</a:t>
            </a:r>
            <a:endParaRPr lang="en-US" altLang="zh-CN" sz="1500" b="1" dirty="0">
              <a:solidFill>
                <a:srgbClr val="0070C0"/>
              </a:solidFill>
              <a:latin typeface="微软雅黑" panose="020B0503020204020204" pitchFamily="34" charset="-122"/>
              <a:ea typeface="微软雅黑" panose="020B0503020204020204" pitchFamily="34" charset="-122"/>
            </a:endParaRPr>
          </a:p>
        </p:txBody>
      </p:sp>
      <p:sp>
        <p:nvSpPr>
          <p:cNvPr id="12" name="KSO_Shape"/>
          <p:cNvSpPr>
            <a:spLocks/>
          </p:cNvSpPr>
          <p:nvPr/>
        </p:nvSpPr>
        <p:spPr bwMode="auto">
          <a:xfrm>
            <a:off x="129460" y="170911"/>
            <a:ext cx="415902" cy="3535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第四章：发展前景</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33</a:t>
            </a:r>
          </a:p>
        </p:txBody>
      </p:sp>
      <p:sp>
        <p:nvSpPr>
          <p:cNvPr id="24" name="Freeform 6"/>
          <p:cNvSpPr>
            <a:spLocks/>
          </p:cNvSpPr>
          <p:nvPr/>
        </p:nvSpPr>
        <p:spPr bwMode="auto">
          <a:xfrm flipH="1">
            <a:off x="6153383" y="415988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0B0F0"/>
          </a:solidFill>
          <a:ln>
            <a:noFill/>
          </a:ln>
        </p:spPr>
        <p:txBody>
          <a:bodyPr vert="horz" wrap="square" lIns="68562" tIns="34281" rIns="68562" bIns="34281" numCol="1" anchor="t" anchorCtr="0" compatLnSpc="1">
            <a:prstTxWarp prst="textNoShape">
              <a:avLst/>
            </a:prstTxWarp>
          </a:bodyPr>
          <a:lstStyle/>
          <a:p>
            <a:endParaRPr lang="id-ID" sz="1013"/>
          </a:p>
        </p:txBody>
      </p:sp>
      <p:sp>
        <p:nvSpPr>
          <p:cNvPr id="25" name="Freeform 24"/>
          <p:cNvSpPr/>
          <p:nvPr/>
        </p:nvSpPr>
        <p:spPr>
          <a:xfrm flipH="1">
            <a:off x="5977713" y="386208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5"/>
          <p:cNvSpPr/>
          <p:nvPr/>
        </p:nvSpPr>
        <p:spPr>
          <a:xfrm flipH="1">
            <a:off x="6260643" y="4364187"/>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5"/>
          <p:cNvSpPr>
            <a:spLocks/>
          </p:cNvSpPr>
          <p:nvPr/>
        </p:nvSpPr>
        <p:spPr bwMode="auto">
          <a:xfrm>
            <a:off x="6406517" y="3286673"/>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28" name="Freeform 6"/>
          <p:cNvSpPr>
            <a:spLocks/>
          </p:cNvSpPr>
          <p:nvPr/>
        </p:nvSpPr>
        <p:spPr bwMode="auto">
          <a:xfrm>
            <a:off x="6444606" y="321644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29" name="Freeform 7"/>
          <p:cNvSpPr>
            <a:spLocks/>
          </p:cNvSpPr>
          <p:nvPr/>
        </p:nvSpPr>
        <p:spPr bwMode="auto">
          <a:xfrm>
            <a:off x="6432704" y="326048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0" name="Freeform 8"/>
          <p:cNvSpPr>
            <a:spLocks/>
          </p:cNvSpPr>
          <p:nvPr/>
        </p:nvSpPr>
        <p:spPr bwMode="auto">
          <a:xfrm>
            <a:off x="6424371" y="3666383"/>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3" name="Freeform 9"/>
          <p:cNvSpPr>
            <a:spLocks/>
          </p:cNvSpPr>
          <p:nvPr/>
        </p:nvSpPr>
        <p:spPr bwMode="auto">
          <a:xfrm>
            <a:off x="6544594" y="3285482"/>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4" name="Freeform 10"/>
          <p:cNvSpPr>
            <a:spLocks/>
          </p:cNvSpPr>
          <p:nvPr/>
        </p:nvSpPr>
        <p:spPr bwMode="auto">
          <a:xfrm>
            <a:off x="6581493" y="321287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5" name="Freeform 11"/>
          <p:cNvSpPr>
            <a:spLocks/>
          </p:cNvSpPr>
          <p:nvPr/>
        </p:nvSpPr>
        <p:spPr bwMode="auto">
          <a:xfrm>
            <a:off x="6570780" y="3259295"/>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6" name="Freeform 12"/>
          <p:cNvSpPr>
            <a:spLocks/>
          </p:cNvSpPr>
          <p:nvPr/>
        </p:nvSpPr>
        <p:spPr bwMode="auto">
          <a:xfrm>
            <a:off x="6562448" y="3662812"/>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7" name="Freeform 13"/>
          <p:cNvSpPr>
            <a:spLocks/>
          </p:cNvSpPr>
          <p:nvPr/>
        </p:nvSpPr>
        <p:spPr bwMode="auto">
          <a:xfrm>
            <a:off x="6664816" y="3287862"/>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nvGrpSpPr>
          <p:cNvPr id="48" name="Group 123"/>
          <p:cNvGrpSpPr/>
          <p:nvPr/>
        </p:nvGrpSpPr>
        <p:grpSpPr>
          <a:xfrm>
            <a:off x="5738750" y="3195912"/>
            <a:ext cx="613013" cy="465414"/>
            <a:chOff x="7170738" y="4168775"/>
            <a:chExt cx="817563" cy="620713"/>
          </a:xfrm>
          <a:solidFill>
            <a:srgbClr val="0070C0"/>
          </a:solidFill>
        </p:grpSpPr>
        <p:sp>
          <p:nvSpPr>
            <p:cNvPr id="49"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0"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1"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2"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3"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4"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sp>
        <p:nvSpPr>
          <p:cNvPr id="55" name="Freeform 20"/>
          <p:cNvSpPr>
            <a:spLocks noEditPoints="1"/>
          </p:cNvSpPr>
          <p:nvPr/>
        </p:nvSpPr>
        <p:spPr bwMode="auto">
          <a:xfrm>
            <a:off x="5240008" y="1607138"/>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6" name="Oval 21"/>
          <p:cNvSpPr>
            <a:spLocks noChangeArrowheads="1"/>
          </p:cNvSpPr>
          <p:nvPr/>
        </p:nvSpPr>
        <p:spPr bwMode="auto">
          <a:xfrm>
            <a:off x="7526604" y="1519054"/>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7" name="Freeform 22"/>
          <p:cNvSpPr>
            <a:spLocks/>
          </p:cNvSpPr>
          <p:nvPr/>
        </p:nvSpPr>
        <p:spPr bwMode="auto">
          <a:xfrm>
            <a:off x="7564693" y="159761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8" name="Freeform 23"/>
          <p:cNvSpPr>
            <a:spLocks/>
          </p:cNvSpPr>
          <p:nvPr/>
        </p:nvSpPr>
        <p:spPr bwMode="auto">
          <a:xfrm>
            <a:off x="7418285" y="1597615"/>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9" name="Freeform 24"/>
          <p:cNvSpPr>
            <a:spLocks/>
          </p:cNvSpPr>
          <p:nvPr/>
        </p:nvSpPr>
        <p:spPr bwMode="auto">
          <a:xfrm>
            <a:off x="7574216" y="148096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0" name="Freeform 25"/>
          <p:cNvSpPr>
            <a:spLocks noEditPoints="1"/>
          </p:cNvSpPr>
          <p:nvPr/>
        </p:nvSpPr>
        <p:spPr bwMode="auto">
          <a:xfrm>
            <a:off x="6721951" y="1225047"/>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1" name="Freeform 26"/>
          <p:cNvSpPr>
            <a:spLocks noEditPoints="1"/>
          </p:cNvSpPr>
          <p:nvPr/>
        </p:nvSpPr>
        <p:spPr bwMode="auto">
          <a:xfrm>
            <a:off x="6576732" y="1369074"/>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9" name="Freeform 27"/>
          <p:cNvSpPr>
            <a:spLocks noEditPoints="1"/>
          </p:cNvSpPr>
          <p:nvPr/>
        </p:nvSpPr>
        <p:spPr bwMode="auto">
          <a:xfrm>
            <a:off x="6611251" y="126551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0" name="Freeform 28"/>
          <p:cNvSpPr>
            <a:spLocks noEditPoints="1"/>
          </p:cNvSpPr>
          <p:nvPr/>
        </p:nvSpPr>
        <p:spPr bwMode="auto">
          <a:xfrm>
            <a:off x="6611251" y="126551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1" name="Oval 29"/>
          <p:cNvSpPr>
            <a:spLocks noChangeArrowheads="1"/>
          </p:cNvSpPr>
          <p:nvPr/>
        </p:nvSpPr>
        <p:spPr bwMode="auto">
          <a:xfrm>
            <a:off x="6771944" y="1417878"/>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2" name="Freeform 30"/>
          <p:cNvSpPr>
            <a:spLocks noEditPoints="1"/>
          </p:cNvSpPr>
          <p:nvPr/>
        </p:nvSpPr>
        <p:spPr bwMode="auto">
          <a:xfrm>
            <a:off x="7311156" y="1095302"/>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3" name="Rectangle 31"/>
          <p:cNvSpPr>
            <a:spLocks noChangeArrowheads="1"/>
          </p:cNvSpPr>
          <p:nvPr/>
        </p:nvSpPr>
        <p:spPr bwMode="auto">
          <a:xfrm>
            <a:off x="7214741" y="1094112"/>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4" name="Freeform 32"/>
          <p:cNvSpPr>
            <a:spLocks noEditPoints="1"/>
          </p:cNvSpPr>
          <p:nvPr/>
        </p:nvSpPr>
        <p:spPr bwMode="auto">
          <a:xfrm>
            <a:off x="5634003" y="288672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nvGrpSpPr>
          <p:cNvPr id="75" name="Group 127"/>
          <p:cNvGrpSpPr/>
          <p:nvPr/>
        </p:nvGrpSpPr>
        <p:grpSpPr>
          <a:xfrm>
            <a:off x="6818366" y="3195018"/>
            <a:ext cx="380902" cy="490410"/>
            <a:chOff x="8610600" y="4127500"/>
            <a:chExt cx="508001" cy="654050"/>
          </a:xfrm>
          <a:solidFill>
            <a:srgbClr val="0070C0"/>
          </a:solidFill>
        </p:grpSpPr>
        <p:sp>
          <p:nvSpPr>
            <p:cNvPr id="76"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7"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8"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9"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0"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1"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2"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3"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sp>
        <p:nvSpPr>
          <p:cNvPr id="84" name="Freeform 41"/>
          <p:cNvSpPr>
            <a:spLocks noEditPoints="1"/>
          </p:cNvSpPr>
          <p:nvPr/>
        </p:nvSpPr>
        <p:spPr bwMode="auto">
          <a:xfrm>
            <a:off x="7133800" y="2699847"/>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5" name="Freeform 42"/>
          <p:cNvSpPr>
            <a:spLocks/>
          </p:cNvSpPr>
          <p:nvPr/>
        </p:nvSpPr>
        <p:spPr bwMode="auto">
          <a:xfrm>
            <a:off x="7217122" y="297004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6" name="Freeform 43"/>
          <p:cNvSpPr>
            <a:spLocks/>
          </p:cNvSpPr>
          <p:nvPr/>
        </p:nvSpPr>
        <p:spPr bwMode="auto">
          <a:xfrm>
            <a:off x="7188554" y="301528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7" name="Freeform 44"/>
          <p:cNvSpPr>
            <a:spLocks/>
          </p:cNvSpPr>
          <p:nvPr/>
        </p:nvSpPr>
        <p:spPr bwMode="auto">
          <a:xfrm>
            <a:off x="6297008" y="762014"/>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88" name="Freeform 45"/>
          <p:cNvSpPr>
            <a:spLocks noEditPoints="1"/>
          </p:cNvSpPr>
          <p:nvPr/>
        </p:nvSpPr>
        <p:spPr bwMode="auto">
          <a:xfrm>
            <a:off x="6180357" y="2756982"/>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9" name="Freeform 46"/>
          <p:cNvSpPr>
            <a:spLocks noEditPoints="1"/>
          </p:cNvSpPr>
          <p:nvPr/>
        </p:nvSpPr>
        <p:spPr bwMode="auto">
          <a:xfrm>
            <a:off x="7026671" y="1967803"/>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90" name="Freeform 47"/>
          <p:cNvSpPr>
            <a:spLocks noEditPoints="1"/>
          </p:cNvSpPr>
          <p:nvPr/>
        </p:nvSpPr>
        <p:spPr bwMode="auto">
          <a:xfrm>
            <a:off x="7492084" y="217729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91" name="Freeform 48"/>
          <p:cNvSpPr>
            <a:spLocks noEditPoints="1"/>
          </p:cNvSpPr>
          <p:nvPr/>
        </p:nvSpPr>
        <p:spPr bwMode="auto">
          <a:xfrm>
            <a:off x="6566019" y="2243957"/>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2" name="Freeform 49"/>
          <p:cNvSpPr>
            <a:spLocks/>
          </p:cNvSpPr>
          <p:nvPr/>
        </p:nvSpPr>
        <p:spPr bwMode="auto">
          <a:xfrm>
            <a:off x="6645771" y="2382033"/>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nvGrpSpPr>
          <p:cNvPr id="93" name="Group 126"/>
          <p:cNvGrpSpPr/>
          <p:nvPr/>
        </p:nvGrpSpPr>
        <p:grpSpPr>
          <a:xfrm>
            <a:off x="6739805" y="2803404"/>
            <a:ext cx="340430" cy="323766"/>
            <a:chOff x="8505825" y="3605213"/>
            <a:chExt cx="454025" cy="431800"/>
          </a:xfrm>
        </p:grpSpPr>
        <p:sp>
          <p:nvSpPr>
            <p:cNvPr id="94"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5"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sp>
        <p:nvSpPr>
          <p:cNvPr id="96" name="Freeform 52"/>
          <p:cNvSpPr>
            <a:spLocks/>
          </p:cNvSpPr>
          <p:nvPr/>
        </p:nvSpPr>
        <p:spPr bwMode="auto">
          <a:xfrm>
            <a:off x="5689947" y="87628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7" name="Freeform 53"/>
          <p:cNvSpPr>
            <a:spLocks/>
          </p:cNvSpPr>
          <p:nvPr/>
        </p:nvSpPr>
        <p:spPr bwMode="auto">
          <a:xfrm>
            <a:off x="6076800" y="853669"/>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8" name="Freeform 54"/>
          <p:cNvSpPr>
            <a:spLocks/>
          </p:cNvSpPr>
          <p:nvPr/>
        </p:nvSpPr>
        <p:spPr bwMode="auto">
          <a:xfrm>
            <a:off x="5756605" y="985793"/>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9" name="Freeform 55"/>
          <p:cNvSpPr>
            <a:spLocks noEditPoints="1"/>
          </p:cNvSpPr>
          <p:nvPr/>
        </p:nvSpPr>
        <p:spPr bwMode="auto">
          <a:xfrm>
            <a:off x="5442362" y="1207192"/>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100" name="Freeform 56"/>
          <p:cNvSpPr>
            <a:spLocks noEditPoints="1"/>
          </p:cNvSpPr>
          <p:nvPr/>
        </p:nvSpPr>
        <p:spPr bwMode="auto">
          <a:xfrm>
            <a:off x="5240008" y="2024939"/>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1" name="Freeform 57"/>
          <p:cNvSpPr>
            <a:spLocks noEditPoints="1"/>
          </p:cNvSpPr>
          <p:nvPr/>
        </p:nvSpPr>
        <p:spPr bwMode="auto">
          <a:xfrm>
            <a:off x="6776705" y="852478"/>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2" name="Freeform 58"/>
          <p:cNvSpPr>
            <a:spLocks noEditPoints="1"/>
          </p:cNvSpPr>
          <p:nvPr/>
        </p:nvSpPr>
        <p:spPr bwMode="auto">
          <a:xfrm>
            <a:off x="5376514" y="2476273"/>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0070C0"/>
          </a:solidFill>
          <a:ln>
            <a:noFill/>
          </a:ln>
          <a:extLst/>
        </p:spPr>
        <p:txBody>
          <a:bodyPr vert="horz" wrap="square" lIns="68562" tIns="34281" rIns="68562" bIns="34281" numCol="1" anchor="t" anchorCtr="0" compatLnSpc="1">
            <a:prstTxWarp prst="textNoShape">
              <a:avLst/>
            </a:prstTxWarp>
          </a:bodyPr>
          <a:lstStyle/>
          <a:p>
            <a:endParaRPr lang="id-ID"/>
          </a:p>
        </p:txBody>
      </p:sp>
      <p:sp>
        <p:nvSpPr>
          <p:cNvPr id="103" name="Rectangle 59"/>
          <p:cNvSpPr>
            <a:spLocks noChangeArrowheads="1"/>
          </p:cNvSpPr>
          <p:nvPr/>
        </p:nvSpPr>
        <p:spPr bwMode="auto">
          <a:xfrm>
            <a:off x="6873120" y="2105880"/>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4" name="Rectangle 60"/>
          <p:cNvSpPr>
            <a:spLocks noChangeArrowheads="1"/>
          </p:cNvSpPr>
          <p:nvPr/>
        </p:nvSpPr>
        <p:spPr bwMode="auto">
          <a:xfrm>
            <a:off x="6892165" y="2058267"/>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5" name="Rectangle 61"/>
          <p:cNvSpPr>
            <a:spLocks noChangeArrowheads="1"/>
          </p:cNvSpPr>
          <p:nvPr/>
        </p:nvSpPr>
        <p:spPr bwMode="auto">
          <a:xfrm>
            <a:off x="7062380"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6" name="Rectangle 62"/>
          <p:cNvSpPr>
            <a:spLocks noChangeArrowheads="1"/>
          </p:cNvSpPr>
          <p:nvPr/>
        </p:nvSpPr>
        <p:spPr bwMode="auto">
          <a:xfrm>
            <a:off x="7079045" y="1834488"/>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7" name="Rectangle 63"/>
          <p:cNvSpPr>
            <a:spLocks noChangeArrowheads="1"/>
          </p:cNvSpPr>
          <p:nvPr/>
        </p:nvSpPr>
        <p:spPr bwMode="auto">
          <a:xfrm>
            <a:off x="7062380"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8" name="Rectangle 64"/>
          <p:cNvSpPr>
            <a:spLocks noChangeArrowheads="1"/>
          </p:cNvSpPr>
          <p:nvPr/>
        </p:nvSpPr>
        <p:spPr bwMode="auto">
          <a:xfrm>
            <a:off x="7201647" y="2009464"/>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9" name="Rectangle 65"/>
          <p:cNvSpPr>
            <a:spLocks noChangeArrowheads="1"/>
          </p:cNvSpPr>
          <p:nvPr/>
        </p:nvSpPr>
        <p:spPr bwMode="auto">
          <a:xfrm>
            <a:off x="7217121" y="1834488"/>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0" name="Rectangle 66"/>
          <p:cNvSpPr>
            <a:spLocks noChangeArrowheads="1"/>
          </p:cNvSpPr>
          <p:nvPr/>
        </p:nvSpPr>
        <p:spPr bwMode="auto">
          <a:xfrm>
            <a:off x="7201647" y="1824966"/>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1" name="Rectangle 67"/>
          <p:cNvSpPr>
            <a:spLocks noChangeArrowheads="1"/>
          </p:cNvSpPr>
          <p:nvPr/>
        </p:nvSpPr>
        <p:spPr bwMode="auto">
          <a:xfrm>
            <a:off x="6925494"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2" name="Rectangle 68"/>
          <p:cNvSpPr>
            <a:spLocks noChangeArrowheads="1"/>
          </p:cNvSpPr>
          <p:nvPr/>
        </p:nvSpPr>
        <p:spPr bwMode="auto">
          <a:xfrm>
            <a:off x="6940969" y="1834488"/>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3" name="Rectangle 69"/>
          <p:cNvSpPr>
            <a:spLocks noChangeArrowheads="1"/>
          </p:cNvSpPr>
          <p:nvPr/>
        </p:nvSpPr>
        <p:spPr bwMode="auto">
          <a:xfrm>
            <a:off x="6925494"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4" name="Rectangle 70"/>
          <p:cNvSpPr>
            <a:spLocks noChangeArrowheads="1"/>
          </p:cNvSpPr>
          <p:nvPr/>
        </p:nvSpPr>
        <p:spPr bwMode="auto">
          <a:xfrm>
            <a:off x="6892165" y="1772592"/>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5" name="Freeform 71"/>
          <p:cNvSpPr>
            <a:spLocks/>
          </p:cNvSpPr>
          <p:nvPr/>
        </p:nvSpPr>
        <p:spPr bwMode="auto">
          <a:xfrm>
            <a:off x="6892165" y="1634515"/>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6" name="Freeform 72"/>
          <p:cNvSpPr>
            <a:spLocks noEditPoints="1"/>
          </p:cNvSpPr>
          <p:nvPr/>
        </p:nvSpPr>
        <p:spPr bwMode="auto">
          <a:xfrm>
            <a:off x="5704231" y="175949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7" name="Freeform 73"/>
          <p:cNvSpPr>
            <a:spLocks noEditPoints="1"/>
          </p:cNvSpPr>
          <p:nvPr/>
        </p:nvSpPr>
        <p:spPr bwMode="auto">
          <a:xfrm>
            <a:off x="7027861" y="2189202"/>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8" name="Freeform 74"/>
          <p:cNvSpPr>
            <a:spLocks noEditPoints="1"/>
          </p:cNvSpPr>
          <p:nvPr/>
        </p:nvSpPr>
        <p:spPr bwMode="auto">
          <a:xfrm>
            <a:off x="5801836" y="1348840"/>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119" name="Freeform 75"/>
          <p:cNvSpPr>
            <a:spLocks noEditPoints="1"/>
          </p:cNvSpPr>
          <p:nvPr/>
        </p:nvSpPr>
        <p:spPr bwMode="auto">
          <a:xfrm>
            <a:off x="6344621" y="1711885"/>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120" name="Freeform 76"/>
          <p:cNvSpPr>
            <a:spLocks noEditPoints="1"/>
          </p:cNvSpPr>
          <p:nvPr/>
        </p:nvSpPr>
        <p:spPr bwMode="auto">
          <a:xfrm>
            <a:off x="5918487" y="226419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121" name="Freeform 77"/>
          <p:cNvSpPr>
            <a:spLocks/>
          </p:cNvSpPr>
          <p:nvPr/>
        </p:nvSpPr>
        <p:spPr bwMode="auto">
          <a:xfrm>
            <a:off x="6129174" y="1728550"/>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2" name="Freeform 78"/>
          <p:cNvSpPr>
            <a:spLocks/>
          </p:cNvSpPr>
          <p:nvPr/>
        </p:nvSpPr>
        <p:spPr bwMode="auto">
          <a:xfrm>
            <a:off x="6200592" y="169760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3" name="Freeform 79"/>
          <p:cNvSpPr>
            <a:spLocks noEditPoints="1"/>
          </p:cNvSpPr>
          <p:nvPr/>
        </p:nvSpPr>
        <p:spPr bwMode="auto">
          <a:xfrm>
            <a:off x="5950626" y="269984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4" name="Freeform 80"/>
          <p:cNvSpPr>
            <a:spLocks noEditPoints="1"/>
          </p:cNvSpPr>
          <p:nvPr/>
        </p:nvSpPr>
        <p:spPr bwMode="auto">
          <a:xfrm>
            <a:off x="7249260" y="149762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5" name="Freeform 81"/>
          <p:cNvSpPr>
            <a:spLocks noEditPoints="1"/>
          </p:cNvSpPr>
          <p:nvPr/>
        </p:nvSpPr>
        <p:spPr bwMode="auto">
          <a:xfrm>
            <a:off x="6189879" y="118576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6" name="Freeform 82"/>
          <p:cNvSpPr>
            <a:spLocks noEditPoints="1"/>
          </p:cNvSpPr>
          <p:nvPr/>
        </p:nvSpPr>
        <p:spPr bwMode="auto">
          <a:xfrm>
            <a:off x="6075609" y="112029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7" name="Freeform 83"/>
          <p:cNvSpPr>
            <a:spLocks/>
          </p:cNvSpPr>
          <p:nvPr/>
        </p:nvSpPr>
        <p:spPr bwMode="auto">
          <a:xfrm>
            <a:off x="6023235" y="121790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8" name="Freeform 84"/>
          <p:cNvSpPr>
            <a:spLocks/>
          </p:cNvSpPr>
          <p:nvPr/>
        </p:nvSpPr>
        <p:spPr bwMode="auto">
          <a:xfrm>
            <a:off x="5972052" y="1225047"/>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9" name="Freeform 85"/>
          <p:cNvSpPr>
            <a:spLocks noEditPoints="1"/>
          </p:cNvSpPr>
          <p:nvPr/>
        </p:nvSpPr>
        <p:spPr bwMode="auto">
          <a:xfrm>
            <a:off x="5908965" y="209397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0" name="Freeform 86"/>
          <p:cNvSpPr>
            <a:spLocks/>
          </p:cNvSpPr>
          <p:nvPr/>
        </p:nvSpPr>
        <p:spPr bwMode="auto">
          <a:xfrm>
            <a:off x="7294492" y="2401078"/>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1" name="Freeform 87"/>
          <p:cNvSpPr>
            <a:spLocks/>
          </p:cNvSpPr>
          <p:nvPr/>
        </p:nvSpPr>
        <p:spPr bwMode="auto">
          <a:xfrm>
            <a:off x="7399240" y="2392746"/>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2" name="Freeform 88"/>
          <p:cNvSpPr>
            <a:spLocks/>
          </p:cNvSpPr>
          <p:nvPr/>
        </p:nvSpPr>
        <p:spPr bwMode="auto">
          <a:xfrm>
            <a:off x="7330201" y="244154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3" name="Freeform 89"/>
          <p:cNvSpPr>
            <a:spLocks noEditPoints="1"/>
          </p:cNvSpPr>
          <p:nvPr/>
        </p:nvSpPr>
        <p:spPr bwMode="auto">
          <a:xfrm>
            <a:off x="7044525" y="1472633"/>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4" name="Freeform 90"/>
          <p:cNvSpPr>
            <a:spLocks/>
          </p:cNvSpPr>
          <p:nvPr/>
        </p:nvSpPr>
        <p:spPr bwMode="auto">
          <a:xfrm>
            <a:off x="5655428" y="2267763"/>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5" name="Freeform 91"/>
          <p:cNvSpPr>
            <a:spLocks/>
          </p:cNvSpPr>
          <p:nvPr/>
        </p:nvSpPr>
        <p:spPr bwMode="auto">
          <a:xfrm>
            <a:off x="5645906" y="226062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6" name="Freeform 92"/>
          <p:cNvSpPr>
            <a:spLocks/>
          </p:cNvSpPr>
          <p:nvPr/>
        </p:nvSpPr>
        <p:spPr bwMode="auto">
          <a:xfrm>
            <a:off x="5676854" y="230347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7" name="Freeform 93"/>
          <p:cNvSpPr>
            <a:spLocks noEditPoints="1"/>
          </p:cNvSpPr>
          <p:nvPr/>
        </p:nvSpPr>
        <p:spPr bwMode="auto">
          <a:xfrm>
            <a:off x="6675528" y="3505691"/>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8" name="Freeform 94"/>
          <p:cNvSpPr>
            <a:spLocks/>
          </p:cNvSpPr>
          <p:nvPr/>
        </p:nvSpPr>
        <p:spPr bwMode="auto">
          <a:xfrm>
            <a:off x="6476745" y="232132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9" name="Freeform 95"/>
          <p:cNvSpPr>
            <a:spLocks/>
          </p:cNvSpPr>
          <p:nvPr/>
        </p:nvSpPr>
        <p:spPr bwMode="auto">
          <a:xfrm>
            <a:off x="6466032" y="2184441"/>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40" name="Freeform 96"/>
          <p:cNvSpPr>
            <a:spLocks/>
          </p:cNvSpPr>
          <p:nvPr/>
        </p:nvSpPr>
        <p:spPr bwMode="auto">
          <a:xfrm>
            <a:off x="6496981" y="2208247"/>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41" name="Freeform 97"/>
          <p:cNvSpPr>
            <a:spLocks/>
          </p:cNvSpPr>
          <p:nvPr/>
        </p:nvSpPr>
        <p:spPr bwMode="auto">
          <a:xfrm>
            <a:off x="6488649" y="2355846"/>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42" name="Freeform 98"/>
          <p:cNvSpPr>
            <a:spLocks noEditPoints="1"/>
          </p:cNvSpPr>
          <p:nvPr/>
        </p:nvSpPr>
        <p:spPr bwMode="auto">
          <a:xfrm>
            <a:off x="6450559" y="1150057"/>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43" name="燕尾形 142"/>
          <p:cNvSpPr/>
          <p:nvPr/>
        </p:nvSpPr>
        <p:spPr>
          <a:xfrm rot="5400000">
            <a:off x="1899399" y="1517901"/>
            <a:ext cx="269960" cy="431936"/>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44" name="直接连接符 143"/>
          <p:cNvCxnSpPr/>
          <p:nvPr/>
        </p:nvCxnSpPr>
        <p:spPr>
          <a:xfrm>
            <a:off x="2034379" y="1949836"/>
            <a:ext cx="2726593"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5" name="矩形 144"/>
          <p:cNvSpPr/>
          <p:nvPr/>
        </p:nvSpPr>
        <p:spPr>
          <a:xfrm>
            <a:off x="2287062" y="1127948"/>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46" name="矩形 47"/>
          <p:cNvSpPr>
            <a:spLocks noChangeArrowheads="1"/>
          </p:cNvSpPr>
          <p:nvPr/>
        </p:nvSpPr>
        <p:spPr bwMode="auto">
          <a:xfrm>
            <a:off x="2277343" y="143892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47" name="燕尾形 146"/>
          <p:cNvSpPr/>
          <p:nvPr/>
        </p:nvSpPr>
        <p:spPr>
          <a:xfrm rot="5400000">
            <a:off x="1899399" y="2543748"/>
            <a:ext cx="269960" cy="431936"/>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48" name="直接连接符 147"/>
          <p:cNvCxnSpPr/>
          <p:nvPr/>
        </p:nvCxnSpPr>
        <p:spPr>
          <a:xfrm>
            <a:off x="2034379" y="2975683"/>
            <a:ext cx="2726593"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矩形 148"/>
          <p:cNvSpPr/>
          <p:nvPr/>
        </p:nvSpPr>
        <p:spPr>
          <a:xfrm>
            <a:off x="2287062" y="2153795"/>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50" name="矩形 47"/>
          <p:cNvSpPr>
            <a:spLocks noChangeArrowheads="1"/>
          </p:cNvSpPr>
          <p:nvPr/>
        </p:nvSpPr>
        <p:spPr bwMode="auto">
          <a:xfrm>
            <a:off x="2277343" y="2464768"/>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51" name="燕尾形 150"/>
          <p:cNvSpPr/>
          <p:nvPr/>
        </p:nvSpPr>
        <p:spPr>
          <a:xfrm rot="5400000">
            <a:off x="1899399" y="3623586"/>
            <a:ext cx="269960" cy="431936"/>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52" name="直接连接符 151"/>
          <p:cNvCxnSpPr/>
          <p:nvPr/>
        </p:nvCxnSpPr>
        <p:spPr>
          <a:xfrm>
            <a:off x="2034379" y="4055522"/>
            <a:ext cx="2726593"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3" name="矩形 152"/>
          <p:cNvSpPr/>
          <p:nvPr/>
        </p:nvSpPr>
        <p:spPr>
          <a:xfrm>
            <a:off x="2287062" y="3233634"/>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54" name="矩形 47"/>
          <p:cNvSpPr>
            <a:spLocks noChangeArrowheads="1"/>
          </p:cNvSpPr>
          <p:nvPr/>
        </p:nvSpPr>
        <p:spPr bwMode="auto">
          <a:xfrm>
            <a:off x="2277343" y="354460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01490808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ppt_x"/>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2" presetClass="entr" presetSubtype="2"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1+#ppt_w/2"/>
                                          </p:val>
                                        </p:tav>
                                        <p:tav tm="100000">
                                          <p:val>
                                            <p:strVal val="#ppt_x"/>
                                          </p:val>
                                        </p:tav>
                                      </p:tavLst>
                                    </p:anim>
                                    <p:anim calcmode="lin" valueType="num">
                                      <p:cBhvr additive="base">
                                        <p:cTn id="36" dur="500" fill="hold"/>
                                        <p:tgtEl>
                                          <p:spTgt spid="27"/>
                                        </p:tgtEl>
                                        <p:attrNameLst>
                                          <p:attrName>ppt_y</p:attrName>
                                        </p:attrNameLst>
                                      </p:cBhvr>
                                      <p:tavLst>
                                        <p:tav tm="0">
                                          <p:val>
                                            <p:strVal val="#ppt_y"/>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3"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1+#ppt_w/2"/>
                                          </p:val>
                                        </p:tav>
                                        <p:tav tm="100000">
                                          <p:val>
                                            <p:strVal val="#ppt_x"/>
                                          </p:val>
                                        </p:tav>
                                      </p:tavLst>
                                    </p:anim>
                                    <p:anim calcmode="lin" valueType="num">
                                      <p:cBhvr additive="base">
                                        <p:cTn id="52" dur="500" fill="hold"/>
                                        <p:tgtEl>
                                          <p:spTgt spid="43"/>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500" fill="hold"/>
                                        <p:tgtEl>
                                          <p:spTgt spid="44"/>
                                        </p:tgtEl>
                                        <p:attrNameLst>
                                          <p:attrName>ppt_x</p:attrName>
                                        </p:attrNameLst>
                                      </p:cBhvr>
                                      <p:tavLst>
                                        <p:tav tm="0">
                                          <p:val>
                                            <p:strVal val="#ppt_x"/>
                                          </p:val>
                                        </p:tav>
                                        <p:tav tm="100000">
                                          <p:val>
                                            <p:strVal val="#ppt_x"/>
                                          </p:val>
                                        </p:tav>
                                      </p:tavLst>
                                    </p:anim>
                                    <p:anim calcmode="lin" valueType="num">
                                      <p:cBhvr additive="base">
                                        <p:cTn id="56" dur="500" fill="hold"/>
                                        <p:tgtEl>
                                          <p:spTgt spid="4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fill="hold"/>
                                        <p:tgtEl>
                                          <p:spTgt spid="45"/>
                                        </p:tgtEl>
                                        <p:attrNameLst>
                                          <p:attrName>ppt_x</p:attrName>
                                        </p:attrNameLst>
                                      </p:cBhvr>
                                      <p:tavLst>
                                        <p:tav tm="0">
                                          <p:val>
                                            <p:strVal val="#ppt_x"/>
                                          </p:val>
                                        </p:tav>
                                        <p:tav tm="100000">
                                          <p:val>
                                            <p:strVal val="#ppt_x"/>
                                          </p:val>
                                        </p:tav>
                                      </p:tavLst>
                                    </p:anim>
                                    <p:anim calcmode="lin" valueType="num">
                                      <p:cBhvr additive="base">
                                        <p:cTn id="60" dur="500" fill="hold"/>
                                        <p:tgtEl>
                                          <p:spTgt spid="4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ppt_x"/>
                                          </p:val>
                                        </p:tav>
                                        <p:tav tm="100000">
                                          <p:val>
                                            <p:strVal val="#ppt_x"/>
                                          </p:val>
                                        </p:tav>
                                      </p:tavLst>
                                    </p:anim>
                                    <p:anim calcmode="lin" valueType="num">
                                      <p:cBhvr additive="base">
                                        <p:cTn id="64" dur="50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ppt_x"/>
                                          </p:val>
                                        </p:tav>
                                        <p:tav tm="100000">
                                          <p:val>
                                            <p:strVal val="#ppt_x"/>
                                          </p:val>
                                        </p:tav>
                                      </p:tavLst>
                                    </p:anim>
                                    <p:anim calcmode="lin" valueType="num">
                                      <p:cBhvr additive="base">
                                        <p:cTn id="68" dur="500" fill="hold"/>
                                        <p:tgtEl>
                                          <p:spTgt spid="47"/>
                                        </p:tgtEl>
                                        <p:attrNameLst>
                                          <p:attrName>ppt_y</p:attrName>
                                        </p:attrNameLst>
                                      </p:cBhvr>
                                      <p:tavLst>
                                        <p:tav tm="0">
                                          <p:val>
                                            <p:strVal val="1+#ppt_h/2"/>
                                          </p:val>
                                        </p:tav>
                                        <p:tav tm="100000">
                                          <p:val>
                                            <p:strVal val="#ppt_y"/>
                                          </p:val>
                                        </p:tav>
                                      </p:tavLst>
                                    </p:anim>
                                  </p:childTnLst>
                                </p:cTn>
                              </p:par>
                              <p:par>
                                <p:cTn id="69" presetID="2" presetClass="entr" presetSubtype="6" fill="hold" nodeType="with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additive="base">
                                        <p:cTn id="71" dur="500" fill="hold"/>
                                        <p:tgtEl>
                                          <p:spTgt spid="48"/>
                                        </p:tgtEl>
                                        <p:attrNameLst>
                                          <p:attrName>ppt_x</p:attrName>
                                        </p:attrNameLst>
                                      </p:cBhvr>
                                      <p:tavLst>
                                        <p:tav tm="0">
                                          <p:val>
                                            <p:strVal val="1+#ppt_w/2"/>
                                          </p:val>
                                        </p:tav>
                                        <p:tav tm="100000">
                                          <p:val>
                                            <p:strVal val="#ppt_x"/>
                                          </p:val>
                                        </p:tav>
                                      </p:tavLst>
                                    </p:anim>
                                    <p:anim calcmode="lin" valueType="num">
                                      <p:cBhvr additive="base">
                                        <p:cTn id="72" dur="500" fill="hold"/>
                                        <p:tgtEl>
                                          <p:spTgt spid="48"/>
                                        </p:tgtEl>
                                        <p:attrNameLst>
                                          <p:attrName>ppt_y</p:attrName>
                                        </p:attrNameLst>
                                      </p:cBhvr>
                                      <p:tavLst>
                                        <p:tav tm="0">
                                          <p:val>
                                            <p:strVal val="1+#ppt_h/2"/>
                                          </p:val>
                                        </p:tav>
                                        <p:tav tm="100000">
                                          <p:val>
                                            <p:strVal val="#ppt_y"/>
                                          </p:val>
                                        </p:tav>
                                      </p:tavLst>
                                    </p:anim>
                                  </p:childTnLst>
                                </p:cTn>
                              </p:par>
                              <p:par>
                                <p:cTn id="73" presetID="2" presetClass="entr" presetSubtype="6" fill="hold" grpId="0" nodeType="withEffect">
                                  <p:stCondLst>
                                    <p:cond delay="0"/>
                                  </p:stCondLst>
                                  <p:childTnLst>
                                    <p:set>
                                      <p:cBhvr>
                                        <p:cTn id="74" dur="1" fill="hold">
                                          <p:stCondLst>
                                            <p:cond delay="0"/>
                                          </p:stCondLst>
                                        </p:cTn>
                                        <p:tgtEl>
                                          <p:spTgt spid="55"/>
                                        </p:tgtEl>
                                        <p:attrNameLst>
                                          <p:attrName>style.visibility</p:attrName>
                                        </p:attrNameLst>
                                      </p:cBhvr>
                                      <p:to>
                                        <p:strVal val="visible"/>
                                      </p:to>
                                    </p:set>
                                    <p:anim calcmode="lin" valueType="num">
                                      <p:cBhvr additive="base">
                                        <p:cTn id="75" dur="500" fill="hold"/>
                                        <p:tgtEl>
                                          <p:spTgt spid="55"/>
                                        </p:tgtEl>
                                        <p:attrNameLst>
                                          <p:attrName>ppt_x</p:attrName>
                                        </p:attrNameLst>
                                      </p:cBhvr>
                                      <p:tavLst>
                                        <p:tav tm="0">
                                          <p:val>
                                            <p:strVal val="1+#ppt_w/2"/>
                                          </p:val>
                                        </p:tav>
                                        <p:tav tm="100000">
                                          <p:val>
                                            <p:strVal val="#ppt_x"/>
                                          </p:val>
                                        </p:tav>
                                      </p:tavLst>
                                    </p:anim>
                                    <p:anim calcmode="lin" valueType="num">
                                      <p:cBhvr additive="base">
                                        <p:cTn id="76" dur="500" fill="hold"/>
                                        <p:tgtEl>
                                          <p:spTgt spid="55"/>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additive="base">
                                        <p:cTn id="79" dur="500" fill="hold"/>
                                        <p:tgtEl>
                                          <p:spTgt spid="56"/>
                                        </p:tgtEl>
                                        <p:attrNameLst>
                                          <p:attrName>ppt_x</p:attrName>
                                        </p:attrNameLst>
                                      </p:cBhvr>
                                      <p:tavLst>
                                        <p:tav tm="0">
                                          <p:val>
                                            <p:strVal val="#ppt_x"/>
                                          </p:val>
                                        </p:tav>
                                        <p:tav tm="100000">
                                          <p:val>
                                            <p:strVal val="#ppt_x"/>
                                          </p:val>
                                        </p:tav>
                                      </p:tavLst>
                                    </p:anim>
                                    <p:anim calcmode="lin" valueType="num">
                                      <p:cBhvr additive="base">
                                        <p:cTn id="80" dur="500" fill="hold"/>
                                        <p:tgtEl>
                                          <p:spTgt spid="5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500" fill="hold"/>
                                        <p:tgtEl>
                                          <p:spTgt spid="57"/>
                                        </p:tgtEl>
                                        <p:attrNameLst>
                                          <p:attrName>ppt_x</p:attrName>
                                        </p:attrNameLst>
                                      </p:cBhvr>
                                      <p:tavLst>
                                        <p:tav tm="0">
                                          <p:val>
                                            <p:strVal val="#ppt_x"/>
                                          </p:val>
                                        </p:tav>
                                        <p:tav tm="100000">
                                          <p:val>
                                            <p:strVal val="#ppt_x"/>
                                          </p:val>
                                        </p:tav>
                                      </p:tavLst>
                                    </p:anim>
                                    <p:anim calcmode="lin" valueType="num">
                                      <p:cBhvr additive="base">
                                        <p:cTn id="84" dur="500" fill="hold"/>
                                        <p:tgtEl>
                                          <p:spTgt spid="57"/>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58"/>
                                        </p:tgtEl>
                                        <p:attrNameLst>
                                          <p:attrName>style.visibility</p:attrName>
                                        </p:attrNameLst>
                                      </p:cBhvr>
                                      <p:to>
                                        <p:strVal val="visible"/>
                                      </p:to>
                                    </p:set>
                                    <p:anim calcmode="lin" valueType="num">
                                      <p:cBhvr additive="base">
                                        <p:cTn id="87" dur="500" fill="hold"/>
                                        <p:tgtEl>
                                          <p:spTgt spid="58"/>
                                        </p:tgtEl>
                                        <p:attrNameLst>
                                          <p:attrName>ppt_x</p:attrName>
                                        </p:attrNameLst>
                                      </p:cBhvr>
                                      <p:tavLst>
                                        <p:tav tm="0">
                                          <p:val>
                                            <p:strVal val="#ppt_x"/>
                                          </p:val>
                                        </p:tav>
                                        <p:tav tm="100000">
                                          <p:val>
                                            <p:strVal val="#ppt_x"/>
                                          </p:val>
                                        </p:tav>
                                      </p:tavLst>
                                    </p:anim>
                                    <p:anim calcmode="lin" valueType="num">
                                      <p:cBhvr additive="base">
                                        <p:cTn id="88" dur="500" fill="hold"/>
                                        <p:tgtEl>
                                          <p:spTgt spid="5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9"/>
                                        </p:tgtEl>
                                        <p:attrNameLst>
                                          <p:attrName>style.visibility</p:attrName>
                                        </p:attrNameLst>
                                      </p:cBhvr>
                                      <p:to>
                                        <p:strVal val="visible"/>
                                      </p:to>
                                    </p:set>
                                    <p:anim calcmode="lin" valueType="num">
                                      <p:cBhvr additive="base">
                                        <p:cTn id="91" dur="500" fill="hold"/>
                                        <p:tgtEl>
                                          <p:spTgt spid="59"/>
                                        </p:tgtEl>
                                        <p:attrNameLst>
                                          <p:attrName>ppt_x</p:attrName>
                                        </p:attrNameLst>
                                      </p:cBhvr>
                                      <p:tavLst>
                                        <p:tav tm="0">
                                          <p:val>
                                            <p:strVal val="#ppt_x"/>
                                          </p:val>
                                        </p:tav>
                                        <p:tav tm="100000">
                                          <p:val>
                                            <p:strVal val="#ppt_x"/>
                                          </p:val>
                                        </p:tav>
                                      </p:tavLst>
                                    </p:anim>
                                    <p:anim calcmode="lin" valueType="num">
                                      <p:cBhvr additive="base">
                                        <p:cTn id="92" dur="500" fill="hold"/>
                                        <p:tgtEl>
                                          <p:spTgt spid="5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 calcmode="lin" valueType="num">
                                      <p:cBhvr additive="base">
                                        <p:cTn id="95" dur="500" fill="hold"/>
                                        <p:tgtEl>
                                          <p:spTgt spid="60"/>
                                        </p:tgtEl>
                                        <p:attrNameLst>
                                          <p:attrName>ppt_x</p:attrName>
                                        </p:attrNameLst>
                                      </p:cBhvr>
                                      <p:tavLst>
                                        <p:tav tm="0">
                                          <p:val>
                                            <p:strVal val="#ppt_x"/>
                                          </p:val>
                                        </p:tav>
                                        <p:tav tm="100000">
                                          <p:val>
                                            <p:strVal val="#ppt_x"/>
                                          </p:val>
                                        </p:tav>
                                      </p:tavLst>
                                    </p:anim>
                                    <p:anim calcmode="lin" valueType="num">
                                      <p:cBhvr additive="base">
                                        <p:cTn id="96" dur="500" fill="hold"/>
                                        <p:tgtEl>
                                          <p:spTgt spid="6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61"/>
                                        </p:tgtEl>
                                        <p:attrNameLst>
                                          <p:attrName>style.visibility</p:attrName>
                                        </p:attrNameLst>
                                      </p:cBhvr>
                                      <p:to>
                                        <p:strVal val="visible"/>
                                      </p:to>
                                    </p:set>
                                    <p:anim calcmode="lin" valueType="num">
                                      <p:cBhvr additive="base">
                                        <p:cTn id="99" dur="500" fill="hold"/>
                                        <p:tgtEl>
                                          <p:spTgt spid="61"/>
                                        </p:tgtEl>
                                        <p:attrNameLst>
                                          <p:attrName>ppt_x</p:attrName>
                                        </p:attrNameLst>
                                      </p:cBhvr>
                                      <p:tavLst>
                                        <p:tav tm="0">
                                          <p:val>
                                            <p:strVal val="#ppt_x"/>
                                          </p:val>
                                        </p:tav>
                                        <p:tav tm="100000">
                                          <p:val>
                                            <p:strVal val="#ppt_x"/>
                                          </p:val>
                                        </p:tav>
                                      </p:tavLst>
                                    </p:anim>
                                    <p:anim calcmode="lin" valueType="num">
                                      <p:cBhvr additive="base">
                                        <p:cTn id="100" dur="500" fill="hold"/>
                                        <p:tgtEl>
                                          <p:spTgt spid="61"/>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additive="base">
                                        <p:cTn id="103" dur="500" fill="hold"/>
                                        <p:tgtEl>
                                          <p:spTgt spid="69"/>
                                        </p:tgtEl>
                                        <p:attrNameLst>
                                          <p:attrName>ppt_x</p:attrName>
                                        </p:attrNameLst>
                                      </p:cBhvr>
                                      <p:tavLst>
                                        <p:tav tm="0">
                                          <p:val>
                                            <p:strVal val="#ppt_x"/>
                                          </p:val>
                                        </p:tav>
                                        <p:tav tm="100000">
                                          <p:val>
                                            <p:strVal val="#ppt_x"/>
                                          </p:val>
                                        </p:tav>
                                      </p:tavLst>
                                    </p:anim>
                                    <p:anim calcmode="lin" valueType="num">
                                      <p:cBhvr additive="base">
                                        <p:cTn id="104" dur="500" fill="hold"/>
                                        <p:tgtEl>
                                          <p:spTgt spid="69"/>
                                        </p:tgtEl>
                                        <p:attrNameLst>
                                          <p:attrName>ppt_y</p:attrName>
                                        </p:attrNameLst>
                                      </p:cBhvr>
                                      <p:tavLst>
                                        <p:tav tm="0">
                                          <p:val>
                                            <p:strVal val="1+#ppt_h/2"/>
                                          </p:val>
                                        </p:tav>
                                        <p:tav tm="100000">
                                          <p:val>
                                            <p:strVal val="#ppt_y"/>
                                          </p:val>
                                        </p:tav>
                                      </p:tavLst>
                                    </p:anim>
                                  </p:childTnLst>
                                </p:cTn>
                              </p:par>
                              <p:par>
                                <p:cTn id="105" presetID="2" presetClass="entr" presetSubtype="1" fill="hold" grpId="0" nodeType="withEffect">
                                  <p:stCondLst>
                                    <p:cond delay="0"/>
                                  </p:stCondLst>
                                  <p:childTnLst>
                                    <p:set>
                                      <p:cBhvr>
                                        <p:cTn id="106" dur="1" fill="hold">
                                          <p:stCondLst>
                                            <p:cond delay="0"/>
                                          </p:stCondLst>
                                        </p:cTn>
                                        <p:tgtEl>
                                          <p:spTgt spid="70"/>
                                        </p:tgtEl>
                                        <p:attrNameLst>
                                          <p:attrName>style.visibility</p:attrName>
                                        </p:attrNameLst>
                                      </p:cBhvr>
                                      <p:to>
                                        <p:strVal val="visible"/>
                                      </p:to>
                                    </p:set>
                                    <p:anim calcmode="lin" valueType="num">
                                      <p:cBhvr additive="base">
                                        <p:cTn id="107" dur="500" fill="hold"/>
                                        <p:tgtEl>
                                          <p:spTgt spid="70"/>
                                        </p:tgtEl>
                                        <p:attrNameLst>
                                          <p:attrName>ppt_x</p:attrName>
                                        </p:attrNameLst>
                                      </p:cBhvr>
                                      <p:tavLst>
                                        <p:tav tm="0">
                                          <p:val>
                                            <p:strVal val="#ppt_x"/>
                                          </p:val>
                                        </p:tav>
                                        <p:tav tm="100000">
                                          <p:val>
                                            <p:strVal val="#ppt_x"/>
                                          </p:val>
                                        </p:tav>
                                      </p:tavLst>
                                    </p:anim>
                                    <p:anim calcmode="lin" valueType="num">
                                      <p:cBhvr additive="base">
                                        <p:cTn id="108" dur="500" fill="hold"/>
                                        <p:tgtEl>
                                          <p:spTgt spid="70"/>
                                        </p:tgtEl>
                                        <p:attrNameLst>
                                          <p:attrName>ppt_y</p:attrName>
                                        </p:attrNameLst>
                                      </p:cBhvr>
                                      <p:tavLst>
                                        <p:tav tm="0">
                                          <p:val>
                                            <p:strVal val="0-#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71"/>
                                        </p:tgtEl>
                                        <p:attrNameLst>
                                          <p:attrName>style.visibility</p:attrName>
                                        </p:attrNameLst>
                                      </p:cBhvr>
                                      <p:to>
                                        <p:strVal val="visible"/>
                                      </p:to>
                                    </p:set>
                                    <p:anim calcmode="lin" valueType="num">
                                      <p:cBhvr additive="base">
                                        <p:cTn id="111" dur="500" fill="hold"/>
                                        <p:tgtEl>
                                          <p:spTgt spid="71"/>
                                        </p:tgtEl>
                                        <p:attrNameLst>
                                          <p:attrName>ppt_x</p:attrName>
                                        </p:attrNameLst>
                                      </p:cBhvr>
                                      <p:tavLst>
                                        <p:tav tm="0">
                                          <p:val>
                                            <p:strVal val="#ppt_x"/>
                                          </p:val>
                                        </p:tav>
                                        <p:tav tm="100000">
                                          <p:val>
                                            <p:strVal val="#ppt_x"/>
                                          </p:val>
                                        </p:tav>
                                      </p:tavLst>
                                    </p:anim>
                                    <p:anim calcmode="lin" valueType="num">
                                      <p:cBhvr additive="base">
                                        <p:cTn id="112" dur="500" fill="hold"/>
                                        <p:tgtEl>
                                          <p:spTgt spid="71"/>
                                        </p:tgtEl>
                                        <p:attrNameLst>
                                          <p:attrName>ppt_y</p:attrName>
                                        </p:attrNameLst>
                                      </p:cBhvr>
                                      <p:tavLst>
                                        <p:tav tm="0">
                                          <p:val>
                                            <p:strVal val="1+#ppt_h/2"/>
                                          </p:val>
                                        </p:tav>
                                        <p:tav tm="100000">
                                          <p:val>
                                            <p:strVal val="#ppt_y"/>
                                          </p:val>
                                        </p:tav>
                                      </p:tavLst>
                                    </p:anim>
                                  </p:childTnLst>
                                </p:cTn>
                              </p:par>
                              <p:par>
                                <p:cTn id="113" presetID="2" presetClass="entr" presetSubtype="9"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additive="base">
                                        <p:cTn id="115" dur="500" fill="hold"/>
                                        <p:tgtEl>
                                          <p:spTgt spid="72"/>
                                        </p:tgtEl>
                                        <p:attrNameLst>
                                          <p:attrName>ppt_x</p:attrName>
                                        </p:attrNameLst>
                                      </p:cBhvr>
                                      <p:tavLst>
                                        <p:tav tm="0">
                                          <p:val>
                                            <p:strVal val="0-#ppt_w/2"/>
                                          </p:val>
                                        </p:tav>
                                        <p:tav tm="100000">
                                          <p:val>
                                            <p:strVal val="#ppt_x"/>
                                          </p:val>
                                        </p:tav>
                                      </p:tavLst>
                                    </p:anim>
                                    <p:anim calcmode="lin" valueType="num">
                                      <p:cBhvr additive="base">
                                        <p:cTn id="116" dur="500" fill="hold"/>
                                        <p:tgtEl>
                                          <p:spTgt spid="72"/>
                                        </p:tgtEl>
                                        <p:attrNameLst>
                                          <p:attrName>ppt_y</p:attrName>
                                        </p:attrNameLst>
                                      </p:cBhvr>
                                      <p:tavLst>
                                        <p:tav tm="0">
                                          <p:val>
                                            <p:strVal val="0-#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73"/>
                                        </p:tgtEl>
                                        <p:attrNameLst>
                                          <p:attrName>style.visibility</p:attrName>
                                        </p:attrNameLst>
                                      </p:cBhvr>
                                      <p:to>
                                        <p:strVal val="visible"/>
                                      </p:to>
                                    </p:set>
                                    <p:anim calcmode="lin" valueType="num">
                                      <p:cBhvr additive="base">
                                        <p:cTn id="119" dur="500" fill="hold"/>
                                        <p:tgtEl>
                                          <p:spTgt spid="73"/>
                                        </p:tgtEl>
                                        <p:attrNameLst>
                                          <p:attrName>ppt_x</p:attrName>
                                        </p:attrNameLst>
                                      </p:cBhvr>
                                      <p:tavLst>
                                        <p:tav tm="0">
                                          <p:val>
                                            <p:strVal val="#ppt_x"/>
                                          </p:val>
                                        </p:tav>
                                        <p:tav tm="100000">
                                          <p:val>
                                            <p:strVal val="#ppt_x"/>
                                          </p:val>
                                        </p:tav>
                                      </p:tavLst>
                                    </p:anim>
                                    <p:anim calcmode="lin" valueType="num">
                                      <p:cBhvr additive="base">
                                        <p:cTn id="120" dur="500" fill="hold"/>
                                        <p:tgtEl>
                                          <p:spTgt spid="73"/>
                                        </p:tgtEl>
                                        <p:attrNameLst>
                                          <p:attrName>ppt_y</p:attrName>
                                        </p:attrNameLst>
                                      </p:cBhvr>
                                      <p:tavLst>
                                        <p:tav tm="0">
                                          <p:val>
                                            <p:strVal val="1+#ppt_h/2"/>
                                          </p:val>
                                        </p:tav>
                                        <p:tav tm="100000">
                                          <p:val>
                                            <p:strVal val="#ppt_y"/>
                                          </p:val>
                                        </p:tav>
                                      </p:tavLst>
                                    </p:anim>
                                  </p:childTnLst>
                                </p:cTn>
                              </p:par>
                              <p:par>
                                <p:cTn id="121" presetID="2" presetClass="entr" presetSubtype="9" fill="hold" grpId="0" nodeType="withEffect">
                                  <p:stCondLst>
                                    <p:cond delay="0"/>
                                  </p:stCondLst>
                                  <p:childTnLst>
                                    <p:set>
                                      <p:cBhvr>
                                        <p:cTn id="122" dur="1" fill="hold">
                                          <p:stCondLst>
                                            <p:cond delay="0"/>
                                          </p:stCondLst>
                                        </p:cTn>
                                        <p:tgtEl>
                                          <p:spTgt spid="74"/>
                                        </p:tgtEl>
                                        <p:attrNameLst>
                                          <p:attrName>style.visibility</p:attrName>
                                        </p:attrNameLst>
                                      </p:cBhvr>
                                      <p:to>
                                        <p:strVal val="visible"/>
                                      </p:to>
                                    </p:set>
                                    <p:anim calcmode="lin" valueType="num">
                                      <p:cBhvr additive="base">
                                        <p:cTn id="123" dur="500" fill="hold"/>
                                        <p:tgtEl>
                                          <p:spTgt spid="74"/>
                                        </p:tgtEl>
                                        <p:attrNameLst>
                                          <p:attrName>ppt_x</p:attrName>
                                        </p:attrNameLst>
                                      </p:cBhvr>
                                      <p:tavLst>
                                        <p:tav tm="0">
                                          <p:val>
                                            <p:strVal val="0-#ppt_w/2"/>
                                          </p:val>
                                        </p:tav>
                                        <p:tav tm="100000">
                                          <p:val>
                                            <p:strVal val="#ppt_x"/>
                                          </p:val>
                                        </p:tav>
                                      </p:tavLst>
                                    </p:anim>
                                    <p:anim calcmode="lin" valueType="num">
                                      <p:cBhvr additive="base">
                                        <p:cTn id="124" dur="500" fill="hold"/>
                                        <p:tgtEl>
                                          <p:spTgt spid="74"/>
                                        </p:tgtEl>
                                        <p:attrNameLst>
                                          <p:attrName>ppt_y</p:attrName>
                                        </p:attrNameLst>
                                      </p:cBhvr>
                                      <p:tavLst>
                                        <p:tav tm="0">
                                          <p:val>
                                            <p:strVal val="0-#ppt_h/2"/>
                                          </p:val>
                                        </p:tav>
                                        <p:tav tm="100000">
                                          <p:val>
                                            <p:strVal val="#ppt_y"/>
                                          </p:val>
                                        </p:tav>
                                      </p:tavLst>
                                    </p:anim>
                                  </p:childTnLst>
                                </p:cTn>
                              </p:par>
                              <p:par>
                                <p:cTn id="125" presetID="2" presetClass="entr" presetSubtype="12" fill="hold" nodeType="withEffect">
                                  <p:stCondLst>
                                    <p:cond delay="0"/>
                                  </p:stCondLst>
                                  <p:childTnLst>
                                    <p:set>
                                      <p:cBhvr>
                                        <p:cTn id="126" dur="1" fill="hold">
                                          <p:stCondLst>
                                            <p:cond delay="0"/>
                                          </p:stCondLst>
                                        </p:cTn>
                                        <p:tgtEl>
                                          <p:spTgt spid="75"/>
                                        </p:tgtEl>
                                        <p:attrNameLst>
                                          <p:attrName>style.visibility</p:attrName>
                                        </p:attrNameLst>
                                      </p:cBhvr>
                                      <p:to>
                                        <p:strVal val="visible"/>
                                      </p:to>
                                    </p:set>
                                    <p:anim calcmode="lin" valueType="num">
                                      <p:cBhvr additive="base">
                                        <p:cTn id="127" dur="500" fill="hold"/>
                                        <p:tgtEl>
                                          <p:spTgt spid="75"/>
                                        </p:tgtEl>
                                        <p:attrNameLst>
                                          <p:attrName>ppt_x</p:attrName>
                                        </p:attrNameLst>
                                      </p:cBhvr>
                                      <p:tavLst>
                                        <p:tav tm="0">
                                          <p:val>
                                            <p:strVal val="0-#ppt_w/2"/>
                                          </p:val>
                                        </p:tav>
                                        <p:tav tm="100000">
                                          <p:val>
                                            <p:strVal val="#ppt_x"/>
                                          </p:val>
                                        </p:tav>
                                      </p:tavLst>
                                    </p:anim>
                                    <p:anim calcmode="lin" valueType="num">
                                      <p:cBhvr additive="base">
                                        <p:cTn id="128" dur="500" fill="hold"/>
                                        <p:tgtEl>
                                          <p:spTgt spid="75"/>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84"/>
                                        </p:tgtEl>
                                        <p:attrNameLst>
                                          <p:attrName>style.visibility</p:attrName>
                                        </p:attrNameLst>
                                      </p:cBhvr>
                                      <p:to>
                                        <p:strVal val="visible"/>
                                      </p:to>
                                    </p:set>
                                    <p:anim calcmode="lin" valueType="num">
                                      <p:cBhvr additive="base">
                                        <p:cTn id="131" dur="500" fill="hold"/>
                                        <p:tgtEl>
                                          <p:spTgt spid="84"/>
                                        </p:tgtEl>
                                        <p:attrNameLst>
                                          <p:attrName>ppt_x</p:attrName>
                                        </p:attrNameLst>
                                      </p:cBhvr>
                                      <p:tavLst>
                                        <p:tav tm="0">
                                          <p:val>
                                            <p:strVal val="#ppt_x"/>
                                          </p:val>
                                        </p:tav>
                                        <p:tav tm="100000">
                                          <p:val>
                                            <p:strVal val="#ppt_x"/>
                                          </p:val>
                                        </p:tav>
                                      </p:tavLst>
                                    </p:anim>
                                    <p:anim calcmode="lin" valueType="num">
                                      <p:cBhvr additive="base">
                                        <p:cTn id="132" dur="500" fill="hold"/>
                                        <p:tgtEl>
                                          <p:spTgt spid="84"/>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85"/>
                                        </p:tgtEl>
                                        <p:attrNameLst>
                                          <p:attrName>style.visibility</p:attrName>
                                        </p:attrNameLst>
                                      </p:cBhvr>
                                      <p:to>
                                        <p:strVal val="visible"/>
                                      </p:to>
                                    </p:set>
                                    <p:anim calcmode="lin" valueType="num">
                                      <p:cBhvr additive="base">
                                        <p:cTn id="135" dur="500" fill="hold"/>
                                        <p:tgtEl>
                                          <p:spTgt spid="85"/>
                                        </p:tgtEl>
                                        <p:attrNameLst>
                                          <p:attrName>ppt_x</p:attrName>
                                        </p:attrNameLst>
                                      </p:cBhvr>
                                      <p:tavLst>
                                        <p:tav tm="0">
                                          <p:val>
                                            <p:strVal val="#ppt_x"/>
                                          </p:val>
                                        </p:tav>
                                        <p:tav tm="100000">
                                          <p:val>
                                            <p:strVal val="#ppt_x"/>
                                          </p:val>
                                        </p:tav>
                                      </p:tavLst>
                                    </p:anim>
                                    <p:anim calcmode="lin" valueType="num">
                                      <p:cBhvr additive="base">
                                        <p:cTn id="136" dur="500" fill="hold"/>
                                        <p:tgtEl>
                                          <p:spTgt spid="85"/>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86"/>
                                        </p:tgtEl>
                                        <p:attrNameLst>
                                          <p:attrName>style.visibility</p:attrName>
                                        </p:attrNameLst>
                                      </p:cBhvr>
                                      <p:to>
                                        <p:strVal val="visible"/>
                                      </p:to>
                                    </p:set>
                                    <p:anim calcmode="lin" valueType="num">
                                      <p:cBhvr additive="base">
                                        <p:cTn id="139" dur="500" fill="hold"/>
                                        <p:tgtEl>
                                          <p:spTgt spid="86"/>
                                        </p:tgtEl>
                                        <p:attrNameLst>
                                          <p:attrName>ppt_x</p:attrName>
                                        </p:attrNameLst>
                                      </p:cBhvr>
                                      <p:tavLst>
                                        <p:tav tm="0">
                                          <p:val>
                                            <p:strVal val="#ppt_x"/>
                                          </p:val>
                                        </p:tav>
                                        <p:tav tm="100000">
                                          <p:val>
                                            <p:strVal val="#ppt_x"/>
                                          </p:val>
                                        </p:tav>
                                      </p:tavLst>
                                    </p:anim>
                                    <p:anim calcmode="lin" valueType="num">
                                      <p:cBhvr additive="base">
                                        <p:cTn id="140" dur="500" fill="hold"/>
                                        <p:tgtEl>
                                          <p:spTgt spid="86"/>
                                        </p:tgtEl>
                                        <p:attrNameLst>
                                          <p:attrName>ppt_y</p:attrName>
                                        </p:attrNameLst>
                                      </p:cBhvr>
                                      <p:tavLst>
                                        <p:tav tm="0">
                                          <p:val>
                                            <p:strVal val="1+#ppt_h/2"/>
                                          </p:val>
                                        </p:tav>
                                        <p:tav tm="100000">
                                          <p:val>
                                            <p:strVal val="#ppt_y"/>
                                          </p:val>
                                        </p:tav>
                                      </p:tavLst>
                                    </p:anim>
                                  </p:childTnLst>
                                </p:cTn>
                              </p:par>
                              <p:par>
                                <p:cTn id="141" presetID="2" presetClass="entr" presetSubtype="12" fill="hold" grpId="0" nodeType="withEffect">
                                  <p:stCondLst>
                                    <p:cond delay="0"/>
                                  </p:stCondLst>
                                  <p:childTnLst>
                                    <p:set>
                                      <p:cBhvr>
                                        <p:cTn id="142" dur="1" fill="hold">
                                          <p:stCondLst>
                                            <p:cond delay="0"/>
                                          </p:stCondLst>
                                        </p:cTn>
                                        <p:tgtEl>
                                          <p:spTgt spid="87"/>
                                        </p:tgtEl>
                                        <p:attrNameLst>
                                          <p:attrName>style.visibility</p:attrName>
                                        </p:attrNameLst>
                                      </p:cBhvr>
                                      <p:to>
                                        <p:strVal val="visible"/>
                                      </p:to>
                                    </p:set>
                                    <p:anim calcmode="lin" valueType="num">
                                      <p:cBhvr additive="base">
                                        <p:cTn id="143" dur="500" fill="hold"/>
                                        <p:tgtEl>
                                          <p:spTgt spid="87"/>
                                        </p:tgtEl>
                                        <p:attrNameLst>
                                          <p:attrName>ppt_x</p:attrName>
                                        </p:attrNameLst>
                                      </p:cBhvr>
                                      <p:tavLst>
                                        <p:tav tm="0">
                                          <p:val>
                                            <p:strVal val="0-#ppt_w/2"/>
                                          </p:val>
                                        </p:tav>
                                        <p:tav tm="100000">
                                          <p:val>
                                            <p:strVal val="#ppt_x"/>
                                          </p:val>
                                        </p:tav>
                                      </p:tavLst>
                                    </p:anim>
                                    <p:anim calcmode="lin" valueType="num">
                                      <p:cBhvr additive="base">
                                        <p:cTn id="144" dur="500" fill="hold"/>
                                        <p:tgtEl>
                                          <p:spTgt spid="87"/>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88"/>
                                        </p:tgtEl>
                                        <p:attrNameLst>
                                          <p:attrName>style.visibility</p:attrName>
                                        </p:attrNameLst>
                                      </p:cBhvr>
                                      <p:to>
                                        <p:strVal val="visible"/>
                                      </p:to>
                                    </p:set>
                                    <p:anim calcmode="lin" valueType="num">
                                      <p:cBhvr additive="base">
                                        <p:cTn id="147" dur="500" fill="hold"/>
                                        <p:tgtEl>
                                          <p:spTgt spid="88"/>
                                        </p:tgtEl>
                                        <p:attrNameLst>
                                          <p:attrName>ppt_x</p:attrName>
                                        </p:attrNameLst>
                                      </p:cBhvr>
                                      <p:tavLst>
                                        <p:tav tm="0">
                                          <p:val>
                                            <p:strVal val="#ppt_x"/>
                                          </p:val>
                                        </p:tav>
                                        <p:tav tm="100000">
                                          <p:val>
                                            <p:strVal val="#ppt_x"/>
                                          </p:val>
                                        </p:tav>
                                      </p:tavLst>
                                    </p:anim>
                                    <p:anim calcmode="lin" valueType="num">
                                      <p:cBhvr additive="base">
                                        <p:cTn id="148" dur="500" fill="hold"/>
                                        <p:tgtEl>
                                          <p:spTgt spid="88"/>
                                        </p:tgtEl>
                                        <p:attrNameLst>
                                          <p:attrName>ppt_y</p:attrName>
                                        </p:attrNameLst>
                                      </p:cBhvr>
                                      <p:tavLst>
                                        <p:tav tm="0">
                                          <p:val>
                                            <p:strVal val="1+#ppt_h/2"/>
                                          </p:val>
                                        </p:tav>
                                        <p:tav tm="100000">
                                          <p:val>
                                            <p:strVal val="#ppt_y"/>
                                          </p:val>
                                        </p:tav>
                                      </p:tavLst>
                                    </p:anim>
                                  </p:childTnLst>
                                </p:cTn>
                              </p:par>
                              <p:par>
                                <p:cTn id="149" presetID="2" presetClass="entr" presetSubtype="12" fill="hold" grpId="0" nodeType="withEffect">
                                  <p:stCondLst>
                                    <p:cond delay="0"/>
                                  </p:stCondLst>
                                  <p:childTnLst>
                                    <p:set>
                                      <p:cBhvr>
                                        <p:cTn id="150" dur="1" fill="hold">
                                          <p:stCondLst>
                                            <p:cond delay="0"/>
                                          </p:stCondLst>
                                        </p:cTn>
                                        <p:tgtEl>
                                          <p:spTgt spid="89"/>
                                        </p:tgtEl>
                                        <p:attrNameLst>
                                          <p:attrName>style.visibility</p:attrName>
                                        </p:attrNameLst>
                                      </p:cBhvr>
                                      <p:to>
                                        <p:strVal val="visible"/>
                                      </p:to>
                                    </p:set>
                                    <p:anim calcmode="lin" valueType="num">
                                      <p:cBhvr additive="base">
                                        <p:cTn id="151" dur="500" fill="hold"/>
                                        <p:tgtEl>
                                          <p:spTgt spid="89"/>
                                        </p:tgtEl>
                                        <p:attrNameLst>
                                          <p:attrName>ppt_x</p:attrName>
                                        </p:attrNameLst>
                                      </p:cBhvr>
                                      <p:tavLst>
                                        <p:tav tm="0">
                                          <p:val>
                                            <p:strVal val="0-#ppt_w/2"/>
                                          </p:val>
                                        </p:tav>
                                        <p:tav tm="100000">
                                          <p:val>
                                            <p:strVal val="#ppt_x"/>
                                          </p:val>
                                        </p:tav>
                                      </p:tavLst>
                                    </p:anim>
                                    <p:anim calcmode="lin" valueType="num">
                                      <p:cBhvr additive="base">
                                        <p:cTn id="152" dur="500" fill="hold"/>
                                        <p:tgtEl>
                                          <p:spTgt spid="89"/>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90"/>
                                        </p:tgtEl>
                                        <p:attrNameLst>
                                          <p:attrName>style.visibility</p:attrName>
                                        </p:attrNameLst>
                                      </p:cBhvr>
                                      <p:to>
                                        <p:strVal val="visible"/>
                                      </p:to>
                                    </p:set>
                                    <p:anim calcmode="lin" valueType="num">
                                      <p:cBhvr additive="base">
                                        <p:cTn id="155" dur="500" fill="hold"/>
                                        <p:tgtEl>
                                          <p:spTgt spid="90"/>
                                        </p:tgtEl>
                                        <p:attrNameLst>
                                          <p:attrName>ppt_x</p:attrName>
                                        </p:attrNameLst>
                                      </p:cBhvr>
                                      <p:tavLst>
                                        <p:tav tm="0">
                                          <p:val>
                                            <p:strVal val="#ppt_x"/>
                                          </p:val>
                                        </p:tav>
                                        <p:tav tm="100000">
                                          <p:val>
                                            <p:strVal val="#ppt_x"/>
                                          </p:val>
                                        </p:tav>
                                      </p:tavLst>
                                    </p:anim>
                                    <p:anim calcmode="lin" valueType="num">
                                      <p:cBhvr additive="base">
                                        <p:cTn id="156" dur="500" fill="hold"/>
                                        <p:tgtEl>
                                          <p:spTgt spid="90"/>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91"/>
                                        </p:tgtEl>
                                        <p:attrNameLst>
                                          <p:attrName>style.visibility</p:attrName>
                                        </p:attrNameLst>
                                      </p:cBhvr>
                                      <p:to>
                                        <p:strVal val="visible"/>
                                      </p:to>
                                    </p:set>
                                    <p:anim calcmode="lin" valueType="num">
                                      <p:cBhvr additive="base">
                                        <p:cTn id="159" dur="500" fill="hold"/>
                                        <p:tgtEl>
                                          <p:spTgt spid="91"/>
                                        </p:tgtEl>
                                        <p:attrNameLst>
                                          <p:attrName>ppt_x</p:attrName>
                                        </p:attrNameLst>
                                      </p:cBhvr>
                                      <p:tavLst>
                                        <p:tav tm="0">
                                          <p:val>
                                            <p:strVal val="#ppt_x"/>
                                          </p:val>
                                        </p:tav>
                                        <p:tav tm="100000">
                                          <p:val>
                                            <p:strVal val="#ppt_x"/>
                                          </p:val>
                                        </p:tav>
                                      </p:tavLst>
                                    </p:anim>
                                    <p:anim calcmode="lin" valueType="num">
                                      <p:cBhvr additive="base">
                                        <p:cTn id="160" dur="500" fill="hold"/>
                                        <p:tgtEl>
                                          <p:spTgt spid="91"/>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92"/>
                                        </p:tgtEl>
                                        <p:attrNameLst>
                                          <p:attrName>style.visibility</p:attrName>
                                        </p:attrNameLst>
                                      </p:cBhvr>
                                      <p:to>
                                        <p:strVal val="visible"/>
                                      </p:to>
                                    </p:set>
                                    <p:anim calcmode="lin" valueType="num">
                                      <p:cBhvr additive="base">
                                        <p:cTn id="163" dur="500" fill="hold"/>
                                        <p:tgtEl>
                                          <p:spTgt spid="92"/>
                                        </p:tgtEl>
                                        <p:attrNameLst>
                                          <p:attrName>ppt_x</p:attrName>
                                        </p:attrNameLst>
                                      </p:cBhvr>
                                      <p:tavLst>
                                        <p:tav tm="0">
                                          <p:val>
                                            <p:strVal val="#ppt_x"/>
                                          </p:val>
                                        </p:tav>
                                        <p:tav tm="100000">
                                          <p:val>
                                            <p:strVal val="#ppt_x"/>
                                          </p:val>
                                        </p:tav>
                                      </p:tavLst>
                                    </p:anim>
                                    <p:anim calcmode="lin" valueType="num">
                                      <p:cBhvr additive="base">
                                        <p:cTn id="164" dur="500" fill="hold"/>
                                        <p:tgtEl>
                                          <p:spTgt spid="92"/>
                                        </p:tgtEl>
                                        <p:attrNameLst>
                                          <p:attrName>ppt_y</p:attrName>
                                        </p:attrNameLst>
                                      </p:cBhvr>
                                      <p:tavLst>
                                        <p:tav tm="0">
                                          <p:val>
                                            <p:strVal val="1+#ppt_h/2"/>
                                          </p:val>
                                        </p:tav>
                                        <p:tav tm="100000">
                                          <p:val>
                                            <p:strVal val="#ppt_y"/>
                                          </p:val>
                                        </p:tav>
                                      </p:tavLst>
                                    </p:anim>
                                  </p:childTnLst>
                                </p:cTn>
                              </p:par>
                              <p:par>
                                <p:cTn id="165" presetID="2" presetClass="entr" presetSubtype="8" fill="hold" nodeType="withEffect">
                                  <p:stCondLst>
                                    <p:cond delay="0"/>
                                  </p:stCondLst>
                                  <p:childTnLst>
                                    <p:set>
                                      <p:cBhvr>
                                        <p:cTn id="166" dur="1" fill="hold">
                                          <p:stCondLst>
                                            <p:cond delay="0"/>
                                          </p:stCondLst>
                                        </p:cTn>
                                        <p:tgtEl>
                                          <p:spTgt spid="93"/>
                                        </p:tgtEl>
                                        <p:attrNameLst>
                                          <p:attrName>style.visibility</p:attrName>
                                        </p:attrNameLst>
                                      </p:cBhvr>
                                      <p:to>
                                        <p:strVal val="visible"/>
                                      </p:to>
                                    </p:set>
                                    <p:anim calcmode="lin" valueType="num">
                                      <p:cBhvr additive="base">
                                        <p:cTn id="167" dur="500" fill="hold"/>
                                        <p:tgtEl>
                                          <p:spTgt spid="93"/>
                                        </p:tgtEl>
                                        <p:attrNameLst>
                                          <p:attrName>ppt_x</p:attrName>
                                        </p:attrNameLst>
                                      </p:cBhvr>
                                      <p:tavLst>
                                        <p:tav tm="0">
                                          <p:val>
                                            <p:strVal val="0-#ppt_w/2"/>
                                          </p:val>
                                        </p:tav>
                                        <p:tav tm="100000">
                                          <p:val>
                                            <p:strVal val="#ppt_x"/>
                                          </p:val>
                                        </p:tav>
                                      </p:tavLst>
                                    </p:anim>
                                    <p:anim calcmode="lin" valueType="num">
                                      <p:cBhvr additive="base">
                                        <p:cTn id="168" dur="500" fill="hold"/>
                                        <p:tgtEl>
                                          <p:spTgt spid="93"/>
                                        </p:tgtEl>
                                        <p:attrNameLst>
                                          <p:attrName>ppt_y</p:attrName>
                                        </p:attrNameLst>
                                      </p:cBhvr>
                                      <p:tavLst>
                                        <p:tav tm="0">
                                          <p:val>
                                            <p:strVal val="#ppt_y"/>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96"/>
                                        </p:tgtEl>
                                        <p:attrNameLst>
                                          <p:attrName>style.visibility</p:attrName>
                                        </p:attrNameLst>
                                      </p:cBhvr>
                                      <p:to>
                                        <p:strVal val="visible"/>
                                      </p:to>
                                    </p:set>
                                    <p:anim calcmode="lin" valueType="num">
                                      <p:cBhvr additive="base">
                                        <p:cTn id="171" dur="500" fill="hold"/>
                                        <p:tgtEl>
                                          <p:spTgt spid="96"/>
                                        </p:tgtEl>
                                        <p:attrNameLst>
                                          <p:attrName>ppt_x</p:attrName>
                                        </p:attrNameLst>
                                      </p:cBhvr>
                                      <p:tavLst>
                                        <p:tav tm="0">
                                          <p:val>
                                            <p:strVal val="#ppt_x"/>
                                          </p:val>
                                        </p:tav>
                                        <p:tav tm="100000">
                                          <p:val>
                                            <p:strVal val="#ppt_x"/>
                                          </p:val>
                                        </p:tav>
                                      </p:tavLst>
                                    </p:anim>
                                    <p:anim calcmode="lin" valueType="num">
                                      <p:cBhvr additive="base">
                                        <p:cTn id="172" dur="500" fill="hold"/>
                                        <p:tgtEl>
                                          <p:spTgt spid="96"/>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97"/>
                                        </p:tgtEl>
                                        <p:attrNameLst>
                                          <p:attrName>style.visibility</p:attrName>
                                        </p:attrNameLst>
                                      </p:cBhvr>
                                      <p:to>
                                        <p:strVal val="visible"/>
                                      </p:to>
                                    </p:set>
                                    <p:anim calcmode="lin" valueType="num">
                                      <p:cBhvr additive="base">
                                        <p:cTn id="175" dur="500" fill="hold"/>
                                        <p:tgtEl>
                                          <p:spTgt spid="97"/>
                                        </p:tgtEl>
                                        <p:attrNameLst>
                                          <p:attrName>ppt_x</p:attrName>
                                        </p:attrNameLst>
                                      </p:cBhvr>
                                      <p:tavLst>
                                        <p:tav tm="0">
                                          <p:val>
                                            <p:strVal val="#ppt_x"/>
                                          </p:val>
                                        </p:tav>
                                        <p:tav tm="100000">
                                          <p:val>
                                            <p:strVal val="#ppt_x"/>
                                          </p:val>
                                        </p:tav>
                                      </p:tavLst>
                                    </p:anim>
                                    <p:anim calcmode="lin" valueType="num">
                                      <p:cBhvr additive="base">
                                        <p:cTn id="176" dur="500" fill="hold"/>
                                        <p:tgtEl>
                                          <p:spTgt spid="97"/>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98"/>
                                        </p:tgtEl>
                                        <p:attrNameLst>
                                          <p:attrName>style.visibility</p:attrName>
                                        </p:attrNameLst>
                                      </p:cBhvr>
                                      <p:to>
                                        <p:strVal val="visible"/>
                                      </p:to>
                                    </p:set>
                                    <p:anim calcmode="lin" valueType="num">
                                      <p:cBhvr additive="base">
                                        <p:cTn id="179" dur="500" fill="hold"/>
                                        <p:tgtEl>
                                          <p:spTgt spid="98"/>
                                        </p:tgtEl>
                                        <p:attrNameLst>
                                          <p:attrName>ppt_x</p:attrName>
                                        </p:attrNameLst>
                                      </p:cBhvr>
                                      <p:tavLst>
                                        <p:tav tm="0">
                                          <p:val>
                                            <p:strVal val="#ppt_x"/>
                                          </p:val>
                                        </p:tav>
                                        <p:tav tm="100000">
                                          <p:val>
                                            <p:strVal val="#ppt_x"/>
                                          </p:val>
                                        </p:tav>
                                      </p:tavLst>
                                    </p:anim>
                                    <p:anim calcmode="lin" valueType="num">
                                      <p:cBhvr additive="base">
                                        <p:cTn id="180" dur="500" fill="hold"/>
                                        <p:tgtEl>
                                          <p:spTgt spid="98"/>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99"/>
                                        </p:tgtEl>
                                        <p:attrNameLst>
                                          <p:attrName>style.visibility</p:attrName>
                                        </p:attrNameLst>
                                      </p:cBhvr>
                                      <p:to>
                                        <p:strVal val="visible"/>
                                      </p:to>
                                    </p:set>
                                    <p:anim calcmode="lin" valueType="num">
                                      <p:cBhvr additive="base">
                                        <p:cTn id="183" dur="500" fill="hold"/>
                                        <p:tgtEl>
                                          <p:spTgt spid="99"/>
                                        </p:tgtEl>
                                        <p:attrNameLst>
                                          <p:attrName>ppt_x</p:attrName>
                                        </p:attrNameLst>
                                      </p:cBhvr>
                                      <p:tavLst>
                                        <p:tav tm="0">
                                          <p:val>
                                            <p:strVal val="#ppt_x"/>
                                          </p:val>
                                        </p:tav>
                                        <p:tav tm="100000">
                                          <p:val>
                                            <p:strVal val="#ppt_x"/>
                                          </p:val>
                                        </p:tav>
                                      </p:tavLst>
                                    </p:anim>
                                    <p:anim calcmode="lin" valueType="num">
                                      <p:cBhvr additive="base">
                                        <p:cTn id="184" dur="500" fill="hold"/>
                                        <p:tgtEl>
                                          <p:spTgt spid="99"/>
                                        </p:tgtEl>
                                        <p:attrNameLst>
                                          <p:attrName>ppt_y</p:attrName>
                                        </p:attrNameLst>
                                      </p:cBhvr>
                                      <p:tavLst>
                                        <p:tav tm="0">
                                          <p:val>
                                            <p:strVal val="1+#ppt_h/2"/>
                                          </p:val>
                                        </p:tav>
                                        <p:tav tm="100000">
                                          <p:val>
                                            <p:strVal val="#ppt_y"/>
                                          </p:val>
                                        </p:tav>
                                      </p:tavLst>
                                    </p:anim>
                                  </p:childTnLst>
                                </p:cTn>
                              </p:par>
                              <p:par>
                                <p:cTn id="185" presetID="2" presetClass="entr" presetSubtype="4" fill="hold" grpId="0" nodeType="withEffect">
                                  <p:stCondLst>
                                    <p:cond delay="0"/>
                                  </p:stCondLst>
                                  <p:childTnLst>
                                    <p:set>
                                      <p:cBhvr>
                                        <p:cTn id="186" dur="1" fill="hold">
                                          <p:stCondLst>
                                            <p:cond delay="0"/>
                                          </p:stCondLst>
                                        </p:cTn>
                                        <p:tgtEl>
                                          <p:spTgt spid="100"/>
                                        </p:tgtEl>
                                        <p:attrNameLst>
                                          <p:attrName>style.visibility</p:attrName>
                                        </p:attrNameLst>
                                      </p:cBhvr>
                                      <p:to>
                                        <p:strVal val="visible"/>
                                      </p:to>
                                    </p:set>
                                    <p:anim calcmode="lin" valueType="num">
                                      <p:cBhvr additive="base">
                                        <p:cTn id="187" dur="500" fill="hold"/>
                                        <p:tgtEl>
                                          <p:spTgt spid="100"/>
                                        </p:tgtEl>
                                        <p:attrNameLst>
                                          <p:attrName>ppt_x</p:attrName>
                                        </p:attrNameLst>
                                      </p:cBhvr>
                                      <p:tavLst>
                                        <p:tav tm="0">
                                          <p:val>
                                            <p:strVal val="#ppt_x"/>
                                          </p:val>
                                        </p:tav>
                                        <p:tav tm="100000">
                                          <p:val>
                                            <p:strVal val="#ppt_x"/>
                                          </p:val>
                                        </p:tav>
                                      </p:tavLst>
                                    </p:anim>
                                    <p:anim calcmode="lin" valueType="num">
                                      <p:cBhvr additive="base">
                                        <p:cTn id="188" dur="500" fill="hold"/>
                                        <p:tgtEl>
                                          <p:spTgt spid="100"/>
                                        </p:tgtEl>
                                        <p:attrNameLst>
                                          <p:attrName>ppt_y</p:attrName>
                                        </p:attrNameLst>
                                      </p:cBhvr>
                                      <p:tavLst>
                                        <p:tav tm="0">
                                          <p:val>
                                            <p:strVal val="1+#ppt_h/2"/>
                                          </p:val>
                                        </p:tav>
                                        <p:tav tm="100000">
                                          <p:val>
                                            <p:strVal val="#ppt_y"/>
                                          </p:val>
                                        </p:tav>
                                      </p:tavLst>
                                    </p:anim>
                                  </p:childTnLst>
                                </p:cTn>
                              </p:par>
                              <p:par>
                                <p:cTn id="189" presetID="2" presetClass="entr" presetSubtype="8" fill="hold" grpId="0" nodeType="withEffect">
                                  <p:stCondLst>
                                    <p:cond delay="0"/>
                                  </p:stCondLst>
                                  <p:childTnLst>
                                    <p:set>
                                      <p:cBhvr>
                                        <p:cTn id="190" dur="1" fill="hold">
                                          <p:stCondLst>
                                            <p:cond delay="0"/>
                                          </p:stCondLst>
                                        </p:cTn>
                                        <p:tgtEl>
                                          <p:spTgt spid="101"/>
                                        </p:tgtEl>
                                        <p:attrNameLst>
                                          <p:attrName>style.visibility</p:attrName>
                                        </p:attrNameLst>
                                      </p:cBhvr>
                                      <p:to>
                                        <p:strVal val="visible"/>
                                      </p:to>
                                    </p:set>
                                    <p:anim calcmode="lin" valueType="num">
                                      <p:cBhvr additive="base">
                                        <p:cTn id="191" dur="500" fill="hold"/>
                                        <p:tgtEl>
                                          <p:spTgt spid="101"/>
                                        </p:tgtEl>
                                        <p:attrNameLst>
                                          <p:attrName>ppt_x</p:attrName>
                                        </p:attrNameLst>
                                      </p:cBhvr>
                                      <p:tavLst>
                                        <p:tav tm="0">
                                          <p:val>
                                            <p:strVal val="0-#ppt_w/2"/>
                                          </p:val>
                                        </p:tav>
                                        <p:tav tm="100000">
                                          <p:val>
                                            <p:strVal val="#ppt_x"/>
                                          </p:val>
                                        </p:tav>
                                      </p:tavLst>
                                    </p:anim>
                                    <p:anim calcmode="lin" valueType="num">
                                      <p:cBhvr additive="base">
                                        <p:cTn id="192" dur="500" fill="hold"/>
                                        <p:tgtEl>
                                          <p:spTgt spid="101"/>
                                        </p:tgtEl>
                                        <p:attrNameLst>
                                          <p:attrName>ppt_y</p:attrName>
                                        </p:attrNameLst>
                                      </p:cBhvr>
                                      <p:tavLst>
                                        <p:tav tm="0">
                                          <p:val>
                                            <p:strVal val="#ppt_y"/>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102"/>
                                        </p:tgtEl>
                                        <p:attrNameLst>
                                          <p:attrName>style.visibility</p:attrName>
                                        </p:attrNameLst>
                                      </p:cBhvr>
                                      <p:to>
                                        <p:strVal val="visible"/>
                                      </p:to>
                                    </p:set>
                                    <p:anim calcmode="lin" valueType="num">
                                      <p:cBhvr additive="base">
                                        <p:cTn id="195" dur="500" fill="hold"/>
                                        <p:tgtEl>
                                          <p:spTgt spid="102"/>
                                        </p:tgtEl>
                                        <p:attrNameLst>
                                          <p:attrName>ppt_x</p:attrName>
                                        </p:attrNameLst>
                                      </p:cBhvr>
                                      <p:tavLst>
                                        <p:tav tm="0">
                                          <p:val>
                                            <p:strVal val="#ppt_x"/>
                                          </p:val>
                                        </p:tav>
                                        <p:tav tm="100000">
                                          <p:val>
                                            <p:strVal val="#ppt_x"/>
                                          </p:val>
                                        </p:tav>
                                      </p:tavLst>
                                    </p:anim>
                                    <p:anim calcmode="lin" valueType="num">
                                      <p:cBhvr additive="base">
                                        <p:cTn id="196" dur="500" fill="hold"/>
                                        <p:tgtEl>
                                          <p:spTgt spid="102"/>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103"/>
                                        </p:tgtEl>
                                        <p:attrNameLst>
                                          <p:attrName>style.visibility</p:attrName>
                                        </p:attrNameLst>
                                      </p:cBhvr>
                                      <p:to>
                                        <p:strVal val="visible"/>
                                      </p:to>
                                    </p:set>
                                    <p:anim calcmode="lin" valueType="num">
                                      <p:cBhvr additive="base">
                                        <p:cTn id="199" dur="500" fill="hold"/>
                                        <p:tgtEl>
                                          <p:spTgt spid="103"/>
                                        </p:tgtEl>
                                        <p:attrNameLst>
                                          <p:attrName>ppt_x</p:attrName>
                                        </p:attrNameLst>
                                      </p:cBhvr>
                                      <p:tavLst>
                                        <p:tav tm="0">
                                          <p:val>
                                            <p:strVal val="#ppt_x"/>
                                          </p:val>
                                        </p:tav>
                                        <p:tav tm="100000">
                                          <p:val>
                                            <p:strVal val="#ppt_x"/>
                                          </p:val>
                                        </p:tav>
                                      </p:tavLst>
                                    </p:anim>
                                    <p:anim calcmode="lin" valueType="num">
                                      <p:cBhvr additive="base">
                                        <p:cTn id="200" dur="500" fill="hold"/>
                                        <p:tgtEl>
                                          <p:spTgt spid="103"/>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104"/>
                                        </p:tgtEl>
                                        <p:attrNameLst>
                                          <p:attrName>style.visibility</p:attrName>
                                        </p:attrNameLst>
                                      </p:cBhvr>
                                      <p:to>
                                        <p:strVal val="visible"/>
                                      </p:to>
                                    </p:set>
                                    <p:anim calcmode="lin" valueType="num">
                                      <p:cBhvr additive="base">
                                        <p:cTn id="203" dur="500" fill="hold"/>
                                        <p:tgtEl>
                                          <p:spTgt spid="104"/>
                                        </p:tgtEl>
                                        <p:attrNameLst>
                                          <p:attrName>ppt_x</p:attrName>
                                        </p:attrNameLst>
                                      </p:cBhvr>
                                      <p:tavLst>
                                        <p:tav tm="0">
                                          <p:val>
                                            <p:strVal val="#ppt_x"/>
                                          </p:val>
                                        </p:tav>
                                        <p:tav tm="100000">
                                          <p:val>
                                            <p:strVal val="#ppt_x"/>
                                          </p:val>
                                        </p:tav>
                                      </p:tavLst>
                                    </p:anim>
                                    <p:anim calcmode="lin" valueType="num">
                                      <p:cBhvr additive="base">
                                        <p:cTn id="204" dur="500" fill="hold"/>
                                        <p:tgtEl>
                                          <p:spTgt spid="104"/>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105"/>
                                        </p:tgtEl>
                                        <p:attrNameLst>
                                          <p:attrName>style.visibility</p:attrName>
                                        </p:attrNameLst>
                                      </p:cBhvr>
                                      <p:to>
                                        <p:strVal val="visible"/>
                                      </p:to>
                                    </p:set>
                                    <p:anim calcmode="lin" valueType="num">
                                      <p:cBhvr additive="base">
                                        <p:cTn id="207" dur="500" fill="hold"/>
                                        <p:tgtEl>
                                          <p:spTgt spid="105"/>
                                        </p:tgtEl>
                                        <p:attrNameLst>
                                          <p:attrName>ppt_x</p:attrName>
                                        </p:attrNameLst>
                                      </p:cBhvr>
                                      <p:tavLst>
                                        <p:tav tm="0">
                                          <p:val>
                                            <p:strVal val="#ppt_x"/>
                                          </p:val>
                                        </p:tav>
                                        <p:tav tm="100000">
                                          <p:val>
                                            <p:strVal val="#ppt_x"/>
                                          </p:val>
                                        </p:tav>
                                      </p:tavLst>
                                    </p:anim>
                                    <p:anim calcmode="lin" valueType="num">
                                      <p:cBhvr additive="base">
                                        <p:cTn id="208" dur="500" fill="hold"/>
                                        <p:tgtEl>
                                          <p:spTgt spid="105"/>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106"/>
                                        </p:tgtEl>
                                        <p:attrNameLst>
                                          <p:attrName>style.visibility</p:attrName>
                                        </p:attrNameLst>
                                      </p:cBhvr>
                                      <p:to>
                                        <p:strVal val="visible"/>
                                      </p:to>
                                    </p:set>
                                    <p:anim calcmode="lin" valueType="num">
                                      <p:cBhvr additive="base">
                                        <p:cTn id="211" dur="500" fill="hold"/>
                                        <p:tgtEl>
                                          <p:spTgt spid="106"/>
                                        </p:tgtEl>
                                        <p:attrNameLst>
                                          <p:attrName>ppt_x</p:attrName>
                                        </p:attrNameLst>
                                      </p:cBhvr>
                                      <p:tavLst>
                                        <p:tav tm="0">
                                          <p:val>
                                            <p:strVal val="#ppt_x"/>
                                          </p:val>
                                        </p:tav>
                                        <p:tav tm="100000">
                                          <p:val>
                                            <p:strVal val="#ppt_x"/>
                                          </p:val>
                                        </p:tav>
                                      </p:tavLst>
                                    </p:anim>
                                    <p:anim calcmode="lin" valueType="num">
                                      <p:cBhvr additive="base">
                                        <p:cTn id="212" dur="500" fill="hold"/>
                                        <p:tgtEl>
                                          <p:spTgt spid="106"/>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107"/>
                                        </p:tgtEl>
                                        <p:attrNameLst>
                                          <p:attrName>style.visibility</p:attrName>
                                        </p:attrNameLst>
                                      </p:cBhvr>
                                      <p:to>
                                        <p:strVal val="visible"/>
                                      </p:to>
                                    </p:set>
                                    <p:anim calcmode="lin" valueType="num">
                                      <p:cBhvr additive="base">
                                        <p:cTn id="215" dur="500" fill="hold"/>
                                        <p:tgtEl>
                                          <p:spTgt spid="107"/>
                                        </p:tgtEl>
                                        <p:attrNameLst>
                                          <p:attrName>ppt_x</p:attrName>
                                        </p:attrNameLst>
                                      </p:cBhvr>
                                      <p:tavLst>
                                        <p:tav tm="0">
                                          <p:val>
                                            <p:strVal val="#ppt_x"/>
                                          </p:val>
                                        </p:tav>
                                        <p:tav tm="100000">
                                          <p:val>
                                            <p:strVal val="#ppt_x"/>
                                          </p:val>
                                        </p:tav>
                                      </p:tavLst>
                                    </p:anim>
                                    <p:anim calcmode="lin" valueType="num">
                                      <p:cBhvr additive="base">
                                        <p:cTn id="216" dur="500" fill="hold"/>
                                        <p:tgtEl>
                                          <p:spTgt spid="107"/>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108"/>
                                        </p:tgtEl>
                                        <p:attrNameLst>
                                          <p:attrName>style.visibility</p:attrName>
                                        </p:attrNameLst>
                                      </p:cBhvr>
                                      <p:to>
                                        <p:strVal val="visible"/>
                                      </p:to>
                                    </p:set>
                                    <p:anim calcmode="lin" valueType="num">
                                      <p:cBhvr additive="base">
                                        <p:cTn id="219" dur="500" fill="hold"/>
                                        <p:tgtEl>
                                          <p:spTgt spid="108"/>
                                        </p:tgtEl>
                                        <p:attrNameLst>
                                          <p:attrName>ppt_x</p:attrName>
                                        </p:attrNameLst>
                                      </p:cBhvr>
                                      <p:tavLst>
                                        <p:tav tm="0">
                                          <p:val>
                                            <p:strVal val="#ppt_x"/>
                                          </p:val>
                                        </p:tav>
                                        <p:tav tm="100000">
                                          <p:val>
                                            <p:strVal val="#ppt_x"/>
                                          </p:val>
                                        </p:tav>
                                      </p:tavLst>
                                    </p:anim>
                                    <p:anim calcmode="lin" valueType="num">
                                      <p:cBhvr additive="base">
                                        <p:cTn id="220" dur="500" fill="hold"/>
                                        <p:tgtEl>
                                          <p:spTgt spid="108"/>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109"/>
                                        </p:tgtEl>
                                        <p:attrNameLst>
                                          <p:attrName>style.visibility</p:attrName>
                                        </p:attrNameLst>
                                      </p:cBhvr>
                                      <p:to>
                                        <p:strVal val="visible"/>
                                      </p:to>
                                    </p:set>
                                    <p:anim calcmode="lin" valueType="num">
                                      <p:cBhvr additive="base">
                                        <p:cTn id="223" dur="500" fill="hold"/>
                                        <p:tgtEl>
                                          <p:spTgt spid="109"/>
                                        </p:tgtEl>
                                        <p:attrNameLst>
                                          <p:attrName>ppt_x</p:attrName>
                                        </p:attrNameLst>
                                      </p:cBhvr>
                                      <p:tavLst>
                                        <p:tav tm="0">
                                          <p:val>
                                            <p:strVal val="#ppt_x"/>
                                          </p:val>
                                        </p:tav>
                                        <p:tav tm="100000">
                                          <p:val>
                                            <p:strVal val="#ppt_x"/>
                                          </p:val>
                                        </p:tav>
                                      </p:tavLst>
                                    </p:anim>
                                    <p:anim calcmode="lin" valueType="num">
                                      <p:cBhvr additive="base">
                                        <p:cTn id="224" dur="500" fill="hold"/>
                                        <p:tgtEl>
                                          <p:spTgt spid="109"/>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110"/>
                                        </p:tgtEl>
                                        <p:attrNameLst>
                                          <p:attrName>style.visibility</p:attrName>
                                        </p:attrNameLst>
                                      </p:cBhvr>
                                      <p:to>
                                        <p:strVal val="visible"/>
                                      </p:to>
                                    </p:set>
                                    <p:anim calcmode="lin" valueType="num">
                                      <p:cBhvr additive="base">
                                        <p:cTn id="227" dur="500" fill="hold"/>
                                        <p:tgtEl>
                                          <p:spTgt spid="110"/>
                                        </p:tgtEl>
                                        <p:attrNameLst>
                                          <p:attrName>ppt_x</p:attrName>
                                        </p:attrNameLst>
                                      </p:cBhvr>
                                      <p:tavLst>
                                        <p:tav tm="0">
                                          <p:val>
                                            <p:strVal val="#ppt_x"/>
                                          </p:val>
                                        </p:tav>
                                        <p:tav tm="100000">
                                          <p:val>
                                            <p:strVal val="#ppt_x"/>
                                          </p:val>
                                        </p:tav>
                                      </p:tavLst>
                                    </p:anim>
                                    <p:anim calcmode="lin" valueType="num">
                                      <p:cBhvr additive="base">
                                        <p:cTn id="228" dur="500" fill="hold"/>
                                        <p:tgtEl>
                                          <p:spTgt spid="110"/>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111"/>
                                        </p:tgtEl>
                                        <p:attrNameLst>
                                          <p:attrName>style.visibility</p:attrName>
                                        </p:attrNameLst>
                                      </p:cBhvr>
                                      <p:to>
                                        <p:strVal val="visible"/>
                                      </p:to>
                                    </p:set>
                                    <p:anim calcmode="lin" valueType="num">
                                      <p:cBhvr additive="base">
                                        <p:cTn id="231" dur="500" fill="hold"/>
                                        <p:tgtEl>
                                          <p:spTgt spid="111"/>
                                        </p:tgtEl>
                                        <p:attrNameLst>
                                          <p:attrName>ppt_x</p:attrName>
                                        </p:attrNameLst>
                                      </p:cBhvr>
                                      <p:tavLst>
                                        <p:tav tm="0">
                                          <p:val>
                                            <p:strVal val="#ppt_x"/>
                                          </p:val>
                                        </p:tav>
                                        <p:tav tm="100000">
                                          <p:val>
                                            <p:strVal val="#ppt_x"/>
                                          </p:val>
                                        </p:tav>
                                      </p:tavLst>
                                    </p:anim>
                                    <p:anim calcmode="lin" valueType="num">
                                      <p:cBhvr additive="base">
                                        <p:cTn id="232" dur="500" fill="hold"/>
                                        <p:tgtEl>
                                          <p:spTgt spid="111"/>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112"/>
                                        </p:tgtEl>
                                        <p:attrNameLst>
                                          <p:attrName>style.visibility</p:attrName>
                                        </p:attrNameLst>
                                      </p:cBhvr>
                                      <p:to>
                                        <p:strVal val="visible"/>
                                      </p:to>
                                    </p:set>
                                    <p:anim calcmode="lin" valueType="num">
                                      <p:cBhvr additive="base">
                                        <p:cTn id="235" dur="500" fill="hold"/>
                                        <p:tgtEl>
                                          <p:spTgt spid="112"/>
                                        </p:tgtEl>
                                        <p:attrNameLst>
                                          <p:attrName>ppt_x</p:attrName>
                                        </p:attrNameLst>
                                      </p:cBhvr>
                                      <p:tavLst>
                                        <p:tav tm="0">
                                          <p:val>
                                            <p:strVal val="#ppt_x"/>
                                          </p:val>
                                        </p:tav>
                                        <p:tav tm="100000">
                                          <p:val>
                                            <p:strVal val="#ppt_x"/>
                                          </p:val>
                                        </p:tav>
                                      </p:tavLst>
                                    </p:anim>
                                    <p:anim calcmode="lin" valueType="num">
                                      <p:cBhvr additive="base">
                                        <p:cTn id="236" dur="500" fill="hold"/>
                                        <p:tgtEl>
                                          <p:spTgt spid="112"/>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113"/>
                                        </p:tgtEl>
                                        <p:attrNameLst>
                                          <p:attrName>style.visibility</p:attrName>
                                        </p:attrNameLst>
                                      </p:cBhvr>
                                      <p:to>
                                        <p:strVal val="visible"/>
                                      </p:to>
                                    </p:set>
                                    <p:anim calcmode="lin" valueType="num">
                                      <p:cBhvr additive="base">
                                        <p:cTn id="239" dur="500" fill="hold"/>
                                        <p:tgtEl>
                                          <p:spTgt spid="113"/>
                                        </p:tgtEl>
                                        <p:attrNameLst>
                                          <p:attrName>ppt_x</p:attrName>
                                        </p:attrNameLst>
                                      </p:cBhvr>
                                      <p:tavLst>
                                        <p:tav tm="0">
                                          <p:val>
                                            <p:strVal val="#ppt_x"/>
                                          </p:val>
                                        </p:tav>
                                        <p:tav tm="100000">
                                          <p:val>
                                            <p:strVal val="#ppt_x"/>
                                          </p:val>
                                        </p:tav>
                                      </p:tavLst>
                                    </p:anim>
                                    <p:anim calcmode="lin" valueType="num">
                                      <p:cBhvr additive="base">
                                        <p:cTn id="240" dur="500" fill="hold"/>
                                        <p:tgtEl>
                                          <p:spTgt spid="113"/>
                                        </p:tgtEl>
                                        <p:attrNameLst>
                                          <p:attrName>ppt_y</p:attrName>
                                        </p:attrNameLst>
                                      </p:cBhvr>
                                      <p:tavLst>
                                        <p:tav tm="0">
                                          <p:val>
                                            <p:strVal val="1+#ppt_h/2"/>
                                          </p:val>
                                        </p:tav>
                                        <p:tav tm="100000">
                                          <p:val>
                                            <p:strVal val="#ppt_y"/>
                                          </p:val>
                                        </p:tav>
                                      </p:tavLst>
                                    </p:anim>
                                  </p:childTnLst>
                                </p:cTn>
                              </p:par>
                              <p:par>
                                <p:cTn id="241" presetID="2" presetClass="entr" presetSubtype="4" fill="hold" grpId="0" nodeType="withEffect">
                                  <p:stCondLst>
                                    <p:cond delay="0"/>
                                  </p:stCondLst>
                                  <p:childTnLst>
                                    <p:set>
                                      <p:cBhvr>
                                        <p:cTn id="242" dur="1" fill="hold">
                                          <p:stCondLst>
                                            <p:cond delay="0"/>
                                          </p:stCondLst>
                                        </p:cTn>
                                        <p:tgtEl>
                                          <p:spTgt spid="114"/>
                                        </p:tgtEl>
                                        <p:attrNameLst>
                                          <p:attrName>style.visibility</p:attrName>
                                        </p:attrNameLst>
                                      </p:cBhvr>
                                      <p:to>
                                        <p:strVal val="visible"/>
                                      </p:to>
                                    </p:set>
                                    <p:anim calcmode="lin" valueType="num">
                                      <p:cBhvr additive="base">
                                        <p:cTn id="243" dur="500" fill="hold"/>
                                        <p:tgtEl>
                                          <p:spTgt spid="114"/>
                                        </p:tgtEl>
                                        <p:attrNameLst>
                                          <p:attrName>ppt_x</p:attrName>
                                        </p:attrNameLst>
                                      </p:cBhvr>
                                      <p:tavLst>
                                        <p:tav tm="0">
                                          <p:val>
                                            <p:strVal val="#ppt_x"/>
                                          </p:val>
                                        </p:tav>
                                        <p:tav tm="100000">
                                          <p:val>
                                            <p:strVal val="#ppt_x"/>
                                          </p:val>
                                        </p:tav>
                                      </p:tavLst>
                                    </p:anim>
                                    <p:anim calcmode="lin" valueType="num">
                                      <p:cBhvr additive="base">
                                        <p:cTn id="244" dur="500" fill="hold"/>
                                        <p:tgtEl>
                                          <p:spTgt spid="114"/>
                                        </p:tgtEl>
                                        <p:attrNameLst>
                                          <p:attrName>ppt_y</p:attrName>
                                        </p:attrNameLst>
                                      </p:cBhvr>
                                      <p:tavLst>
                                        <p:tav tm="0">
                                          <p:val>
                                            <p:strVal val="1+#ppt_h/2"/>
                                          </p:val>
                                        </p:tav>
                                        <p:tav tm="100000">
                                          <p:val>
                                            <p:strVal val="#ppt_y"/>
                                          </p:val>
                                        </p:tav>
                                      </p:tavLst>
                                    </p:anim>
                                  </p:childTnLst>
                                </p:cTn>
                              </p:par>
                              <p:par>
                                <p:cTn id="245" presetID="2" presetClass="entr" presetSubtype="4" fill="hold" grpId="0" nodeType="withEffect">
                                  <p:stCondLst>
                                    <p:cond delay="0"/>
                                  </p:stCondLst>
                                  <p:childTnLst>
                                    <p:set>
                                      <p:cBhvr>
                                        <p:cTn id="246" dur="1" fill="hold">
                                          <p:stCondLst>
                                            <p:cond delay="0"/>
                                          </p:stCondLst>
                                        </p:cTn>
                                        <p:tgtEl>
                                          <p:spTgt spid="115"/>
                                        </p:tgtEl>
                                        <p:attrNameLst>
                                          <p:attrName>style.visibility</p:attrName>
                                        </p:attrNameLst>
                                      </p:cBhvr>
                                      <p:to>
                                        <p:strVal val="visible"/>
                                      </p:to>
                                    </p:set>
                                    <p:anim calcmode="lin" valueType="num">
                                      <p:cBhvr additive="base">
                                        <p:cTn id="247" dur="500" fill="hold"/>
                                        <p:tgtEl>
                                          <p:spTgt spid="115"/>
                                        </p:tgtEl>
                                        <p:attrNameLst>
                                          <p:attrName>ppt_x</p:attrName>
                                        </p:attrNameLst>
                                      </p:cBhvr>
                                      <p:tavLst>
                                        <p:tav tm="0">
                                          <p:val>
                                            <p:strVal val="#ppt_x"/>
                                          </p:val>
                                        </p:tav>
                                        <p:tav tm="100000">
                                          <p:val>
                                            <p:strVal val="#ppt_x"/>
                                          </p:val>
                                        </p:tav>
                                      </p:tavLst>
                                    </p:anim>
                                    <p:anim calcmode="lin" valueType="num">
                                      <p:cBhvr additive="base">
                                        <p:cTn id="248" dur="500" fill="hold"/>
                                        <p:tgtEl>
                                          <p:spTgt spid="115"/>
                                        </p:tgtEl>
                                        <p:attrNameLst>
                                          <p:attrName>ppt_y</p:attrName>
                                        </p:attrNameLst>
                                      </p:cBhvr>
                                      <p:tavLst>
                                        <p:tav tm="0">
                                          <p:val>
                                            <p:strVal val="1+#ppt_h/2"/>
                                          </p:val>
                                        </p:tav>
                                        <p:tav tm="100000">
                                          <p:val>
                                            <p:strVal val="#ppt_y"/>
                                          </p:val>
                                        </p:tav>
                                      </p:tavLst>
                                    </p:anim>
                                  </p:childTnLst>
                                </p:cTn>
                              </p:par>
                              <p:par>
                                <p:cTn id="249" presetID="2" presetClass="entr" presetSubtype="1" fill="hold" grpId="0" nodeType="withEffect">
                                  <p:stCondLst>
                                    <p:cond delay="0"/>
                                  </p:stCondLst>
                                  <p:childTnLst>
                                    <p:set>
                                      <p:cBhvr>
                                        <p:cTn id="250" dur="1" fill="hold">
                                          <p:stCondLst>
                                            <p:cond delay="0"/>
                                          </p:stCondLst>
                                        </p:cTn>
                                        <p:tgtEl>
                                          <p:spTgt spid="116"/>
                                        </p:tgtEl>
                                        <p:attrNameLst>
                                          <p:attrName>style.visibility</p:attrName>
                                        </p:attrNameLst>
                                      </p:cBhvr>
                                      <p:to>
                                        <p:strVal val="visible"/>
                                      </p:to>
                                    </p:set>
                                    <p:anim calcmode="lin" valueType="num">
                                      <p:cBhvr additive="base">
                                        <p:cTn id="251" dur="500" fill="hold"/>
                                        <p:tgtEl>
                                          <p:spTgt spid="116"/>
                                        </p:tgtEl>
                                        <p:attrNameLst>
                                          <p:attrName>ppt_x</p:attrName>
                                        </p:attrNameLst>
                                      </p:cBhvr>
                                      <p:tavLst>
                                        <p:tav tm="0">
                                          <p:val>
                                            <p:strVal val="#ppt_x"/>
                                          </p:val>
                                        </p:tav>
                                        <p:tav tm="100000">
                                          <p:val>
                                            <p:strVal val="#ppt_x"/>
                                          </p:val>
                                        </p:tav>
                                      </p:tavLst>
                                    </p:anim>
                                    <p:anim calcmode="lin" valueType="num">
                                      <p:cBhvr additive="base">
                                        <p:cTn id="252" dur="500" fill="hold"/>
                                        <p:tgtEl>
                                          <p:spTgt spid="116"/>
                                        </p:tgtEl>
                                        <p:attrNameLst>
                                          <p:attrName>ppt_y</p:attrName>
                                        </p:attrNameLst>
                                      </p:cBhvr>
                                      <p:tavLst>
                                        <p:tav tm="0">
                                          <p:val>
                                            <p:strVal val="0-#ppt_h/2"/>
                                          </p:val>
                                        </p:tav>
                                        <p:tav tm="100000">
                                          <p:val>
                                            <p:strVal val="#ppt_y"/>
                                          </p:val>
                                        </p:tav>
                                      </p:tavLst>
                                    </p:anim>
                                  </p:childTnLst>
                                </p:cTn>
                              </p:par>
                              <p:par>
                                <p:cTn id="253" presetID="2" presetClass="entr" presetSubtype="4" fill="hold" grpId="0" nodeType="withEffect">
                                  <p:stCondLst>
                                    <p:cond delay="0"/>
                                  </p:stCondLst>
                                  <p:childTnLst>
                                    <p:set>
                                      <p:cBhvr>
                                        <p:cTn id="254" dur="1" fill="hold">
                                          <p:stCondLst>
                                            <p:cond delay="0"/>
                                          </p:stCondLst>
                                        </p:cTn>
                                        <p:tgtEl>
                                          <p:spTgt spid="117"/>
                                        </p:tgtEl>
                                        <p:attrNameLst>
                                          <p:attrName>style.visibility</p:attrName>
                                        </p:attrNameLst>
                                      </p:cBhvr>
                                      <p:to>
                                        <p:strVal val="visible"/>
                                      </p:to>
                                    </p:set>
                                    <p:anim calcmode="lin" valueType="num">
                                      <p:cBhvr additive="base">
                                        <p:cTn id="255" dur="500" fill="hold"/>
                                        <p:tgtEl>
                                          <p:spTgt spid="117"/>
                                        </p:tgtEl>
                                        <p:attrNameLst>
                                          <p:attrName>ppt_x</p:attrName>
                                        </p:attrNameLst>
                                      </p:cBhvr>
                                      <p:tavLst>
                                        <p:tav tm="0">
                                          <p:val>
                                            <p:strVal val="#ppt_x"/>
                                          </p:val>
                                        </p:tav>
                                        <p:tav tm="100000">
                                          <p:val>
                                            <p:strVal val="#ppt_x"/>
                                          </p:val>
                                        </p:tav>
                                      </p:tavLst>
                                    </p:anim>
                                    <p:anim calcmode="lin" valueType="num">
                                      <p:cBhvr additive="base">
                                        <p:cTn id="256" dur="500" fill="hold"/>
                                        <p:tgtEl>
                                          <p:spTgt spid="117"/>
                                        </p:tgtEl>
                                        <p:attrNameLst>
                                          <p:attrName>ppt_y</p:attrName>
                                        </p:attrNameLst>
                                      </p:cBhvr>
                                      <p:tavLst>
                                        <p:tav tm="0">
                                          <p:val>
                                            <p:strVal val="1+#ppt_h/2"/>
                                          </p:val>
                                        </p:tav>
                                        <p:tav tm="100000">
                                          <p:val>
                                            <p:strVal val="#ppt_y"/>
                                          </p:val>
                                        </p:tav>
                                      </p:tavLst>
                                    </p:anim>
                                  </p:childTnLst>
                                </p:cTn>
                              </p:par>
                              <p:par>
                                <p:cTn id="257" presetID="2" presetClass="entr" presetSubtype="4" fill="hold" grpId="0" nodeType="withEffect">
                                  <p:stCondLst>
                                    <p:cond delay="0"/>
                                  </p:stCondLst>
                                  <p:childTnLst>
                                    <p:set>
                                      <p:cBhvr>
                                        <p:cTn id="258" dur="1" fill="hold">
                                          <p:stCondLst>
                                            <p:cond delay="0"/>
                                          </p:stCondLst>
                                        </p:cTn>
                                        <p:tgtEl>
                                          <p:spTgt spid="118"/>
                                        </p:tgtEl>
                                        <p:attrNameLst>
                                          <p:attrName>style.visibility</p:attrName>
                                        </p:attrNameLst>
                                      </p:cBhvr>
                                      <p:to>
                                        <p:strVal val="visible"/>
                                      </p:to>
                                    </p:set>
                                    <p:anim calcmode="lin" valueType="num">
                                      <p:cBhvr additive="base">
                                        <p:cTn id="259" dur="500" fill="hold"/>
                                        <p:tgtEl>
                                          <p:spTgt spid="118"/>
                                        </p:tgtEl>
                                        <p:attrNameLst>
                                          <p:attrName>ppt_x</p:attrName>
                                        </p:attrNameLst>
                                      </p:cBhvr>
                                      <p:tavLst>
                                        <p:tav tm="0">
                                          <p:val>
                                            <p:strVal val="#ppt_x"/>
                                          </p:val>
                                        </p:tav>
                                        <p:tav tm="100000">
                                          <p:val>
                                            <p:strVal val="#ppt_x"/>
                                          </p:val>
                                        </p:tav>
                                      </p:tavLst>
                                    </p:anim>
                                    <p:anim calcmode="lin" valueType="num">
                                      <p:cBhvr additive="base">
                                        <p:cTn id="260" dur="500" fill="hold"/>
                                        <p:tgtEl>
                                          <p:spTgt spid="118"/>
                                        </p:tgtEl>
                                        <p:attrNameLst>
                                          <p:attrName>ppt_y</p:attrName>
                                        </p:attrNameLst>
                                      </p:cBhvr>
                                      <p:tavLst>
                                        <p:tav tm="0">
                                          <p:val>
                                            <p:strVal val="1+#ppt_h/2"/>
                                          </p:val>
                                        </p:tav>
                                        <p:tav tm="100000">
                                          <p:val>
                                            <p:strVal val="#ppt_y"/>
                                          </p:val>
                                        </p:tav>
                                      </p:tavLst>
                                    </p:anim>
                                  </p:childTnLst>
                                </p:cTn>
                              </p:par>
                              <p:par>
                                <p:cTn id="261" presetID="2" presetClass="entr" presetSubtype="3" fill="hold" grpId="0" nodeType="withEffect">
                                  <p:stCondLst>
                                    <p:cond delay="0"/>
                                  </p:stCondLst>
                                  <p:childTnLst>
                                    <p:set>
                                      <p:cBhvr>
                                        <p:cTn id="262" dur="1" fill="hold">
                                          <p:stCondLst>
                                            <p:cond delay="0"/>
                                          </p:stCondLst>
                                        </p:cTn>
                                        <p:tgtEl>
                                          <p:spTgt spid="119"/>
                                        </p:tgtEl>
                                        <p:attrNameLst>
                                          <p:attrName>style.visibility</p:attrName>
                                        </p:attrNameLst>
                                      </p:cBhvr>
                                      <p:to>
                                        <p:strVal val="visible"/>
                                      </p:to>
                                    </p:set>
                                    <p:anim calcmode="lin" valueType="num">
                                      <p:cBhvr additive="base">
                                        <p:cTn id="263" dur="500" fill="hold"/>
                                        <p:tgtEl>
                                          <p:spTgt spid="119"/>
                                        </p:tgtEl>
                                        <p:attrNameLst>
                                          <p:attrName>ppt_x</p:attrName>
                                        </p:attrNameLst>
                                      </p:cBhvr>
                                      <p:tavLst>
                                        <p:tav tm="0">
                                          <p:val>
                                            <p:strVal val="1+#ppt_w/2"/>
                                          </p:val>
                                        </p:tav>
                                        <p:tav tm="100000">
                                          <p:val>
                                            <p:strVal val="#ppt_x"/>
                                          </p:val>
                                        </p:tav>
                                      </p:tavLst>
                                    </p:anim>
                                    <p:anim calcmode="lin" valueType="num">
                                      <p:cBhvr additive="base">
                                        <p:cTn id="264" dur="500" fill="hold"/>
                                        <p:tgtEl>
                                          <p:spTgt spid="119"/>
                                        </p:tgtEl>
                                        <p:attrNameLst>
                                          <p:attrName>ppt_y</p:attrName>
                                        </p:attrNameLst>
                                      </p:cBhvr>
                                      <p:tavLst>
                                        <p:tav tm="0">
                                          <p:val>
                                            <p:strVal val="0-#ppt_h/2"/>
                                          </p:val>
                                        </p:tav>
                                        <p:tav tm="100000">
                                          <p:val>
                                            <p:strVal val="#ppt_y"/>
                                          </p:val>
                                        </p:tav>
                                      </p:tavLst>
                                    </p:anim>
                                  </p:childTnLst>
                                </p:cTn>
                              </p:par>
                              <p:par>
                                <p:cTn id="265" presetID="2" presetClass="entr" presetSubtype="2" fill="hold" grpId="0" nodeType="withEffect">
                                  <p:stCondLst>
                                    <p:cond delay="0"/>
                                  </p:stCondLst>
                                  <p:childTnLst>
                                    <p:set>
                                      <p:cBhvr>
                                        <p:cTn id="266" dur="1" fill="hold">
                                          <p:stCondLst>
                                            <p:cond delay="0"/>
                                          </p:stCondLst>
                                        </p:cTn>
                                        <p:tgtEl>
                                          <p:spTgt spid="120"/>
                                        </p:tgtEl>
                                        <p:attrNameLst>
                                          <p:attrName>style.visibility</p:attrName>
                                        </p:attrNameLst>
                                      </p:cBhvr>
                                      <p:to>
                                        <p:strVal val="visible"/>
                                      </p:to>
                                    </p:set>
                                    <p:anim calcmode="lin" valueType="num">
                                      <p:cBhvr additive="base">
                                        <p:cTn id="267" dur="500" fill="hold"/>
                                        <p:tgtEl>
                                          <p:spTgt spid="120"/>
                                        </p:tgtEl>
                                        <p:attrNameLst>
                                          <p:attrName>ppt_x</p:attrName>
                                        </p:attrNameLst>
                                      </p:cBhvr>
                                      <p:tavLst>
                                        <p:tav tm="0">
                                          <p:val>
                                            <p:strVal val="1+#ppt_w/2"/>
                                          </p:val>
                                        </p:tav>
                                        <p:tav tm="100000">
                                          <p:val>
                                            <p:strVal val="#ppt_x"/>
                                          </p:val>
                                        </p:tav>
                                      </p:tavLst>
                                    </p:anim>
                                    <p:anim calcmode="lin" valueType="num">
                                      <p:cBhvr additive="base">
                                        <p:cTn id="268" dur="500" fill="hold"/>
                                        <p:tgtEl>
                                          <p:spTgt spid="120"/>
                                        </p:tgtEl>
                                        <p:attrNameLst>
                                          <p:attrName>ppt_y</p:attrName>
                                        </p:attrNameLst>
                                      </p:cBhvr>
                                      <p:tavLst>
                                        <p:tav tm="0">
                                          <p:val>
                                            <p:strVal val="#ppt_y"/>
                                          </p:val>
                                        </p:tav>
                                        <p:tav tm="100000">
                                          <p:val>
                                            <p:strVal val="#ppt_y"/>
                                          </p:val>
                                        </p:tav>
                                      </p:tavLst>
                                    </p:anim>
                                  </p:childTnLst>
                                </p:cTn>
                              </p:par>
                              <p:par>
                                <p:cTn id="269" presetID="2" presetClass="entr" presetSubtype="12" fill="hold" grpId="0" nodeType="withEffect">
                                  <p:stCondLst>
                                    <p:cond delay="0"/>
                                  </p:stCondLst>
                                  <p:childTnLst>
                                    <p:set>
                                      <p:cBhvr>
                                        <p:cTn id="270" dur="1" fill="hold">
                                          <p:stCondLst>
                                            <p:cond delay="0"/>
                                          </p:stCondLst>
                                        </p:cTn>
                                        <p:tgtEl>
                                          <p:spTgt spid="121"/>
                                        </p:tgtEl>
                                        <p:attrNameLst>
                                          <p:attrName>style.visibility</p:attrName>
                                        </p:attrNameLst>
                                      </p:cBhvr>
                                      <p:to>
                                        <p:strVal val="visible"/>
                                      </p:to>
                                    </p:set>
                                    <p:anim calcmode="lin" valueType="num">
                                      <p:cBhvr additive="base">
                                        <p:cTn id="271" dur="500" fill="hold"/>
                                        <p:tgtEl>
                                          <p:spTgt spid="121"/>
                                        </p:tgtEl>
                                        <p:attrNameLst>
                                          <p:attrName>ppt_x</p:attrName>
                                        </p:attrNameLst>
                                      </p:cBhvr>
                                      <p:tavLst>
                                        <p:tav tm="0">
                                          <p:val>
                                            <p:strVal val="0-#ppt_w/2"/>
                                          </p:val>
                                        </p:tav>
                                        <p:tav tm="100000">
                                          <p:val>
                                            <p:strVal val="#ppt_x"/>
                                          </p:val>
                                        </p:tav>
                                      </p:tavLst>
                                    </p:anim>
                                    <p:anim calcmode="lin" valueType="num">
                                      <p:cBhvr additive="base">
                                        <p:cTn id="272" dur="500" fill="hold"/>
                                        <p:tgtEl>
                                          <p:spTgt spid="121"/>
                                        </p:tgtEl>
                                        <p:attrNameLst>
                                          <p:attrName>ppt_y</p:attrName>
                                        </p:attrNameLst>
                                      </p:cBhvr>
                                      <p:tavLst>
                                        <p:tav tm="0">
                                          <p:val>
                                            <p:strVal val="1+#ppt_h/2"/>
                                          </p:val>
                                        </p:tav>
                                        <p:tav tm="100000">
                                          <p:val>
                                            <p:strVal val="#ppt_y"/>
                                          </p:val>
                                        </p:tav>
                                      </p:tavLst>
                                    </p:anim>
                                  </p:childTnLst>
                                </p:cTn>
                              </p:par>
                              <p:par>
                                <p:cTn id="273" presetID="2" presetClass="entr" presetSubtype="4" fill="hold" grpId="0" nodeType="withEffect">
                                  <p:stCondLst>
                                    <p:cond delay="0"/>
                                  </p:stCondLst>
                                  <p:childTnLst>
                                    <p:set>
                                      <p:cBhvr>
                                        <p:cTn id="274" dur="1" fill="hold">
                                          <p:stCondLst>
                                            <p:cond delay="0"/>
                                          </p:stCondLst>
                                        </p:cTn>
                                        <p:tgtEl>
                                          <p:spTgt spid="122"/>
                                        </p:tgtEl>
                                        <p:attrNameLst>
                                          <p:attrName>style.visibility</p:attrName>
                                        </p:attrNameLst>
                                      </p:cBhvr>
                                      <p:to>
                                        <p:strVal val="visible"/>
                                      </p:to>
                                    </p:set>
                                    <p:anim calcmode="lin" valueType="num">
                                      <p:cBhvr additive="base">
                                        <p:cTn id="275" dur="500" fill="hold"/>
                                        <p:tgtEl>
                                          <p:spTgt spid="122"/>
                                        </p:tgtEl>
                                        <p:attrNameLst>
                                          <p:attrName>ppt_x</p:attrName>
                                        </p:attrNameLst>
                                      </p:cBhvr>
                                      <p:tavLst>
                                        <p:tav tm="0">
                                          <p:val>
                                            <p:strVal val="#ppt_x"/>
                                          </p:val>
                                        </p:tav>
                                        <p:tav tm="100000">
                                          <p:val>
                                            <p:strVal val="#ppt_x"/>
                                          </p:val>
                                        </p:tav>
                                      </p:tavLst>
                                    </p:anim>
                                    <p:anim calcmode="lin" valueType="num">
                                      <p:cBhvr additive="base">
                                        <p:cTn id="276" dur="500" fill="hold"/>
                                        <p:tgtEl>
                                          <p:spTgt spid="122"/>
                                        </p:tgtEl>
                                        <p:attrNameLst>
                                          <p:attrName>ppt_y</p:attrName>
                                        </p:attrNameLst>
                                      </p:cBhvr>
                                      <p:tavLst>
                                        <p:tav tm="0">
                                          <p:val>
                                            <p:strVal val="1+#ppt_h/2"/>
                                          </p:val>
                                        </p:tav>
                                        <p:tav tm="100000">
                                          <p:val>
                                            <p:strVal val="#ppt_y"/>
                                          </p:val>
                                        </p:tav>
                                      </p:tavLst>
                                    </p:anim>
                                  </p:childTnLst>
                                </p:cTn>
                              </p:par>
                              <p:par>
                                <p:cTn id="277" presetID="2" presetClass="entr" presetSubtype="4" fill="hold" grpId="0" nodeType="withEffect">
                                  <p:stCondLst>
                                    <p:cond delay="0"/>
                                  </p:stCondLst>
                                  <p:childTnLst>
                                    <p:set>
                                      <p:cBhvr>
                                        <p:cTn id="278" dur="1" fill="hold">
                                          <p:stCondLst>
                                            <p:cond delay="0"/>
                                          </p:stCondLst>
                                        </p:cTn>
                                        <p:tgtEl>
                                          <p:spTgt spid="123"/>
                                        </p:tgtEl>
                                        <p:attrNameLst>
                                          <p:attrName>style.visibility</p:attrName>
                                        </p:attrNameLst>
                                      </p:cBhvr>
                                      <p:to>
                                        <p:strVal val="visible"/>
                                      </p:to>
                                    </p:set>
                                    <p:anim calcmode="lin" valueType="num">
                                      <p:cBhvr additive="base">
                                        <p:cTn id="279" dur="500" fill="hold"/>
                                        <p:tgtEl>
                                          <p:spTgt spid="123"/>
                                        </p:tgtEl>
                                        <p:attrNameLst>
                                          <p:attrName>ppt_x</p:attrName>
                                        </p:attrNameLst>
                                      </p:cBhvr>
                                      <p:tavLst>
                                        <p:tav tm="0">
                                          <p:val>
                                            <p:strVal val="#ppt_x"/>
                                          </p:val>
                                        </p:tav>
                                        <p:tav tm="100000">
                                          <p:val>
                                            <p:strVal val="#ppt_x"/>
                                          </p:val>
                                        </p:tav>
                                      </p:tavLst>
                                    </p:anim>
                                    <p:anim calcmode="lin" valueType="num">
                                      <p:cBhvr additive="base">
                                        <p:cTn id="280" dur="500" fill="hold"/>
                                        <p:tgtEl>
                                          <p:spTgt spid="123"/>
                                        </p:tgtEl>
                                        <p:attrNameLst>
                                          <p:attrName>ppt_y</p:attrName>
                                        </p:attrNameLst>
                                      </p:cBhvr>
                                      <p:tavLst>
                                        <p:tav tm="0">
                                          <p:val>
                                            <p:strVal val="1+#ppt_h/2"/>
                                          </p:val>
                                        </p:tav>
                                        <p:tav tm="100000">
                                          <p:val>
                                            <p:strVal val="#ppt_y"/>
                                          </p:val>
                                        </p:tav>
                                      </p:tavLst>
                                    </p:anim>
                                  </p:childTnLst>
                                </p:cTn>
                              </p:par>
                              <p:par>
                                <p:cTn id="281" presetID="2" presetClass="entr" presetSubtype="4" fill="hold" grpId="0" nodeType="withEffect">
                                  <p:stCondLst>
                                    <p:cond delay="0"/>
                                  </p:stCondLst>
                                  <p:childTnLst>
                                    <p:set>
                                      <p:cBhvr>
                                        <p:cTn id="282" dur="1" fill="hold">
                                          <p:stCondLst>
                                            <p:cond delay="0"/>
                                          </p:stCondLst>
                                        </p:cTn>
                                        <p:tgtEl>
                                          <p:spTgt spid="124"/>
                                        </p:tgtEl>
                                        <p:attrNameLst>
                                          <p:attrName>style.visibility</p:attrName>
                                        </p:attrNameLst>
                                      </p:cBhvr>
                                      <p:to>
                                        <p:strVal val="visible"/>
                                      </p:to>
                                    </p:set>
                                    <p:anim calcmode="lin" valueType="num">
                                      <p:cBhvr additive="base">
                                        <p:cTn id="283" dur="500" fill="hold"/>
                                        <p:tgtEl>
                                          <p:spTgt spid="124"/>
                                        </p:tgtEl>
                                        <p:attrNameLst>
                                          <p:attrName>ppt_x</p:attrName>
                                        </p:attrNameLst>
                                      </p:cBhvr>
                                      <p:tavLst>
                                        <p:tav tm="0">
                                          <p:val>
                                            <p:strVal val="#ppt_x"/>
                                          </p:val>
                                        </p:tav>
                                        <p:tav tm="100000">
                                          <p:val>
                                            <p:strVal val="#ppt_x"/>
                                          </p:val>
                                        </p:tav>
                                      </p:tavLst>
                                    </p:anim>
                                    <p:anim calcmode="lin" valueType="num">
                                      <p:cBhvr additive="base">
                                        <p:cTn id="284" dur="500" fill="hold"/>
                                        <p:tgtEl>
                                          <p:spTgt spid="124"/>
                                        </p:tgtEl>
                                        <p:attrNameLst>
                                          <p:attrName>ppt_y</p:attrName>
                                        </p:attrNameLst>
                                      </p:cBhvr>
                                      <p:tavLst>
                                        <p:tav tm="0">
                                          <p:val>
                                            <p:strVal val="1+#ppt_h/2"/>
                                          </p:val>
                                        </p:tav>
                                        <p:tav tm="100000">
                                          <p:val>
                                            <p:strVal val="#ppt_y"/>
                                          </p:val>
                                        </p:tav>
                                      </p:tavLst>
                                    </p:anim>
                                  </p:childTnLst>
                                </p:cTn>
                              </p:par>
                              <p:par>
                                <p:cTn id="285" presetID="2" presetClass="entr" presetSubtype="8" fill="hold" grpId="0" nodeType="withEffect">
                                  <p:stCondLst>
                                    <p:cond delay="0"/>
                                  </p:stCondLst>
                                  <p:childTnLst>
                                    <p:set>
                                      <p:cBhvr>
                                        <p:cTn id="286" dur="1" fill="hold">
                                          <p:stCondLst>
                                            <p:cond delay="0"/>
                                          </p:stCondLst>
                                        </p:cTn>
                                        <p:tgtEl>
                                          <p:spTgt spid="125"/>
                                        </p:tgtEl>
                                        <p:attrNameLst>
                                          <p:attrName>style.visibility</p:attrName>
                                        </p:attrNameLst>
                                      </p:cBhvr>
                                      <p:to>
                                        <p:strVal val="visible"/>
                                      </p:to>
                                    </p:set>
                                    <p:anim calcmode="lin" valueType="num">
                                      <p:cBhvr additive="base">
                                        <p:cTn id="287" dur="500" fill="hold"/>
                                        <p:tgtEl>
                                          <p:spTgt spid="125"/>
                                        </p:tgtEl>
                                        <p:attrNameLst>
                                          <p:attrName>ppt_x</p:attrName>
                                        </p:attrNameLst>
                                      </p:cBhvr>
                                      <p:tavLst>
                                        <p:tav tm="0">
                                          <p:val>
                                            <p:strVal val="0-#ppt_w/2"/>
                                          </p:val>
                                        </p:tav>
                                        <p:tav tm="100000">
                                          <p:val>
                                            <p:strVal val="#ppt_x"/>
                                          </p:val>
                                        </p:tav>
                                      </p:tavLst>
                                    </p:anim>
                                    <p:anim calcmode="lin" valueType="num">
                                      <p:cBhvr additive="base">
                                        <p:cTn id="288" dur="500" fill="hold"/>
                                        <p:tgtEl>
                                          <p:spTgt spid="125"/>
                                        </p:tgtEl>
                                        <p:attrNameLst>
                                          <p:attrName>ppt_y</p:attrName>
                                        </p:attrNameLst>
                                      </p:cBhvr>
                                      <p:tavLst>
                                        <p:tav tm="0">
                                          <p:val>
                                            <p:strVal val="#ppt_y"/>
                                          </p:val>
                                        </p:tav>
                                        <p:tav tm="100000">
                                          <p:val>
                                            <p:strVal val="#ppt_y"/>
                                          </p:val>
                                        </p:tav>
                                      </p:tavLst>
                                    </p:anim>
                                  </p:childTnLst>
                                </p:cTn>
                              </p:par>
                              <p:par>
                                <p:cTn id="289" presetID="2" presetClass="entr" presetSubtype="4" fill="hold" grpId="0" nodeType="withEffect">
                                  <p:stCondLst>
                                    <p:cond delay="0"/>
                                  </p:stCondLst>
                                  <p:childTnLst>
                                    <p:set>
                                      <p:cBhvr>
                                        <p:cTn id="290" dur="1" fill="hold">
                                          <p:stCondLst>
                                            <p:cond delay="0"/>
                                          </p:stCondLst>
                                        </p:cTn>
                                        <p:tgtEl>
                                          <p:spTgt spid="126"/>
                                        </p:tgtEl>
                                        <p:attrNameLst>
                                          <p:attrName>style.visibility</p:attrName>
                                        </p:attrNameLst>
                                      </p:cBhvr>
                                      <p:to>
                                        <p:strVal val="visible"/>
                                      </p:to>
                                    </p:set>
                                    <p:anim calcmode="lin" valueType="num">
                                      <p:cBhvr additive="base">
                                        <p:cTn id="291" dur="500" fill="hold"/>
                                        <p:tgtEl>
                                          <p:spTgt spid="126"/>
                                        </p:tgtEl>
                                        <p:attrNameLst>
                                          <p:attrName>ppt_x</p:attrName>
                                        </p:attrNameLst>
                                      </p:cBhvr>
                                      <p:tavLst>
                                        <p:tav tm="0">
                                          <p:val>
                                            <p:strVal val="#ppt_x"/>
                                          </p:val>
                                        </p:tav>
                                        <p:tav tm="100000">
                                          <p:val>
                                            <p:strVal val="#ppt_x"/>
                                          </p:val>
                                        </p:tav>
                                      </p:tavLst>
                                    </p:anim>
                                    <p:anim calcmode="lin" valueType="num">
                                      <p:cBhvr additive="base">
                                        <p:cTn id="292" dur="500" fill="hold"/>
                                        <p:tgtEl>
                                          <p:spTgt spid="126"/>
                                        </p:tgtEl>
                                        <p:attrNameLst>
                                          <p:attrName>ppt_y</p:attrName>
                                        </p:attrNameLst>
                                      </p:cBhvr>
                                      <p:tavLst>
                                        <p:tav tm="0">
                                          <p:val>
                                            <p:strVal val="1+#ppt_h/2"/>
                                          </p:val>
                                        </p:tav>
                                        <p:tav tm="100000">
                                          <p:val>
                                            <p:strVal val="#ppt_y"/>
                                          </p:val>
                                        </p:tav>
                                      </p:tavLst>
                                    </p:anim>
                                  </p:childTnLst>
                                </p:cTn>
                              </p:par>
                              <p:par>
                                <p:cTn id="293" presetID="2" presetClass="entr" presetSubtype="4" fill="hold" grpId="0" nodeType="withEffect">
                                  <p:stCondLst>
                                    <p:cond delay="0"/>
                                  </p:stCondLst>
                                  <p:childTnLst>
                                    <p:set>
                                      <p:cBhvr>
                                        <p:cTn id="294" dur="1" fill="hold">
                                          <p:stCondLst>
                                            <p:cond delay="0"/>
                                          </p:stCondLst>
                                        </p:cTn>
                                        <p:tgtEl>
                                          <p:spTgt spid="127"/>
                                        </p:tgtEl>
                                        <p:attrNameLst>
                                          <p:attrName>style.visibility</p:attrName>
                                        </p:attrNameLst>
                                      </p:cBhvr>
                                      <p:to>
                                        <p:strVal val="visible"/>
                                      </p:to>
                                    </p:set>
                                    <p:anim calcmode="lin" valueType="num">
                                      <p:cBhvr additive="base">
                                        <p:cTn id="295" dur="500" fill="hold"/>
                                        <p:tgtEl>
                                          <p:spTgt spid="127"/>
                                        </p:tgtEl>
                                        <p:attrNameLst>
                                          <p:attrName>ppt_x</p:attrName>
                                        </p:attrNameLst>
                                      </p:cBhvr>
                                      <p:tavLst>
                                        <p:tav tm="0">
                                          <p:val>
                                            <p:strVal val="#ppt_x"/>
                                          </p:val>
                                        </p:tav>
                                        <p:tav tm="100000">
                                          <p:val>
                                            <p:strVal val="#ppt_x"/>
                                          </p:val>
                                        </p:tav>
                                      </p:tavLst>
                                    </p:anim>
                                    <p:anim calcmode="lin" valueType="num">
                                      <p:cBhvr additive="base">
                                        <p:cTn id="296" dur="500" fill="hold"/>
                                        <p:tgtEl>
                                          <p:spTgt spid="127"/>
                                        </p:tgtEl>
                                        <p:attrNameLst>
                                          <p:attrName>ppt_y</p:attrName>
                                        </p:attrNameLst>
                                      </p:cBhvr>
                                      <p:tavLst>
                                        <p:tav tm="0">
                                          <p:val>
                                            <p:strVal val="1+#ppt_h/2"/>
                                          </p:val>
                                        </p:tav>
                                        <p:tav tm="100000">
                                          <p:val>
                                            <p:strVal val="#ppt_y"/>
                                          </p:val>
                                        </p:tav>
                                      </p:tavLst>
                                    </p:anim>
                                  </p:childTnLst>
                                </p:cTn>
                              </p:par>
                              <p:par>
                                <p:cTn id="297" presetID="2" presetClass="entr" presetSubtype="4" fill="hold" grpId="0" nodeType="withEffect">
                                  <p:stCondLst>
                                    <p:cond delay="0"/>
                                  </p:stCondLst>
                                  <p:childTnLst>
                                    <p:set>
                                      <p:cBhvr>
                                        <p:cTn id="298" dur="1" fill="hold">
                                          <p:stCondLst>
                                            <p:cond delay="0"/>
                                          </p:stCondLst>
                                        </p:cTn>
                                        <p:tgtEl>
                                          <p:spTgt spid="128"/>
                                        </p:tgtEl>
                                        <p:attrNameLst>
                                          <p:attrName>style.visibility</p:attrName>
                                        </p:attrNameLst>
                                      </p:cBhvr>
                                      <p:to>
                                        <p:strVal val="visible"/>
                                      </p:to>
                                    </p:set>
                                    <p:anim calcmode="lin" valueType="num">
                                      <p:cBhvr additive="base">
                                        <p:cTn id="299" dur="500" fill="hold"/>
                                        <p:tgtEl>
                                          <p:spTgt spid="128"/>
                                        </p:tgtEl>
                                        <p:attrNameLst>
                                          <p:attrName>ppt_x</p:attrName>
                                        </p:attrNameLst>
                                      </p:cBhvr>
                                      <p:tavLst>
                                        <p:tav tm="0">
                                          <p:val>
                                            <p:strVal val="#ppt_x"/>
                                          </p:val>
                                        </p:tav>
                                        <p:tav tm="100000">
                                          <p:val>
                                            <p:strVal val="#ppt_x"/>
                                          </p:val>
                                        </p:tav>
                                      </p:tavLst>
                                    </p:anim>
                                    <p:anim calcmode="lin" valueType="num">
                                      <p:cBhvr additive="base">
                                        <p:cTn id="300" dur="500" fill="hold"/>
                                        <p:tgtEl>
                                          <p:spTgt spid="128"/>
                                        </p:tgtEl>
                                        <p:attrNameLst>
                                          <p:attrName>ppt_y</p:attrName>
                                        </p:attrNameLst>
                                      </p:cBhvr>
                                      <p:tavLst>
                                        <p:tav tm="0">
                                          <p:val>
                                            <p:strVal val="1+#ppt_h/2"/>
                                          </p:val>
                                        </p:tav>
                                        <p:tav tm="100000">
                                          <p:val>
                                            <p:strVal val="#ppt_y"/>
                                          </p:val>
                                        </p:tav>
                                      </p:tavLst>
                                    </p:anim>
                                  </p:childTnLst>
                                </p:cTn>
                              </p:par>
                              <p:par>
                                <p:cTn id="301" presetID="2" presetClass="entr" presetSubtype="4" fill="hold" grpId="0" nodeType="withEffect">
                                  <p:stCondLst>
                                    <p:cond delay="0"/>
                                  </p:stCondLst>
                                  <p:childTnLst>
                                    <p:set>
                                      <p:cBhvr>
                                        <p:cTn id="302" dur="1" fill="hold">
                                          <p:stCondLst>
                                            <p:cond delay="0"/>
                                          </p:stCondLst>
                                        </p:cTn>
                                        <p:tgtEl>
                                          <p:spTgt spid="129"/>
                                        </p:tgtEl>
                                        <p:attrNameLst>
                                          <p:attrName>style.visibility</p:attrName>
                                        </p:attrNameLst>
                                      </p:cBhvr>
                                      <p:to>
                                        <p:strVal val="visible"/>
                                      </p:to>
                                    </p:set>
                                    <p:anim calcmode="lin" valueType="num">
                                      <p:cBhvr additive="base">
                                        <p:cTn id="303" dur="500" fill="hold"/>
                                        <p:tgtEl>
                                          <p:spTgt spid="129"/>
                                        </p:tgtEl>
                                        <p:attrNameLst>
                                          <p:attrName>ppt_x</p:attrName>
                                        </p:attrNameLst>
                                      </p:cBhvr>
                                      <p:tavLst>
                                        <p:tav tm="0">
                                          <p:val>
                                            <p:strVal val="#ppt_x"/>
                                          </p:val>
                                        </p:tav>
                                        <p:tav tm="100000">
                                          <p:val>
                                            <p:strVal val="#ppt_x"/>
                                          </p:val>
                                        </p:tav>
                                      </p:tavLst>
                                    </p:anim>
                                    <p:anim calcmode="lin" valueType="num">
                                      <p:cBhvr additive="base">
                                        <p:cTn id="304" dur="500" fill="hold"/>
                                        <p:tgtEl>
                                          <p:spTgt spid="129"/>
                                        </p:tgtEl>
                                        <p:attrNameLst>
                                          <p:attrName>ppt_y</p:attrName>
                                        </p:attrNameLst>
                                      </p:cBhvr>
                                      <p:tavLst>
                                        <p:tav tm="0">
                                          <p:val>
                                            <p:strVal val="1+#ppt_h/2"/>
                                          </p:val>
                                        </p:tav>
                                        <p:tav tm="100000">
                                          <p:val>
                                            <p:strVal val="#ppt_y"/>
                                          </p:val>
                                        </p:tav>
                                      </p:tavLst>
                                    </p:anim>
                                  </p:childTnLst>
                                </p:cTn>
                              </p:par>
                              <p:par>
                                <p:cTn id="305" presetID="2" presetClass="entr" presetSubtype="4" fill="hold" grpId="0" nodeType="withEffect">
                                  <p:stCondLst>
                                    <p:cond delay="0"/>
                                  </p:stCondLst>
                                  <p:childTnLst>
                                    <p:set>
                                      <p:cBhvr>
                                        <p:cTn id="306" dur="1" fill="hold">
                                          <p:stCondLst>
                                            <p:cond delay="0"/>
                                          </p:stCondLst>
                                        </p:cTn>
                                        <p:tgtEl>
                                          <p:spTgt spid="130"/>
                                        </p:tgtEl>
                                        <p:attrNameLst>
                                          <p:attrName>style.visibility</p:attrName>
                                        </p:attrNameLst>
                                      </p:cBhvr>
                                      <p:to>
                                        <p:strVal val="visible"/>
                                      </p:to>
                                    </p:set>
                                    <p:anim calcmode="lin" valueType="num">
                                      <p:cBhvr additive="base">
                                        <p:cTn id="307" dur="500" fill="hold"/>
                                        <p:tgtEl>
                                          <p:spTgt spid="130"/>
                                        </p:tgtEl>
                                        <p:attrNameLst>
                                          <p:attrName>ppt_x</p:attrName>
                                        </p:attrNameLst>
                                      </p:cBhvr>
                                      <p:tavLst>
                                        <p:tav tm="0">
                                          <p:val>
                                            <p:strVal val="#ppt_x"/>
                                          </p:val>
                                        </p:tav>
                                        <p:tav tm="100000">
                                          <p:val>
                                            <p:strVal val="#ppt_x"/>
                                          </p:val>
                                        </p:tav>
                                      </p:tavLst>
                                    </p:anim>
                                    <p:anim calcmode="lin" valueType="num">
                                      <p:cBhvr additive="base">
                                        <p:cTn id="308" dur="500" fill="hold"/>
                                        <p:tgtEl>
                                          <p:spTgt spid="130"/>
                                        </p:tgtEl>
                                        <p:attrNameLst>
                                          <p:attrName>ppt_y</p:attrName>
                                        </p:attrNameLst>
                                      </p:cBhvr>
                                      <p:tavLst>
                                        <p:tav tm="0">
                                          <p:val>
                                            <p:strVal val="1+#ppt_h/2"/>
                                          </p:val>
                                        </p:tav>
                                        <p:tav tm="100000">
                                          <p:val>
                                            <p:strVal val="#ppt_y"/>
                                          </p:val>
                                        </p:tav>
                                      </p:tavLst>
                                    </p:anim>
                                  </p:childTnLst>
                                </p:cTn>
                              </p:par>
                              <p:par>
                                <p:cTn id="309" presetID="2" presetClass="entr" presetSubtype="4" fill="hold" grpId="0" nodeType="withEffect">
                                  <p:stCondLst>
                                    <p:cond delay="0"/>
                                  </p:stCondLst>
                                  <p:childTnLst>
                                    <p:set>
                                      <p:cBhvr>
                                        <p:cTn id="310" dur="1" fill="hold">
                                          <p:stCondLst>
                                            <p:cond delay="0"/>
                                          </p:stCondLst>
                                        </p:cTn>
                                        <p:tgtEl>
                                          <p:spTgt spid="131"/>
                                        </p:tgtEl>
                                        <p:attrNameLst>
                                          <p:attrName>style.visibility</p:attrName>
                                        </p:attrNameLst>
                                      </p:cBhvr>
                                      <p:to>
                                        <p:strVal val="visible"/>
                                      </p:to>
                                    </p:set>
                                    <p:anim calcmode="lin" valueType="num">
                                      <p:cBhvr additive="base">
                                        <p:cTn id="311" dur="500" fill="hold"/>
                                        <p:tgtEl>
                                          <p:spTgt spid="131"/>
                                        </p:tgtEl>
                                        <p:attrNameLst>
                                          <p:attrName>ppt_x</p:attrName>
                                        </p:attrNameLst>
                                      </p:cBhvr>
                                      <p:tavLst>
                                        <p:tav tm="0">
                                          <p:val>
                                            <p:strVal val="#ppt_x"/>
                                          </p:val>
                                        </p:tav>
                                        <p:tav tm="100000">
                                          <p:val>
                                            <p:strVal val="#ppt_x"/>
                                          </p:val>
                                        </p:tav>
                                      </p:tavLst>
                                    </p:anim>
                                    <p:anim calcmode="lin" valueType="num">
                                      <p:cBhvr additive="base">
                                        <p:cTn id="312" dur="500" fill="hold"/>
                                        <p:tgtEl>
                                          <p:spTgt spid="131"/>
                                        </p:tgtEl>
                                        <p:attrNameLst>
                                          <p:attrName>ppt_y</p:attrName>
                                        </p:attrNameLst>
                                      </p:cBhvr>
                                      <p:tavLst>
                                        <p:tav tm="0">
                                          <p:val>
                                            <p:strVal val="1+#ppt_h/2"/>
                                          </p:val>
                                        </p:tav>
                                        <p:tav tm="100000">
                                          <p:val>
                                            <p:strVal val="#ppt_y"/>
                                          </p:val>
                                        </p:tav>
                                      </p:tavLst>
                                    </p:anim>
                                  </p:childTnLst>
                                </p:cTn>
                              </p:par>
                              <p:par>
                                <p:cTn id="313" presetID="2" presetClass="entr" presetSubtype="4" fill="hold" grpId="0" nodeType="withEffect">
                                  <p:stCondLst>
                                    <p:cond delay="0"/>
                                  </p:stCondLst>
                                  <p:childTnLst>
                                    <p:set>
                                      <p:cBhvr>
                                        <p:cTn id="314" dur="1" fill="hold">
                                          <p:stCondLst>
                                            <p:cond delay="0"/>
                                          </p:stCondLst>
                                        </p:cTn>
                                        <p:tgtEl>
                                          <p:spTgt spid="132"/>
                                        </p:tgtEl>
                                        <p:attrNameLst>
                                          <p:attrName>style.visibility</p:attrName>
                                        </p:attrNameLst>
                                      </p:cBhvr>
                                      <p:to>
                                        <p:strVal val="visible"/>
                                      </p:to>
                                    </p:set>
                                    <p:anim calcmode="lin" valueType="num">
                                      <p:cBhvr additive="base">
                                        <p:cTn id="315" dur="500" fill="hold"/>
                                        <p:tgtEl>
                                          <p:spTgt spid="132"/>
                                        </p:tgtEl>
                                        <p:attrNameLst>
                                          <p:attrName>ppt_x</p:attrName>
                                        </p:attrNameLst>
                                      </p:cBhvr>
                                      <p:tavLst>
                                        <p:tav tm="0">
                                          <p:val>
                                            <p:strVal val="#ppt_x"/>
                                          </p:val>
                                        </p:tav>
                                        <p:tav tm="100000">
                                          <p:val>
                                            <p:strVal val="#ppt_x"/>
                                          </p:val>
                                        </p:tav>
                                      </p:tavLst>
                                    </p:anim>
                                    <p:anim calcmode="lin" valueType="num">
                                      <p:cBhvr additive="base">
                                        <p:cTn id="316" dur="500" fill="hold"/>
                                        <p:tgtEl>
                                          <p:spTgt spid="132"/>
                                        </p:tgtEl>
                                        <p:attrNameLst>
                                          <p:attrName>ppt_y</p:attrName>
                                        </p:attrNameLst>
                                      </p:cBhvr>
                                      <p:tavLst>
                                        <p:tav tm="0">
                                          <p:val>
                                            <p:strVal val="1+#ppt_h/2"/>
                                          </p:val>
                                        </p:tav>
                                        <p:tav tm="100000">
                                          <p:val>
                                            <p:strVal val="#ppt_y"/>
                                          </p:val>
                                        </p:tav>
                                      </p:tavLst>
                                    </p:anim>
                                  </p:childTnLst>
                                </p:cTn>
                              </p:par>
                              <p:par>
                                <p:cTn id="317" presetID="2" presetClass="entr" presetSubtype="4" fill="hold" grpId="0" nodeType="withEffect">
                                  <p:stCondLst>
                                    <p:cond delay="0"/>
                                  </p:stCondLst>
                                  <p:childTnLst>
                                    <p:set>
                                      <p:cBhvr>
                                        <p:cTn id="318" dur="1" fill="hold">
                                          <p:stCondLst>
                                            <p:cond delay="0"/>
                                          </p:stCondLst>
                                        </p:cTn>
                                        <p:tgtEl>
                                          <p:spTgt spid="133"/>
                                        </p:tgtEl>
                                        <p:attrNameLst>
                                          <p:attrName>style.visibility</p:attrName>
                                        </p:attrNameLst>
                                      </p:cBhvr>
                                      <p:to>
                                        <p:strVal val="visible"/>
                                      </p:to>
                                    </p:set>
                                    <p:anim calcmode="lin" valueType="num">
                                      <p:cBhvr additive="base">
                                        <p:cTn id="319" dur="500" fill="hold"/>
                                        <p:tgtEl>
                                          <p:spTgt spid="133"/>
                                        </p:tgtEl>
                                        <p:attrNameLst>
                                          <p:attrName>ppt_x</p:attrName>
                                        </p:attrNameLst>
                                      </p:cBhvr>
                                      <p:tavLst>
                                        <p:tav tm="0">
                                          <p:val>
                                            <p:strVal val="#ppt_x"/>
                                          </p:val>
                                        </p:tav>
                                        <p:tav tm="100000">
                                          <p:val>
                                            <p:strVal val="#ppt_x"/>
                                          </p:val>
                                        </p:tav>
                                      </p:tavLst>
                                    </p:anim>
                                    <p:anim calcmode="lin" valueType="num">
                                      <p:cBhvr additive="base">
                                        <p:cTn id="320" dur="500" fill="hold"/>
                                        <p:tgtEl>
                                          <p:spTgt spid="133"/>
                                        </p:tgtEl>
                                        <p:attrNameLst>
                                          <p:attrName>ppt_y</p:attrName>
                                        </p:attrNameLst>
                                      </p:cBhvr>
                                      <p:tavLst>
                                        <p:tav tm="0">
                                          <p:val>
                                            <p:strVal val="1+#ppt_h/2"/>
                                          </p:val>
                                        </p:tav>
                                        <p:tav tm="100000">
                                          <p:val>
                                            <p:strVal val="#ppt_y"/>
                                          </p:val>
                                        </p:tav>
                                      </p:tavLst>
                                    </p:anim>
                                  </p:childTnLst>
                                </p:cTn>
                              </p:par>
                              <p:par>
                                <p:cTn id="321" presetID="2" presetClass="entr" presetSubtype="4" fill="hold" grpId="0" nodeType="withEffect">
                                  <p:stCondLst>
                                    <p:cond delay="0"/>
                                  </p:stCondLst>
                                  <p:childTnLst>
                                    <p:set>
                                      <p:cBhvr>
                                        <p:cTn id="322" dur="1" fill="hold">
                                          <p:stCondLst>
                                            <p:cond delay="0"/>
                                          </p:stCondLst>
                                        </p:cTn>
                                        <p:tgtEl>
                                          <p:spTgt spid="134"/>
                                        </p:tgtEl>
                                        <p:attrNameLst>
                                          <p:attrName>style.visibility</p:attrName>
                                        </p:attrNameLst>
                                      </p:cBhvr>
                                      <p:to>
                                        <p:strVal val="visible"/>
                                      </p:to>
                                    </p:set>
                                    <p:anim calcmode="lin" valueType="num">
                                      <p:cBhvr additive="base">
                                        <p:cTn id="323" dur="500" fill="hold"/>
                                        <p:tgtEl>
                                          <p:spTgt spid="134"/>
                                        </p:tgtEl>
                                        <p:attrNameLst>
                                          <p:attrName>ppt_x</p:attrName>
                                        </p:attrNameLst>
                                      </p:cBhvr>
                                      <p:tavLst>
                                        <p:tav tm="0">
                                          <p:val>
                                            <p:strVal val="#ppt_x"/>
                                          </p:val>
                                        </p:tav>
                                        <p:tav tm="100000">
                                          <p:val>
                                            <p:strVal val="#ppt_x"/>
                                          </p:val>
                                        </p:tav>
                                      </p:tavLst>
                                    </p:anim>
                                    <p:anim calcmode="lin" valueType="num">
                                      <p:cBhvr additive="base">
                                        <p:cTn id="324" dur="500" fill="hold"/>
                                        <p:tgtEl>
                                          <p:spTgt spid="134"/>
                                        </p:tgtEl>
                                        <p:attrNameLst>
                                          <p:attrName>ppt_y</p:attrName>
                                        </p:attrNameLst>
                                      </p:cBhvr>
                                      <p:tavLst>
                                        <p:tav tm="0">
                                          <p:val>
                                            <p:strVal val="1+#ppt_h/2"/>
                                          </p:val>
                                        </p:tav>
                                        <p:tav tm="100000">
                                          <p:val>
                                            <p:strVal val="#ppt_y"/>
                                          </p:val>
                                        </p:tav>
                                      </p:tavLst>
                                    </p:anim>
                                  </p:childTnLst>
                                </p:cTn>
                              </p:par>
                              <p:par>
                                <p:cTn id="325" presetID="2" presetClass="entr" presetSubtype="4" fill="hold" grpId="0" nodeType="withEffect">
                                  <p:stCondLst>
                                    <p:cond delay="0"/>
                                  </p:stCondLst>
                                  <p:childTnLst>
                                    <p:set>
                                      <p:cBhvr>
                                        <p:cTn id="326" dur="1" fill="hold">
                                          <p:stCondLst>
                                            <p:cond delay="0"/>
                                          </p:stCondLst>
                                        </p:cTn>
                                        <p:tgtEl>
                                          <p:spTgt spid="135"/>
                                        </p:tgtEl>
                                        <p:attrNameLst>
                                          <p:attrName>style.visibility</p:attrName>
                                        </p:attrNameLst>
                                      </p:cBhvr>
                                      <p:to>
                                        <p:strVal val="visible"/>
                                      </p:to>
                                    </p:set>
                                    <p:anim calcmode="lin" valueType="num">
                                      <p:cBhvr additive="base">
                                        <p:cTn id="327" dur="500" fill="hold"/>
                                        <p:tgtEl>
                                          <p:spTgt spid="135"/>
                                        </p:tgtEl>
                                        <p:attrNameLst>
                                          <p:attrName>ppt_x</p:attrName>
                                        </p:attrNameLst>
                                      </p:cBhvr>
                                      <p:tavLst>
                                        <p:tav tm="0">
                                          <p:val>
                                            <p:strVal val="#ppt_x"/>
                                          </p:val>
                                        </p:tav>
                                        <p:tav tm="100000">
                                          <p:val>
                                            <p:strVal val="#ppt_x"/>
                                          </p:val>
                                        </p:tav>
                                      </p:tavLst>
                                    </p:anim>
                                    <p:anim calcmode="lin" valueType="num">
                                      <p:cBhvr additive="base">
                                        <p:cTn id="328" dur="500" fill="hold"/>
                                        <p:tgtEl>
                                          <p:spTgt spid="135"/>
                                        </p:tgtEl>
                                        <p:attrNameLst>
                                          <p:attrName>ppt_y</p:attrName>
                                        </p:attrNameLst>
                                      </p:cBhvr>
                                      <p:tavLst>
                                        <p:tav tm="0">
                                          <p:val>
                                            <p:strVal val="1+#ppt_h/2"/>
                                          </p:val>
                                        </p:tav>
                                        <p:tav tm="100000">
                                          <p:val>
                                            <p:strVal val="#ppt_y"/>
                                          </p:val>
                                        </p:tav>
                                      </p:tavLst>
                                    </p:anim>
                                  </p:childTnLst>
                                </p:cTn>
                              </p:par>
                              <p:par>
                                <p:cTn id="329" presetID="2" presetClass="entr" presetSubtype="4" fill="hold" grpId="0" nodeType="withEffect">
                                  <p:stCondLst>
                                    <p:cond delay="0"/>
                                  </p:stCondLst>
                                  <p:childTnLst>
                                    <p:set>
                                      <p:cBhvr>
                                        <p:cTn id="330" dur="1" fill="hold">
                                          <p:stCondLst>
                                            <p:cond delay="0"/>
                                          </p:stCondLst>
                                        </p:cTn>
                                        <p:tgtEl>
                                          <p:spTgt spid="136"/>
                                        </p:tgtEl>
                                        <p:attrNameLst>
                                          <p:attrName>style.visibility</p:attrName>
                                        </p:attrNameLst>
                                      </p:cBhvr>
                                      <p:to>
                                        <p:strVal val="visible"/>
                                      </p:to>
                                    </p:set>
                                    <p:anim calcmode="lin" valueType="num">
                                      <p:cBhvr additive="base">
                                        <p:cTn id="331" dur="500" fill="hold"/>
                                        <p:tgtEl>
                                          <p:spTgt spid="136"/>
                                        </p:tgtEl>
                                        <p:attrNameLst>
                                          <p:attrName>ppt_x</p:attrName>
                                        </p:attrNameLst>
                                      </p:cBhvr>
                                      <p:tavLst>
                                        <p:tav tm="0">
                                          <p:val>
                                            <p:strVal val="#ppt_x"/>
                                          </p:val>
                                        </p:tav>
                                        <p:tav tm="100000">
                                          <p:val>
                                            <p:strVal val="#ppt_x"/>
                                          </p:val>
                                        </p:tav>
                                      </p:tavLst>
                                    </p:anim>
                                    <p:anim calcmode="lin" valueType="num">
                                      <p:cBhvr additive="base">
                                        <p:cTn id="332" dur="500" fill="hold"/>
                                        <p:tgtEl>
                                          <p:spTgt spid="136"/>
                                        </p:tgtEl>
                                        <p:attrNameLst>
                                          <p:attrName>ppt_y</p:attrName>
                                        </p:attrNameLst>
                                      </p:cBhvr>
                                      <p:tavLst>
                                        <p:tav tm="0">
                                          <p:val>
                                            <p:strVal val="1+#ppt_h/2"/>
                                          </p:val>
                                        </p:tav>
                                        <p:tav tm="100000">
                                          <p:val>
                                            <p:strVal val="#ppt_y"/>
                                          </p:val>
                                        </p:tav>
                                      </p:tavLst>
                                    </p:anim>
                                  </p:childTnLst>
                                </p:cTn>
                              </p:par>
                              <p:par>
                                <p:cTn id="333" presetID="2" presetClass="entr" presetSubtype="4" fill="hold" grpId="0" nodeType="withEffect">
                                  <p:stCondLst>
                                    <p:cond delay="0"/>
                                  </p:stCondLst>
                                  <p:childTnLst>
                                    <p:set>
                                      <p:cBhvr>
                                        <p:cTn id="334" dur="1" fill="hold">
                                          <p:stCondLst>
                                            <p:cond delay="0"/>
                                          </p:stCondLst>
                                        </p:cTn>
                                        <p:tgtEl>
                                          <p:spTgt spid="137"/>
                                        </p:tgtEl>
                                        <p:attrNameLst>
                                          <p:attrName>style.visibility</p:attrName>
                                        </p:attrNameLst>
                                      </p:cBhvr>
                                      <p:to>
                                        <p:strVal val="visible"/>
                                      </p:to>
                                    </p:set>
                                    <p:anim calcmode="lin" valueType="num">
                                      <p:cBhvr additive="base">
                                        <p:cTn id="335" dur="500" fill="hold"/>
                                        <p:tgtEl>
                                          <p:spTgt spid="137"/>
                                        </p:tgtEl>
                                        <p:attrNameLst>
                                          <p:attrName>ppt_x</p:attrName>
                                        </p:attrNameLst>
                                      </p:cBhvr>
                                      <p:tavLst>
                                        <p:tav tm="0">
                                          <p:val>
                                            <p:strVal val="#ppt_x"/>
                                          </p:val>
                                        </p:tav>
                                        <p:tav tm="100000">
                                          <p:val>
                                            <p:strVal val="#ppt_x"/>
                                          </p:val>
                                        </p:tav>
                                      </p:tavLst>
                                    </p:anim>
                                    <p:anim calcmode="lin" valueType="num">
                                      <p:cBhvr additive="base">
                                        <p:cTn id="336" dur="500" fill="hold"/>
                                        <p:tgtEl>
                                          <p:spTgt spid="137"/>
                                        </p:tgtEl>
                                        <p:attrNameLst>
                                          <p:attrName>ppt_y</p:attrName>
                                        </p:attrNameLst>
                                      </p:cBhvr>
                                      <p:tavLst>
                                        <p:tav tm="0">
                                          <p:val>
                                            <p:strVal val="1+#ppt_h/2"/>
                                          </p:val>
                                        </p:tav>
                                        <p:tav tm="100000">
                                          <p:val>
                                            <p:strVal val="#ppt_y"/>
                                          </p:val>
                                        </p:tav>
                                      </p:tavLst>
                                    </p:anim>
                                  </p:childTnLst>
                                </p:cTn>
                              </p:par>
                              <p:par>
                                <p:cTn id="337" presetID="2" presetClass="entr" presetSubtype="4" fill="hold" grpId="0" nodeType="withEffect">
                                  <p:stCondLst>
                                    <p:cond delay="0"/>
                                  </p:stCondLst>
                                  <p:childTnLst>
                                    <p:set>
                                      <p:cBhvr>
                                        <p:cTn id="338" dur="1" fill="hold">
                                          <p:stCondLst>
                                            <p:cond delay="0"/>
                                          </p:stCondLst>
                                        </p:cTn>
                                        <p:tgtEl>
                                          <p:spTgt spid="138"/>
                                        </p:tgtEl>
                                        <p:attrNameLst>
                                          <p:attrName>style.visibility</p:attrName>
                                        </p:attrNameLst>
                                      </p:cBhvr>
                                      <p:to>
                                        <p:strVal val="visible"/>
                                      </p:to>
                                    </p:set>
                                    <p:anim calcmode="lin" valueType="num">
                                      <p:cBhvr additive="base">
                                        <p:cTn id="339" dur="500" fill="hold"/>
                                        <p:tgtEl>
                                          <p:spTgt spid="138"/>
                                        </p:tgtEl>
                                        <p:attrNameLst>
                                          <p:attrName>ppt_x</p:attrName>
                                        </p:attrNameLst>
                                      </p:cBhvr>
                                      <p:tavLst>
                                        <p:tav tm="0">
                                          <p:val>
                                            <p:strVal val="#ppt_x"/>
                                          </p:val>
                                        </p:tav>
                                        <p:tav tm="100000">
                                          <p:val>
                                            <p:strVal val="#ppt_x"/>
                                          </p:val>
                                        </p:tav>
                                      </p:tavLst>
                                    </p:anim>
                                    <p:anim calcmode="lin" valueType="num">
                                      <p:cBhvr additive="base">
                                        <p:cTn id="340" dur="500" fill="hold"/>
                                        <p:tgtEl>
                                          <p:spTgt spid="138"/>
                                        </p:tgtEl>
                                        <p:attrNameLst>
                                          <p:attrName>ppt_y</p:attrName>
                                        </p:attrNameLst>
                                      </p:cBhvr>
                                      <p:tavLst>
                                        <p:tav tm="0">
                                          <p:val>
                                            <p:strVal val="1+#ppt_h/2"/>
                                          </p:val>
                                        </p:tav>
                                        <p:tav tm="100000">
                                          <p:val>
                                            <p:strVal val="#ppt_y"/>
                                          </p:val>
                                        </p:tav>
                                      </p:tavLst>
                                    </p:anim>
                                  </p:childTnLst>
                                </p:cTn>
                              </p:par>
                              <p:par>
                                <p:cTn id="341" presetID="2" presetClass="entr" presetSubtype="4" fill="hold" grpId="0" nodeType="withEffect">
                                  <p:stCondLst>
                                    <p:cond delay="0"/>
                                  </p:stCondLst>
                                  <p:childTnLst>
                                    <p:set>
                                      <p:cBhvr>
                                        <p:cTn id="342" dur="1" fill="hold">
                                          <p:stCondLst>
                                            <p:cond delay="0"/>
                                          </p:stCondLst>
                                        </p:cTn>
                                        <p:tgtEl>
                                          <p:spTgt spid="139"/>
                                        </p:tgtEl>
                                        <p:attrNameLst>
                                          <p:attrName>style.visibility</p:attrName>
                                        </p:attrNameLst>
                                      </p:cBhvr>
                                      <p:to>
                                        <p:strVal val="visible"/>
                                      </p:to>
                                    </p:set>
                                    <p:anim calcmode="lin" valueType="num">
                                      <p:cBhvr additive="base">
                                        <p:cTn id="343" dur="500" fill="hold"/>
                                        <p:tgtEl>
                                          <p:spTgt spid="139"/>
                                        </p:tgtEl>
                                        <p:attrNameLst>
                                          <p:attrName>ppt_x</p:attrName>
                                        </p:attrNameLst>
                                      </p:cBhvr>
                                      <p:tavLst>
                                        <p:tav tm="0">
                                          <p:val>
                                            <p:strVal val="#ppt_x"/>
                                          </p:val>
                                        </p:tav>
                                        <p:tav tm="100000">
                                          <p:val>
                                            <p:strVal val="#ppt_x"/>
                                          </p:val>
                                        </p:tav>
                                      </p:tavLst>
                                    </p:anim>
                                    <p:anim calcmode="lin" valueType="num">
                                      <p:cBhvr additive="base">
                                        <p:cTn id="344" dur="500" fill="hold"/>
                                        <p:tgtEl>
                                          <p:spTgt spid="139"/>
                                        </p:tgtEl>
                                        <p:attrNameLst>
                                          <p:attrName>ppt_y</p:attrName>
                                        </p:attrNameLst>
                                      </p:cBhvr>
                                      <p:tavLst>
                                        <p:tav tm="0">
                                          <p:val>
                                            <p:strVal val="1+#ppt_h/2"/>
                                          </p:val>
                                        </p:tav>
                                        <p:tav tm="100000">
                                          <p:val>
                                            <p:strVal val="#ppt_y"/>
                                          </p:val>
                                        </p:tav>
                                      </p:tavLst>
                                    </p:anim>
                                  </p:childTnLst>
                                </p:cTn>
                              </p:par>
                              <p:par>
                                <p:cTn id="345" presetID="2" presetClass="entr" presetSubtype="4" fill="hold" grpId="0" nodeType="withEffect">
                                  <p:stCondLst>
                                    <p:cond delay="0"/>
                                  </p:stCondLst>
                                  <p:childTnLst>
                                    <p:set>
                                      <p:cBhvr>
                                        <p:cTn id="346" dur="1" fill="hold">
                                          <p:stCondLst>
                                            <p:cond delay="0"/>
                                          </p:stCondLst>
                                        </p:cTn>
                                        <p:tgtEl>
                                          <p:spTgt spid="140"/>
                                        </p:tgtEl>
                                        <p:attrNameLst>
                                          <p:attrName>style.visibility</p:attrName>
                                        </p:attrNameLst>
                                      </p:cBhvr>
                                      <p:to>
                                        <p:strVal val="visible"/>
                                      </p:to>
                                    </p:set>
                                    <p:anim calcmode="lin" valueType="num">
                                      <p:cBhvr additive="base">
                                        <p:cTn id="347" dur="500" fill="hold"/>
                                        <p:tgtEl>
                                          <p:spTgt spid="140"/>
                                        </p:tgtEl>
                                        <p:attrNameLst>
                                          <p:attrName>ppt_x</p:attrName>
                                        </p:attrNameLst>
                                      </p:cBhvr>
                                      <p:tavLst>
                                        <p:tav tm="0">
                                          <p:val>
                                            <p:strVal val="#ppt_x"/>
                                          </p:val>
                                        </p:tav>
                                        <p:tav tm="100000">
                                          <p:val>
                                            <p:strVal val="#ppt_x"/>
                                          </p:val>
                                        </p:tav>
                                      </p:tavLst>
                                    </p:anim>
                                    <p:anim calcmode="lin" valueType="num">
                                      <p:cBhvr additive="base">
                                        <p:cTn id="348" dur="500" fill="hold"/>
                                        <p:tgtEl>
                                          <p:spTgt spid="140"/>
                                        </p:tgtEl>
                                        <p:attrNameLst>
                                          <p:attrName>ppt_y</p:attrName>
                                        </p:attrNameLst>
                                      </p:cBhvr>
                                      <p:tavLst>
                                        <p:tav tm="0">
                                          <p:val>
                                            <p:strVal val="1+#ppt_h/2"/>
                                          </p:val>
                                        </p:tav>
                                        <p:tav tm="100000">
                                          <p:val>
                                            <p:strVal val="#ppt_y"/>
                                          </p:val>
                                        </p:tav>
                                      </p:tavLst>
                                    </p:anim>
                                  </p:childTnLst>
                                </p:cTn>
                              </p:par>
                              <p:par>
                                <p:cTn id="349" presetID="2" presetClass="entr" presetSubtype="4" fill="hold" grpId="0" nodeType="withEffect">
                                  <p:stCondLst>
                                    <p:cond delay="0"/>
                                  </p:stCondLst>
                                  <p:childTnLst>
                                    <p:set>
                                      <p:cBhvr>
                                        <p:cTn id="350" dur="1" fill="hold">
                                          <p:stCondLst>
                                            <p:cond delay="0"/>
                                          </p:stCondLst>
                                        </p:cTn>
                                        <p:tgtEl>
                                          <p:spTgt spid="141"/>
                                        </p:tgtEl>
                                        <p:attrNameLst>
                                          <p:attrName>style.visibility</p:attrName>
                                        </p:attrNameLst>
                                      </p:cBhvr>
                                      <p:to>
                                        <p:strVal val="visible"/>
                                      </p:to>
                                    </p:set>
                                    <p:anim calcmode="lin" valueType="num">
                                      <p:cBhvr additive="base">
                                        <p:cTn id="351" dur="500" fill="hold"/>
                                        <p:tgtEl>
                                          <p:spTgt spid="141"/>
                                        </p:tgtEl>
                                        <p:attrNameLst>
                                          <p:attrName>ppt_x</p:attrName>
                                        </p:attrNameLst>
                                      </p:cBhvr>
                                      <p:tavLst>
                                        <p:tav tm="0">
                                          <p:val>
                                            <p:strVal val="#ppt_x"/>
                                          </p:val>
                                        </p:tav>
                                        <p:tav tm="100000">
                                          <p:val>
                                            <p:strVal val="#ppt_x"/>
                                          </p:val>
                                        </p:tav>
                                      </p:tavLst>
                                    </p:anim>
                                    <p:anim calcmode="lin" valueType="num">
                                      <p:cBhvr additive="base">
                                        <p:cTn id="352" dur="500" fill="hold"/>
                                        <p:tgtEl>
                                          <p:spTgt spid="141"/>
                                        </p:tgtEl>
                                        <p:attrNameLst>
                                          <p:attrName>ppt_y</p:attrName>
                                        </p:attrNameLst>
                                      </p:cBhvr>
                                      <p:tavLst>
                                        <p:tav tm="0">
                                          <p:val>
                                            <p:strVal val="1+#ppt_h/2"/>
                                          </p:val>
                                        </p:tav>
                                        <p:tav tm="100000">
                                          <p:val>
                                            <p:strVal val="#ppt_y"/>
                                          </p:val>
                                        </p:tav>
                                      </p:tavLst>
                                    </p:anim>
                                  </p:childTnLst>
                                </p:cTn>
                              </p:par>
                              <p:par>
                                <p:cTn id="353" presetID="2" presetClass="entr" presetSubtype="4" fill="hold" grpId="0" nodeType="withEffect">
                                  <p:stCondLst>
                                    <p:cond delay="0"/>
                                  </p:stCondLst>
                                  <p:childTnLst>
                                    <p:set>
                                      <p:cBhvr>
                                        <p:cTn id="354" dur="1" fill="hold">
                                          <p:stCondLst>
                                            <p:cond delay="0"/>
                                          </p:stCondLst>
                                        </p:cTn>
                                        <p:tgtEl>
                                          <p:spTgt spid="142"/>
                                        </p:tgtEl>
                                        <p:attrNameLst>
                                          <p:attrName>style.visibility</p:attrName>
                                        </p:attrNameLst>
                                      </p:cBhvr>
                                      <p:to>
                                        <p:strVal val="visible"/>
                                      </p:to>
                                    </p:set>
                                    <p:anim calcmode="lin" valueType="num">
                                      <p:cBhvr additive="base">
                                        <p:cTn id="355" dur="500" fill="hold"/>
                                        <p:tgtEl>
                                          <p:spTgt spid="142"/>
                                        </p:tgtEl>
                                        <p:attrNameLst>
                                          <p:attrName>ppt_x</p:attrName>
                                        </p:attrNameLst>
                                      </p:cBhvr>
                                      <p:tavLst>
                                        <p:tav tm="0">
                                          <p:val>
                                            <p:strVal val="#ppt_x"/>
                                          </p:val>
                                        </p:tav>
                                        <p:tav tm="100000">
                                          <p:val>
                                            <p:strVal val="#ppt_x"/>
                                          </p:val>
                                        </p:tav>
                                      </p:tavLst>
                                    </p:anim>
                                    <p:anim calcmode="lin" valueType="num">
                                      <p:cBhvr additive="base">
                                        <p:cTn id="356" dur="500" fill="hold"/>
                                        <p:tgtEl>
                                          <p:spTgt spid="142"/>
                                        </p:tgtEl>
                                        <p:attrNameLst>
                                          <p:attrName>ppt_y</p:attrName>
                                        </p:attrNameLst>
                                      </p:cBhvr>
                                      <p:tavLst>
                                        <p:tav tm="0">
                                          <p:val>
                                            <p:strVal val="1+#ppt_h/2"/>
                                          </p:val>
                                        </p:tav>
                                        <p:tav tm="100000">
                                          <p:val>
                                            <p:strVal val="#ppt_y"/>
                                          </p:val>
                                        </p:tav>
                                      </p:tavLst>
                                    </p:anim>
                                  </p:childTnLst>
                                </p:cTn>
                              </p:par>
                            </p:childTnLst>
                          </p:cTn>
                        </p:par>
                        <p:par>
                          <p:cTn id="357" fill="hold">
                            <p:stCondLst>
                              <p:cond delay="2500"/>
                            </p:stCondLst>
                            <p:childTnLst>
                              <p:par>
                                <p:cTn id="358" presetID="47" presetClass="entr" presetSubtype="0" fill="hold" grpId="0" nodeType="afterEffect">
                                  <p:stCondLst>
                                    <p:cond delay="0"/>
                                  </p:stCondLst>
                                  <p:childTnLst>
                                    <p:set>
                                      <p:cBhvr>
                                        <p:cTn id="359" dur="1" fill="hold">
                                          <p:stCondLst>
                                            <p:cond delay="0"/>
                                          </p:stCondLst>
                                        </p:cTn>
                                        <p:tgtEl>
                                          <p:spTgt spid="143"/>
                                        </p:tgtEl>
                                        <p:attrNameLst>
                                          <p:attrName>style.visibility</p:attrName>
                                        </p:attrNameLst>
                                      </p:cBhvr>
                                      <p:to>
                                        <p:strVal val="visible"/>
                                      </p:to>
                                    </p:set>
                                    <p:animEffect transition="in" filter="fade">
                                      <p:cBhvr>
                                        <p:cTn id="360" dur="1000"/>
                                        <p:tgtEl>
                                          <p:spTgt spid="143"/>
                                        </p:tgtEl>
                                      </p:cBhvr>
                                    </p:animEffect>
                                    <p:anim calcmode="lin" valueType="num">
                                      <p:cBhvr>
                                        <p:cTn id="361" dur="1000" fill="hold"/>
                                        <p:tgtEl>
                                          <p:spTgt spid="143"/>
                                        </p:tgtEl>
                                        <p:attrNameLst>
                                          <p:attrName>ppt_x</p:attrName>
                                        </p:attrNameLst>
                                      </p:cBhvr>
                                      <p:tavLst>
                                        <p:tav tm="0">
                                          <p:val>
                                            <p:strVal val="#ppt_x"/>
                                          </p:val>
                                        </p:tav>
                                        <p:tav tm="100000">
                                          <p:val>
                                            <p:strVal val="#ppt_x"/>
                                          </p:val>
                                        </p:tav>
                                      </p:tavLst>
                                    </p:anim>
                                    <p:anim calcmode="lin" valueType="num">
                                      <p:cBhvr>
                                        <p:cTn id="362" dur="1000" fill="hold"/>
                                        <p:tgtEl>
                                          <p:spTgt spid="143"/>
                                        </p:tgtEl>
                                        <p:attrNameLst>
                                          <p:attrName>ppt_y</p:attrName>
                                        </p:attrNameLst>
                                      </p:cBhvr>
                                      <p:tavLst>
                                        <p:tav tm="0">
                                          <p:val>
                                            <p:strVal val="#ppt_y-.1"/>
                                          </p:val>
                                        </p:tav>
                                        <p:tav tm="100000">
                                          <p:val>
                                            <p:strVal val="#ppt_y"/>
                                          </p:val>
                                        </p:tav>
                                      </p:tavLst>
                                    </p:anim>
                                  </p:childTnLst>
                                </p:cTn>
                              </p:par>
                            </p:childTnLst>
                          </p:cTn>
                        </p:par>
                        <p:par>
                          <p:cTn id="363" fill="hold">
                            <p:stCondLst>
                              <p:cond delay="3500"/>
                            </p:stCondLst>
                            <p:childTnLst>
                              <p:par>
                                <p:cTn id="364" presetID="22" presetClass="entr" presetSubtype="8" fill="hold" nodeType="afterEffect">
                                  <p:stCondLst>
                                    <p:cond delay="0"/>
                                  </p:stCondLst>
                                  <p:childTnLst>
                                    <p:set>
                                      <p:cBhvr>
                                        <p:cTn id="365" dur="1" fill="hold">
                                          <p:stCondLst>
                                            <p:cond delay="0"/>
                                          </p:stCondLst>
                                        </p:cTn>
                                        <p:tgtEl>
                                          <p:spTgt spid="144"/>
                                        </p:tgtEl>
                                        <p:attrNameLst>
                                          <p:attrName>style.visibility</p:attrName>
                                        </p:attrNameLst>
                                      </p:cBhvr>
                                      <p:to>
                                        <p:strVal val="visible"/>
                                      </p:to>
                                    </p:set>
                                    <p:animEffect transition="in" filter="wipe(left)">
                                      <p:cBhvr>
                                        <p:cTn id="366" dur="500"/>
                                        <p:tgtEl>
                                          <p:spTgt spid="144"/>
                                        </p:tgtEl>
                                      </p:cBhvr>
                                    </p:animEffect>
                                  </p:childTnLst>
                                </p:cTn>
                              </p:par>
                            </p:childTnLst>
                          </p:cTn>
                        </p:par>
                        <p:par>
                          <p:cTn id="367" fill="hold">
                            <p:stCondLst>
                              <p:cond delay="4000"/>
                            </p:stCondLst>
                            <p:childTnLst>
                              <p:par>
                                <p:cTn id="368" presetID="22" presetClass="entr" presetSubtype="8" fill="hold" grpId="0" nodeType="afterEffect">
                                  <p:stCondLst>
                                    <p:cond delay="0"/>
                                  </p:stCondLst>
                                  <p:childTnLst>
                                    <p:set>
                                      <p:cBhvr>
                                        <p:cTn id="369" dur="1" fill="hold">
                                          <p:stCondLst>
                                            <p:cond delay="0"/>
                                          </p:stCondLst>
                                        </p:cTn>
                                        <p:tgtEl>
                                          <p:spTgt spid="145"/>
                                        </p:tgtEl>
                                        <p:attrNameLst>
                                          <p:attrName>style.visibility</p:attrName>
                                        </p:attrNameLst>
                                      </p:cBhvr>
                                      <p:to>
                                        <p:strVal val="visible"/>
                                      </p:to>
                                    </p:set>
                                    <p:animEffect transition="in" filter="wipe(left)">
                                      <p:cBhvr>
                                        <p:cTn id="370" dur="500"/>
                                        <p:tgtEl>
                                          <p:spTgt spid="145"/>
                                        </p:tgtEl>
                                      </p:cBhvr>
                                    </p:animEffect>
                                  </p:childTnLst>
                                </p:cTn>
                              </p:par>
                              <p:par>
                                <p:cTn id="371" presetID="22" presetClass="entr" presetSubtype="8" fill="hold" grpId="0" nodeType="withEffect">
                                  <p:stCondLst>
                                    <p:cond delay="0"/>
                                  </p:stCondLst>
                                  <p:childTnLst>
                                    <p:set>
                                      <p:cBhvr>
                                        <p:cTn id="372" dur="1" fill="hold">
                                          <p:stCondLst>
                                            <p:cond delay="0"/>
                                          </p:stCondLst>
                                        </p:cTn>
                                        <p:tgtEl>
                                          <p:spTgt spid="146"/>
                                        </p:tgtEl>
                                        <p:attrNameLst>
                                          <p:attrName>style.visibility</p:attrName>
                                        </p:attrNameLst>
                                      </p:cBhvr>
                                      <p:to>
                                        <p:strVal val="visible"/>
                                      </p:to>
                                    </p:set>
                                    <p:animEffect transition="in" filter="wipe(left)">
                                      <p:cBhvr>
                                        <p:cTn id="373" dur="500"/>
                                        <p:tgtEl>
                                          <p:spTgt spid="146"/>
                                        </p:tgtEl>
                                      </p:cBhvr>
                                    </p:animEffect>
                                  </p:childTnLst>
                                </p:cTn>
                              </p:par>
                            </p:childTnLst>
                          </p:cTn>
                        </p:par>
                        <p:par>
                          <p:cTn id="374" fill="hold">
                            <p:stCondLst>
                              <p:cond delay="4500"/>
                            </p:stCondLst>
                            <p:childTnLst>
                              <p:par>
                                <p:cTn id="375" presetID="47" presetClass="entr" presetSubtype="0" fill="hold" grpId="0" nodeType="afterEffect">
                                  <p:stCondLst>
                                    <p:cond delay="0"/>
                                  </p:stCondLst>
                                  <p:childTnLst>
                                    <p:set>
                                      <p:cBhvr>
                                        <p:cTn id="376" dur="1" fill="hold">
                                          <p:stCondLst>
                                            <p:cond delay="0"/>
                                          </p:stCondLst>
                                        </p:cTn>
                                        <p:tgtEl>
                                          <p:spTgt spid="147"/>
                                        </p:tgtEl>
                                        <p:attrNameLst>
                                          <p:attrName>style.visibility</p:attrName>
                                        </p:attrNameLst>
                                      </p:cBhvr>
                                      <p:to>
                                        <p:strVal val="visible"/>
                                      </p:to>
                                    </p:set>
                                    <p:animEffect transition="in" filter="fade">
                                      <p:cBhvr>
                                        <p:cTn id="377" dur="1000"/>
                                        <p:tgtEl>
                                          <p:spTgt spid="147"/>
                                        </p:tgtEl>
                                      </p:cBhvr>
                                    </p:animEffect>
                                    <p:anim calcmode="lin" valueType="num">
                                      <p:cBhvr>
                                        <p:cTn id="378" dur="1000" fill="hold"/>
                                        <p:tgtEl>
                                          <p:spTgt spid="147"/>
                                        </p:tgtEl>
                                        <p:attrNameLst>
                                          <p:attrName>ppt_x</p:attrName>
                                        </p:attrNameLst>
                                      </p:cBhvr>
                                      <p:tavLst>
                                        <p:tav tm="0">
                                          <p:val>
                                            <p:strVal val="#ppt_x"/>
                                          </p:val>
                                        </p:tav>
                                        <p:tav tm="100000">
                                          <p:val>
                                            <p:strVal val="#ppt_x"/>
                                          </p:val>
                                        </p:tav>
                                      </p:tavLst>
                                    </p:anim>
                                    <p:anim calcmode="lin" valueType="num">
                                      <p:cBhvr>
                                        <p:cTn id="379" dur="1000" fill="hold"/>
                                        <p:tgtEl>
                                          <p:spTgt spid="147"/>
                                        </p:tgtEl>
                                        <p:attrNameLst>
                                          <p:attrName>ppt_y</p:attrName>
                                        </p:attrNameLst>
                                      </p:cBhvr>
                                      <p:tavLst>
                                        <p:tav tm="0">
                                          <p:val>
                                            <p:strVal val="#ppt_y-.1"/>
                                          </p:val>
                                        </p:tav>
                                        <p:tav tm="100000">
                                          <p:val>
                                            <p:strVal val="#ppt_y"/>
                                          </p:val>
                                        </p:tav>
                                      </p:tavLst>
                                    </p:anim>
                                  </p:childTnLst>
                                </p:cTn>
                              </p:par>
                            </p:childTnLst>
                          </p:cTn>
                        </p:par>
                        <p:par>
                          <p:cTn id="380" fill="hold">
                            <p:stCondLst>
                              <p:cond delay="5500"/>
                            </p:stCondLst>
                            <p:childTnLst>
                              <p:par>
                                <p:cTn id="381" presetID="22" presetClass="entr" presetSubtype="8" fill="hold" nodeType="afterEffect">
                                  <p:stCondLst>
                                    <p:cond delay="0"/>
                                  </p:stCondLst>
                                  <p:childTnLst>
                                    <p:set>
                                      <p:cBhvr>
                                        <p:cTn id="382" dur="1" fill="hold">
                                          <p:stCondLst>
                                            <p:cond delay="0"/>
                                          </p:stCondLst>
                                        </p:cTn>
                                        <p:tgtEl>
                                          <p:spTgt spid="148"/>
                                        </p:tgtEl>
                                        <p:attrNameLst>
                                          <p:attrName>style.visibility</p:attrName>
                                        </p:attrNameLst>
                                      </p:cBhvr>
                                      <p:to>
                                        <p:strVal val="visible"/>
                                      </p:to>
                                    </p:set>
                                    <p:animEffect transition="in" filter="wipe(left)">
                                      <p:cBhvr>
                                        <p:cTn id="383" dur="500"/>
                                        <p:tgtEl>
                                          <p:spTgt spid="148"/>
                                        </p:tgtEl>
                                      </p:cBhvr>
                                    </p:animEffect>
                                  </p:childTnLst>
                                </p:cTn>
                              </p:par>
                            </p:childTnLst>
                          </p:cTn>
                        </p:par>
                        <p:par>
                          <p:cTn id="384" fill="hold">
                            <p:stCondLst>
                              <p:cond delay="6000"/>
                            </p:stCondLst>
                            <p:childTnLst>
                              <p:par>
                                <p:cTn id="385" presetID="22" presetClass="entr" presetSubtype="8" fill="hold" grpId="0" nodeType="afterEffect">
                                  <p:stCondLst>
                                    <p:cond delay="0"/>
                                  </p:stCondLst>
                                  <p:childTnLst>
                                    <p:set>
                                      <p:cBhvr>
                                        <p:cTn id="386" dur="1" fill="hold">
                                          <p:stCondLst>
                                            <p:cond delay="0"/>
                                          </p:stCondLst>
                                        </p:cTn>
                                        <p:tgtEl>
                                          <p:spTgt spid="149"/>
                                        </p:tgtEl>
                                        <p:attrNameLst>
                                          <p:attrName>style.visibility</p:attrName>
                                        </p:attrNameLst>
                                      </p:cBhvr>
                                      <p:to>
                                        <p:strVal val="visible"/>
                                      </p:to>
                                    </p:set>
                                    <p:animEffect transition="in" filter="wipe(left)">
                                      <p:cBhvr>
                                        <p:cTn id="387" dur="500"/>
                                        <p:tgtEl>
                                          <p:spTgt spid="149"/>
                                        </p:tgtEl>
                                      </p:cBhvr>
                                    </p:animEffect>
                                  </p:childTnLst>
                                </p:cTn>
                              </p:par>
                              <p:par>
                                <p:cTn id="388" presetID="22" presetClass="entr" presetSubtype="8" fill="hold" grpId="0" nodeType="withEffect">
                                  <p:stCondLst>
                                    <p:cond delay="0"/>
                                  </p:stCondLst>
                                  <p:childTnLst>
                                    <p:set>
                                      <p:cBhvr>
                                        <p:cTn id="389" dur="1" fill="hold">
                                          <p:stCondLst>
                                            <p:cond delay="0"/>
                                          </p:stCondLst>
                                        </p:cTn>
                                        <p:tgtEl>
                                          <p:spTgt spid="150"/>
                                        </p:tgtEl>
                                        <p:attrNameLst>
                                          <p:attrName>style.visibility</p:attrName>
                                        </p:attrNameLst>
                                      </p:cBhvr>
                                      <p:to>
                                        <p:strVal val="visible"/>
                                      </p:to>
                                    </p:set>
                                    <p:animEffect transition="in" filter="wipe(left)">
                                      <p:cBhvr>
                                        <p:cTn id="390" dur="500"/>
                                        <p:tgtEl>
                                          <p:spTgt spid="150"/>
                                        </p:tgtEl>
                                      </p:cBhvr>
                                    </p:animEffect>
                                  </p:childTnLst>
                                </p:cTn>
                              </p:par>
                            </p:childTnLst>
                          </p:cTn>
                        </p:par>
                        <p:par>
                          <p:cTn id="391" fill="hold">
                            <p:stCondLst>
                              <p:cond delay="6500"/>
                            </p:stCondLst>
                            <p:childTnLst>
                              <p:par>
                                <p:cTn id="392" presetID="47" presetClass="entr" presetSubtype="0" fill="hold" grpId="0" nodeType="afterEffect">
                                  <p:stCondLst>
                                    <p:cond delay="0"/>
                                  </p:stCondLst>
                                  <p:childTnLst>
                                    <p:set>
                                      <p:cBhvr>
                                        <p:cTn id="393" dur="1" fill="hold">
                                          <p:stCondLst>
                                            <p:cond delay="0"/>
                                          </p:stCondLst>
                                        </p:cTn>
                                        <p:tgtEl>
                                          <p:spTgt spid="151"/>
                                        </p:tgtEl>
                                        <p:attrNameLst>
                                          <p:attrName>style.visibility</p:attrName>
                                        </p:attrNameLst>
                                      </p:cBhvr>
                                      <p:to>
                                        <p:strVal val="visible"/>
                                      </p:to>
                                    </p:set>
                                    <p:animEffect transition="in" filter="fade">
                                      <p:cBhvr>
                                        <p:cTn id="394" dur="1000"/>
                                        <p:tgtEl>
                                          <p:spTgt spid="151"/>
                                        </p:tgtEl>
                                      </p:cBhvr>
                                    </p:animEffect>
                                    <p:anim calcmode="lin" valueType="num">
                                      <p:cBhvr>
                                        <p:cTn id="395" dur="1000" fill="hold"/>
                                        <p:tgtEl>
                                          <p:spTgt spid="151"/>
                                        </p:tgtEl>
                                        <p:attrNameLst>
                                          <p:attrName>ppt_x</p:attrName>
                                        </p:attrNameLst>
                                      </p:cBhvr>
                                      <p:tavLst>
                                        <p:tav tm="0">
                                          <p:val>
                                            <p:strVal val="#ppt_x"/>
                                          </p:val>
                                        </p:tav>
                                        <p:tav tm="100000">
                                          <p:val>
                                            <p:strVal val="#ppt_x"/>
                                          </p:val>
                                        </p:tav>
                                      </p:tavLst>
                                    </p:anim>
                                    <p:anim calcmode="lin" valueType="num">
                                      <p:cBhvr>
                                        <p:cTn id="396" dur="1000" fill="hold"/>
                                        <p:tgtEl>
                                          <p:spTgt spid="151"/>
                                        </p:tgtEl>
                                        <p:attrNameLst>
                                          <p:attrName>ppt_y</p:attrName>
                                        </p:attrNameLst>
                                      </p:cBhvr>
                                      <p:tavLst>
                                        <p:tav tm="0">
                                          <p:val>
                                            <p:strVal val="#ppt_y-.1"/>
                                          </p:val>
                                        </p:tav>
                                        <p:tav tm="100000">
                                          <p:val>
                                            <p:strVal val="#ppt_y"/>
                                          </p:val>
                                        </p:tav>
                                      </p:tavLst>
                                    </p:anim>
                                  </p:childTnLst>
                                </p:cTn>
                              </p:par>
                            </p:childTnLst>
                          </p:cTn>
                        </p:par>
                        <p:par>
                          <p:cTn id="397" fill="hold">
                            <p:stCondLst>
                              <p:cond delay="7500"/>
                            </p:stCondLst>
                            <p:childTnLst>
                              <p:par>
                                <p:cTn id="398" presetID="22" presetClass="entr" presetSubtype="8" fill="hold" nodeType="afterEffect">
                                  <p:stCondLst>
                                    <p:cond delay="0"/>
                                  </p:stCondLst>
                                  <p:childTnLst>
                                    <p:set>
                                      <p:cBhvr>
                                        <p:cTn id="399" dur="1" fill="hold">
                                          <p:stCondLst>
                                            <p:cond delay="0"/>
                                          </p:stCondLst>
                                        </p:cTn>
                                        <p:tgtEl>
                                          <p:spTgt spid="152"/>
                                        </p:tgtEl>
                                        <p:attrNameLst>
                                          <p:attrName>style.visibility</p:attrName>
                                        </p:attrNameLst>
                                      </p:cBhvr>
                                      <p:to>
                                        <p:strVal val="visible"/>
                                      </p:to>
                                    </p:set>
                                    <p:animEffect transition="in" filter="wipe(left)">
                                      <p:cBhvr>
                                        <p:cTn id="400" dur="500"/>
                                        <p:tgtEl>
                                          <p:spTgt spid="152"/>
                                        </p:tgtEl>
                                      </p:cBhvr>
                                    </p:animEffect>
                                  </p:childTnLst>
                                </p:cTn>
                              </p:par>
                            </p:childTnLst>
                          </p:cTn>
                        </p:par>
                        <p:par>
                          <p:cTn id="401" fill="hold">
                            <p:stCondLst>
                              <p:cond delay="8000"/>
                            </p:stCondLst>
                            <p:childTnLst>
                              <p:par>
                                <p:cTn id="402" presetID="22" presetClass="entr" presetSubtype="8" fill="hold" grpId="0" nodeType="afterEffect">
                                  <p:stCondLst>
                                    <p:cond delay="0"/>
                                  </p:stCondLst>
                                  <p:childTnLst>
                                    <p:set>
                                      <p:cBhvr>
                                        <p:cTn id="403" dur="1" fill="hold">
                                          <p:stCondLst>
                                            <p:cond delay="0"/>
                                          </p:stCondLst>
                                        </p:cTn>
                                        <p:tgtEl>
                                          <p:spTgt spid="153"/>
                                        </p:tgtEl>
                                        <p:attrNameLst>
                                          <p:attrName>style.visibility</p:attrName>
                                        </p:attrNameLst>
                                      </p:cBhvr>
                                      <p:to>
                                        <p:strVal val="visible"/>
                                      </p:to>
                                    </p:set>
                                    <p:animEffect transition="in" filter="wipe(left)">
                                      <p:cBhvr>
                                        <p:cTn id="404" dur="500"/>
                                        <p:tgtEl>
                                          <p:spTgt spid="153"/>
                                        </p:tgtEl>
                                      </p:cBhvr>
                                    </p:animEffect>
                                  </p:childTnLst>
                                </p:cTn>
                              </p:par>
                              <p:par>
                                <p:cTn id="405" presetID="22" presetClass="entr" presetSubtype="8" fill="hold" grpId="0" nodeType="withEffect">
                                  <p:stCondLst>
                                    <p:cond delay="0"/>
                                  </p:stCondLst>
                                  <p:childTnLst>
                                    <p:set>
                                      <p:cBhvr>
                                        <p:cTn id="406" dur="1" fill="hold">
                                          <p:stCondLst>
                                            <p:cond delay="0"/>
                                          </p:stCondLst>
                                        </p:cTn>
                                        <p:tgtEl>
                                          <p:spTgt spid="154"/>
                                        </p:tgtEl>
                                        <p:attrNameLst>
                                          <p:attrName>style.visibility</p:attrName>
                                        </p:attrNameLst>
                                      </p:cBhvr>
                                      <p:to>
                                        <p:strVal val="visible"/>
                                      </p:to>
                                    </p:set>
                                    <p:animEffect transition="in" filter="wipe(left)">
                                      <p:cBhvr>
                                        <p:cTn id="407"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24" grpId="0" animBg="1"/>
      <p:bldP spid="25" grpId="0" animBg="1"/>
      <p:bldP spid="26" grpId="0" animBg="1"/>
      <p:bldP spid="27" grpId="0" animBg="1"/>
      <p:bldP spid="28" grpId="0" animBg="1"/>
      <p:bldP spid="29" grpId="0" animBg="1"/>
      <p:bldP spid="30" grpId="0" animBg="1"/>
      <p:bldP spid="43" grpId="0" animBg="1"/>
      <p:bldP spid="44" grpId="0" animBg="1"/>
      <p:bldP spid="45" grpId="0" animBg="1"/>
      <p:bldP spid="46" grpId="0" animBg="1"/>
      <p:bldP spid="47" grpId="0" animBg="1"/>
      <p:bldP spid="55" grpId="0" animBg="1"/>
      <p:bldP spid="56" grpId="0" animBg="1"/>
      <p:bldP spid="57" grpId="0" animBg="1"/>
      <p:bldP spid="58" grpId="0" animBg="1"/>
      <p:bldP spid="59" grpId="0" animBg="1"/>
      <p:bldP spid="60" grpId="0" animBg="1"/>
      <p:bldP spid="61" grpId="0" animBg="1"/>
      <p:bldP spid="69" grpId="0" animBg="1"/>
      <p:bldP spid="70" grpId="0" animBg="1"/>
      <p:bldP spid="71" grpId="0" animBg="1"/>
      <p:bldP spid="72" grpId="0" animBg="1"/>
      <p:bldP spid="73" grpId="0" animBg="1"/>
      <p:bldP spid="74" grpId="0" animBg="1"/>
      <p:bldP spid="84" grpId="0" animBg="1"/>
      <p:bldP spid="85" grpId="0" animBg="1"/>
      <p:bldP spid="86" grpId="0" animBg="1"/>
      <p:bldP spid="87" grpId="0" animBg="1"/>
      <p:bldP spid="88" grpId="0" animBg="1"/>
      <p:bldP spid="89" grpId="0" animBg="1"/>
      <p:bldP spid="90" grpId="0" animBg="1"/>
      <p:bldP spid="91" grpId="0" animBg="1"/>
      <p:bldP spid="92"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5" grpId="0"/>
      <p:bldP spid="146" grpId="0"/>
      <p:bldP spid="147" grpId="0" animBg="1"/>
      <p:bldP spid="149" grpId="0"/>
      <p:bldP spid="150" grpId="0"/>
      <p:bldP spid="151" grpId="0" animBg="1"/>
      <p:bldP spid="153" grpId="0"/>
      <p:bldP spid="15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成本预算</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第五章：财务与融资</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35</a:t>
            </a:r>
          </a:p>
        </p:txBody>
      </p:sp>
      <p:sp>
        <p:nvSpPr>
          <p:cNvPr id="13" name="KSO_Shape"/>
          <p:cNvSpPr>
            <a:spLocks/>
          </p:cNvSpPr>
          <p:nvPr/>
        </p:nvSpPr>
        <p:spPr bwMode="auto">
          <a:xfrm>
            <a:off x="101460" y="142113"/>
            <a:ext cx="382885" cy="36757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TextBox 11"/>
          <p:cNvSpPr txBox="1"/>
          <p:nvPr/>
        </p:nvSpPr>
        <p:spPr>
          <a:xfrm>
            <a:off x="1494460" y="3976846"/>
            <a:ext cx="6128085" cy="484748"/>
          </a:xfrm>
          <a:prstGeom prst="rect">
            <a:avLst/>
          </a:prstGeom>
          <a:noFill/>
        </p:spPr>
        <p:txBody>
          <a:bodyPr wrap="square" lIns="0" tIns="0" rIns="0" bIns="0" rtlCol="0">
            <a:spAutoFit/>
          </a:bodyPr>
          <a:lstStyle/>
          <a:p>
            <a:pPr algn="just"/>
            <a:r>
              <a:rPr lang="zh-CN" altLang="en-US" sz="1050" dirty="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4" name="TextBox 13"/>
          <p:cNvSpPr txBox="1"/>
          <p:nvPr/>
        </p:nvSpPr>
        <p:spPr>
          <a:xfrm>
            <a:off x="3810778" y="3650719"/>
            <a:ext cx="1544105" cy="553998"/>
          </a:xfrm>
          <a:prstGeom prst="rect">
            <a:avLst/>
          </a:prstGeom>
          <a:noFill/>
        </p:spPr>
        <p:txBody>
          <a:bodyPr wrap="square" lIns="0" tIns="0" rIns="0" bIns="0" rtlCol="0">
            <a:spAutoFit/>
          </a:bodyPr>
          <a:lstStyle/>
          <a:p>
            <a:r>
              <a:rPr lang="zh-CN" altLang="en-US" b="1" dirty="0" smtClean="0">
                <a:solidFill>
                  <a:schemeClr val="tx1">
                    <a:lumMod val="65000"/>
                    <a:lumOff val="35000"/>
                  </a:schemeClr>
                </a:solidFill>
                <a:latin typeface="Impact MT Std" pitchFamily="34" charset="0"/>
                <a:ea typeface="微软雅黑" pitchFamily="34" charset="-122"/>
              </a:rPr>
              <a:t>点击输入标题文本</a:t>
            </a:r>
            <a:endParaRPr lang="zh-CN" altLang="en-US" b="1" dirty="0">
              <a:solidFill>
                <a:schemeClr val="tx1">
                  <a:lumMod val="65000"/>
                  <a:lumOff val="35000"/>
                </a:schemeClr>
              </a:solidFill>
              <a:latin typeface="Impact MT Std" pitchFamily="34" charset="0"/>
              <a:ea typeface="微软雅黑" pitchFamily="34" charset="-122"/>
            </a:endParaRPr>
          </a:p>
        </p:txBody>
      </p:sp>
      <p:sp>
        <p:nvSpPr>
          <p:cNvPr id="15" name="Oval 12"/>
          <p:cNvSpPr/>
          <p:nvPr/>
        </p:nvSpPr>
        <p:spPr>
          <a:xfrm>
            <a:off x="1379741" y="1231529"/>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6" name="Oval 13"/>
          <p:cNvSpPr/>
          <p:nvPr/>
        </p:nvSpPr>
        <p:spPr>
          <a:xfrm>
            <a:off x="1528530" y="1380318"/>
            <a:ext cx="882024" cy="882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latin typeface="Impact MT Std" pitchFamily="34" charset="0"/>
                <a:ea typeface="Open Sans" panose="020B0606030504020204" pitchFamily="34" charset="0"/>
                <a:cs typeface="Open Sans" panose="020B0606030504020204" pitchFamily="34" charset="0"/>
              </a:rPr>
              <a:t>80%</a:t>
            </a:r>
          </a:p>
        </p:txBody>
      </p:sp>
      <p:sp>
        <p:nvSpPr>
          <p:cNvPr id="17" name="Arc 14"/>
          <p:cNvSpPr/>
          <p:nvPr/>
        </p:nvSpPr>
        <p:spPr>
          <a:xfrm>
            <a:off x="1379741" y="1231529"/>
            <a:ext cx="1179602" cy="1179602"/>
          </a:xfrm>
          <a:prstGeom prst="arc">
            <a:avLst>
              <a:gd name="adj1" fmla="val 16018236"/>
              <a:gd name="adj2" fmla="val 9832525"/>
            </a:avLst>
          </a:prstGeom>
          <a:noFill/>
          <a:ln w="101600" cap="rnd" cmpd="sng">
            <a:solidFill>
              <a:srgbClr val="0070C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Oval 18"/>
          <p:cNvSpPr/>
          <p:nvPr/>
        </p:nvSpPr>
        <p:spPr>
          <a:xfrm>
            <a:off x="3166758" y="1231529"/>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9" name="Oval 19"/>
          <p:cNvSpPr/>
          <p:nvPr/>
        </p:nvSpPr>
        <p:spPr>
          <a:xfrm>
            <a:off x="3315547" y="1380318"/>
            <a:ext cx="882024" cy="88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latin typeface="Impact MT Std" pitchFamily="34" charset="0"/>
                <a:ea typeface="Open Sans" panose="020B0606030504020204" pitchFamily="34" charset="0"/>
                <a:cs typeface="Open Sans" panose="020B0606030504020204" pitchFamily="34" charset="0"/>
              </a:rPr>
              <a:t>50%</a:t>
            </a:r>
          </a:p>
        </p:txBody>
      </p:sp>
      <p:sp>
        <p:nvSpPr>
          <p:cNvPr id="20" name="Arc 20"/>
          <p:cNvSpPr/>
          <p:nvPr/>
        </p:nvSpPr>
        <p:spPr>
          <a:xfrm>
            <a:off x="3166758" y="1231529"/>
            <a:ext cx="1179602" cy="1179602"/>
          </a:xfrm>
          <a:prstGeom prst="arc">
            <a:avLst>
              <a:gd name="adj1" fmla="val 16018236"/>
              <a:gd name="adj2" fmla="val 5788795"/>
            </a:avLst>
          </a:prstGeom>
          <a:noFill/>
          <a:ln w="101600" cap="rnd" cmpd="sng">
            <a:solidFill>
              <a:srgbClr val="00B0F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Oval 22"/>
          <p:cNvSpPr/>
          <p:nvPr/>
        </p:nvSpPr>
        <p:spPr>
          <a:xfrm>
            <a:off x="4948491" y="1231529"/>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2" name="Oval 23"/>
          <p:cNvSpPr/>
          <p:nvPr/>
        </p:nvSpPr>
        <p:spPr>
          <a:xfrm>
            <a:off x="5097281" y="1380318"/>
            <a:ext cx="882023" cy="882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latin typeface="Impact MT Std" pitchFamily="34" charset="0"/>
                <a:ea typeface="Open Sans" panose="020B0606030504020204" pitchFamily="34" charset="0"/>
                <a:cs typeface="Open Sans" panose="020B0606030504020204" pitchFamily="34" charset="0"/>
              </a:rPr>
              <a:t>45%</a:t>
            </a:r>
          </a:p>
        </p:txBody>
      </p:sp>
      <p:sp>
        <p:nvSpPr>
          <p:cNvPr id="23" name="Arc 24"/>
          <p:cNvSpPr/>
          <p:nvPr/>
        </p:nvSpPr>
        <p:spPr>
          <a:xfrm>
            <a:off x="4948491" y="1231529"/>
            <a:ext cx="1179603" cy="1179602"/>
          </a:xfrm>
          <a:prstGeom prst="arc">
            <a:avLst>
              <a:gd name="adj1" fmla="val 16018236"/>
              <a:gd name="adj2" fmla="val 3132458"/>
            </a:avLst>
          </a:prstGeom>
          <a:noFill/>
          <a:ln w="101600" cap="rnd" cmpd="sng">
            <a:solidFill>
              <a:srgbClr val="0070C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Oval 26"/>
          <p:cNvSpPr/>
          <p:nvPr/>
        </p:nvSpPr>
        <p:spPr>
          <a:xfrm>
            <a:off x="6707332" y="1231529"/>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5" name="Oval 27"/>
          <p:cNvSpPr/>
          <p:nvPr/>
        </p:nvSpPr>
        <p:spPr>
          <a:xfrm>
            <a:off x="6856122" y="1380318"/>
            <a:ext cx="882023" cy="88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latin typeface="Impact MT Std" pitchFamily="34" charset="0"/>
                <a:ea typeface="Open Sans" panose="020B0606030504020204" pitchFamily="34" charset="0"/>
                <a:cs typeface="Open Sans" panose="020B0606030504020204" pitchFamily="34" charset="0"/>
              </a:rPr>
              <a:t>90%</a:t>
            </a:r>
          </a:p>
        </p:txBody>
      </p:sp>
      <p:sp>
        <p:nvSpPr>
          <p:cNvPr id="26" name="Arc 28"/>
          <p:cNvSpPr/>
          <p:nvPr/>
        </p:nvSpPr>
        <p:spPr>
          <a:xfrm>
            <a:off x="6707332" y="1231529"/>
            <a:ext cx="1179603" cy="1179602"/>
          </a:xfrm>
          <a:prstGeom prst="arc">
            <a:avLst>
              <a:gd name="adj1" fmla="val 16018236"/>
              <a:gd name="adj2" fmla="val 13285852"/>
            </a:avLst>
          </a:prstGeom>
          <a:noFill/>
          <a:ln w="101600" cap="rnd" cmpd="sng">
            <a:solidFill>
              <a:srgbClr val="00B0F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TextBox 26"/>
          <p:cNvSpPr txBox="1"/>
          <p:nvPr/>
        </p:nvSpPr>
        <p:spPr>
          <a:xfrm>
            <a:off x="1170508" y="2635320"/>
            <a:ext cx="1646205" cy="1015663"/>
          </a:xfrm>
          <a:prstGeom prst="rect">
            <a:avLst/>
          </a:prstGeom>
          <a:noFill/>
        </p:spPr>
        <p:txBody>
          <a:bodyPr>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项目一</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2933456" y="2635320"/>
            <a:ext cx="1646205" cy="1015663"/>
          </a:xfrm>
          <a:prstGeom prst="rect">
            <a:avLst/>
          </a:prstGeom>
          <a:noFill/>
        </p:spPr>
        <p:txBody>
          <a:bodyPr>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项目二</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4715190" y="2635320"/>
            <a:ext cx="1646206" cy="1015663"/>
          </a:xfrm>
          <a:prstGeom prst="rect">
            <a:avLst/>
          </a:prstGeom>
          <a:noFill/>
        </p:spPr>
        <p:txBody>
          <a:bodyPr>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项目三</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6474030" y="2635320"/>
            <a:ext cx="1646206" cy="1015663"/>
          </a:xfrm>
          <a:prstGeom prst="rect">
            <a:avLst/>
          </a:prstGeom>
          <a:noFill/>
        </p:spPr>
        <p:txBody>
          <a:bodyPr>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项目四</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244712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 calcmode="lin" valueType="num">
                                      <p:cBhvr>
                                        <p:cTn id="21" dur="1000" fill="hold"/>
                                        <p:tgtEl>
                                          <p:spTgt spid="15"/>
                                        </p:tgtEl>
                                        <p:attrNameLst>
                                          <p:attrName>style.rotation</p:attrName>
                                        </p:attrNameLst>
                                      </p:cBhvr>
                                      <p:tavLst>
                                        <p:tav tm="0">
                                          <p:val>
                                            <p:fltVal val="90"/>
                                          </p:val>
                                        </p:tav>
                                        <p:tav tm="100000">
                                          <p:val>
                                            <p:fltVal val="0"/>
                                          </p:val>
                                        </p:tav>
                                      </p:tavLst>
                                    </p:anim>
                                    <p:animEffect transition="in" filter="fade">
                                      <p:cBhvr>
                                        <p:cTn id="22" dur="1000"/>
                                        <p:tgtEl>
                                          <p:spTgt spid="1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1000" fill="hold"/>
                                        <p:tgtEl>
                                          <p:spTgt spid="16"/>
                                        </p:tgtEl>
                                        <p:attrNameLst>
                                          <p:attrName>ppt_w</p:attrName>
                                        </p:attrNameLst>
                                      </p:cBhvr>
                                      <p:tavLst>
                                        <p:tav tm="0">
                                          <p:val>
                                            <p:fltVal val="0"/>
                                          </p:val>
                                        </p:tav>
                                        <p:tav tm="100000">
                                          <p:val>
                                            <p:strVal val="#ppt_w"/>
                                          </p:val>
                                        </p:tav>
                                      </p:tavLst>
                                    </p:anim>
                                    <p:anim calcmode="lin" valueType="num">
                                      <p:cBhvr>
                                        <p:cTn id="26" dur="1000" fill="hold"/>
                                        <p:tgtEl>
                                          <p:spTgt spid="16"/>
                                        </p:tgtEl>
                                        <p:attrNameLst>
                                          <p:attrName>ppt_h</p:attrName>
                                        </p:attrNameLst>
                                      </p:cBhvr>
                                      <p:tavLst>
                                        <p:tav tm="0">
                                          <p:val>
                                            <p:fltVal val="0"/>
                                          </p:val>
                                        </p:tav>
                                        <p:tav tm="100000">
                                          <p:val>
                                            <p:strVal val="#ppt_h"/>
                                          </p:val>
                                        </p:tav>
                                      </p:tavLst>
                                    </p:anim>
                                    <p:anim calcmode="lin" valueType="num">
                                      <p:cBhvr>
                                        <p:cTn id="27" dur="1000" fill="hold"/>
                                        <p:tgtEl>
                                          <p:spTgt spid="16"/>
                                        </p:tgtEl>
                                        <p:attrNameLst>
                                          <p:attrName>style.rotation</p:attrName>
                                        </p:attrNameLst>
                                      </p:cBhvr>
                                      <p:tavLst>
                                        <p:tav tm="0">
                                          <p:val>
                                            <p:fltVal val="90"/>
                                          </p:val>
                                        </p:tav>
                                        <p:tav tm="100000">
                                          <p:val>
                                            <p:fltVal val="0"/>
                                          </p:val>
                                        </p:tav>
                                      </p:tavLst>
                                    </p:anim>
                                    <p:animEffect transition="in" filter="fade">
                                      <p:cBhvr>
                                        <p:cTn id="28" dur="1000"/>
                                        <p:tgtEl>
                                          <p:spTgt spid="16"/>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 calcmode="lin" valueType="num">
                                      <p:cBhvr>
                                        <p:cTn id="33" dur="1000" fill="hold"/>
                                        <p:tgtEl>
                                          <p:spTgt spid="17"/>
                                        </p:tgtEl>
                                        <p:attrNameLst>
                                          <p:attrName>style.rotation</p:attrName>
                                        </p:attrNameLst>
                                      </p:cBhvr>
                                      <p:tavLst>
                                        <p:tav tm="0">
                                          <p:val>
                                            <p:fltVal val="90"/>
                                          </p:val>
                                        </p:tav>
                                        <p:tav tm="100000">
                                          <p:val>
                                            <p:fltVal val="0"/>
                                          </p:val>
                                        </p:tav>
                                      </p:tavLst>
                                    </p:anim>
                                    <p:animEffect transition="in" filter="fade">
                                      <p:cBhvr>
                                        <p:cTn id="34" dur="1000"/>
                                        <p:tgtEl>
                                          <p:spTgt spid="17"/>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1000" fill="hold"/>
                                        <p:tgtEl>
                                          <p:spTgt spid="18"/>
                                        </p:tgtEl>
                                        <p:attrNameLst>
                                          <p:attrName>ppt_w</p:attrName>
                                        </p:attrNameLst>
                                      </p:cBhvr>
                                      <p:tavLst>
                                        <p:tav tm="0">
                                          <p:val>
                                            <p:fltVal val="0"/>
                                          </p:val>
                                        </p:tav>
                                        <p:tav tm="100000">
                                          <p:val>
                                            <p:strVal val="#ppt_w"/>
                                          </p:val>
                                        </p:tav>
                                      </p:tavLst>
                                    </p:anim>
                                    <p:anim calcmode="lin" valueType="num">
                                      <p:cBhvr>
                                        <p:cTn id="38" dur="1000" fill="hold"/>
                                        <p:tgtEl>
                                          <p:spTgt spid="18"/>
                                        </p:tgtEl>
                                        <p:attrNameLst>
                                          <p:attrName>ppt_h</p:attrName>
                                        </p:attrNameLst>
                                      </p:cBhvr>
                                      <p:tavLst>
                                        <p:tav tm="0">
                                          <p:val>
                                            <p:fltVal val="0"/>
                                          </p:val>
                                        </p:tav>
                                        <p:tav tm="100000">
                                          <p:val>
                                            <p:strVal val="#ppt_h"/>
                                          </p:val>
                                        </p:tav>
                                      </p:tavLst>
                                    </p:anim>
                                    <p:anim calcmode="lin" valueType="num">
                                      <p:cBhvr>
                                        <p:cTn id="39" dur="1000" fill="hold"/>
                                        <p:tgtEl>
                                          <p:spTgt spid="18"/>
                                        </p:tgtEl>
                                        <p:attrNameLst>
                                          <p:attrName>style.rotation</p:attrName>
                                        </p:attrNameLst>
                                      </p:cBhvr>
                                      <p:tavLst>
                                        <p:tav tm="0">
                                          <p:val>
                                            <p:fltVal val="90"/>
                                          </p:val>
                                        </p:tav>
                                        <p:tav tm="100000">
                                          <p:val>
                                            <p:fltVal val="0"/>
                                          </p:val>
                                        </p:tav>
                                      </p:tavLst>
                                    </p:anim>
                                    <p:animEffect transition="in" filter="fade">
                                      <p:cBhvr>
                                        <p:cTn id="40" dur="1000"/>
                                        <p:tgtEl>
                                          <p:spTgt spid="18"/>
                                        </p:tgtEl>
                                      </p:cBhvr>
                                    </p:animEffect>
                                  </p:childTnLst>
                                </p:cTn>
                              </p:par>
                              <p:par>
                                <p:cTn id="41" presetID="31" presetClass="entr" presetSubtype="0" fill="hold" grpId="0" nodeType="withEffect">
                                  <p:stCondLst>
                                    <p:cond delay="500"/>
                                  </p:stCondLst>
                                  <p:childTnLst>
                                    <p:set>
                                      <p:cBhvr>
                                        <p:cTn id="42" dur="1" fill="hold">
                                          <p:stCondLst>
                                            <p:cond delay="0"/>
                                          </p:stCondLst>
                                        </p:cTn>
                                        <p:tgtEl>
                                          <p:spTgt spid="19"/>
                                        </p:tgtEl>
                                        <p:attrNameLst>
                                          <p:attrName>style.visibility</p:attrName>
                                        </p:attrNameLst>
                                      </p:cBhvr>
                                      <p:to>
                                        <p:strVal val="visible"/>
                                      </p:to>
                                    </p:set>
                                    <p:anim calcmode="lin" valueType="num">
                                      <p:cBhvr>
                                        <p:cTn id="43" dur="1000" fill="hold"/>
                                        <p:tgtEl>
                                          <p:spTgt spid="19"/>
                                        </p:tgtEl>
                                        <p:attrNameLst>
                                          <p:attrName>ppt_w</p:attrName>
                                        </p:attrNameLst>
                                      </p:cBhvr>
                                      <p:tavLst>
                                        <p:tav tm="0">
                                          <p:val>
                                            <p:fltVal val="0"/>
                                          </p:val>
                                        </p:tav>
                                        <p:tav tm="100000">
                                          <p:val>
                                            <p:strVal val="#ppt_w"/>
                                          </p:val>
                                        </p:tav>
                                      </p:tavLst>
                                    </p:anim>
                                    <p:anim calcmode="lin" valueType="num">
                                      <p:cBhvr>
                                        <p:cTn id="44" dur="1000" fill="hold"/>
                                        <p:tgtEl>
                                          <p:spTgt spid="19"/>
                                        </p:tgtEl>
                                        <p:attrNameLst>
                                          <p:attrName>ppt_h</p:attrName>
                                        </p:attrNameLst>
                                      </p:cBhvr>
                                      <p:tavLst>
                                        <p:tav tm="0">
                                          <p:val>
                                            <p:fltVal val="0"/>
                                          </p:val>
                                        </p:tav>
                                        <p:tav tm="100000">
                                          <p:val>
                                            <p:strVal val="#ppt_h"/>
                                          </p:val>
                                        </p:tav>
                                      </p:tavLst>
                                    </p:anim>
                                    <p:anim calcmode="lin" valueType="num">
                                      <p:cBhvr>
                                        <p:cTn id="45" dur="1000" fill="hold"/>
                                        <p:tgtEl>
                                          <p:spTgt spid="19"/>
                                        </p:tgtEl>
                                        <p:attrNameLst>
                                          <p:attrName>style.rotation</p:attrName>
                                        </p:attrNameLst>
                                      </p:cBhvr>
                                      <p:tavLst>
                                        <p:tav tm="0">
                                          <p:val>
                                            <p:fltVal val="90"/>
                                          </p:val>
                                        </p:tav>
                                        <p:tav tm="100000">
                                          <p:val>
                                            <p:fltVal val="0"/>
                                          </p:val>
                                        </p:tav>
                                      </p:tavLst>
                                    </p:anim>
                                    <p:animEffect transition="in" filter="fade">
                                      <p:cBhvr>
                                        <p:cTn id="46" dur="1000"/>
                                        <p:tgtEl>
                                          <p:spTgt spid="19"/>
                                        </p:tgtEl>
                                      </p:cBhvr>
                                    </p:animEffect>
                                  </p:childTnLst>
                                </p:cTn>
                              </p:par>
                              <p:par>
                                <p:cTn id="47" presetID="31" presetClass="entr" presetSubtype="0" fill="hold" grpId="0" nodeType="withEffect">
                                  <p:stCondLst>
                                    <p:cond delay="500"/>
                                  </p:stCondLst>
                                  <p:childTnLst>
                                    <p:set>
                                      <p:cBhvr>
                                        <p:cTn id="48" dur="1" fill="hold">
                                          <p:stCondLst>
                                            <p:cond delay="0"/>
                                          </p:stCondLst>
                                        </p:cTn>
                                        <p:tgtEl>
                                          <p:spTgt spid="20"/>
                                        </p:tgtEl>
                                        <p:attrNameLst>
                                          <p:attrName>style.visibility</p:attrName>
                                        </p:attrNameLst>
                                      </p:cBhvr>
                                      <p:to>
                                        <p:strVal val="visible"/>
                                      </p:to>
                                    </p:set>
                                    <p:anim calcmode="lin" valueType="num">
                                      <p:cBhvr>
                                        <p:cTn id="49" dur="1000" fill="hold"/>
                                        <p:tgtEl>
                                          <p:spTgt spid="20"/>
                                        </p:tgtEl>
                                        <p:attrNameLst>
                                          <p:attrName>ppt_w</p:attrName>
                                        </p:attrNameLst>
                                      </p:cBhvr>
                                      <p:tavLst>
                                        <p:tav tm="0">
                                          <p:val>
                                            <p:fltVal val="0"/>
                                          </p:val>
                                        </p:tav>
                                        <p:tav tm="100000">
                                          <p:val>
                                            <p:strVal val="#ppt_w"/>
                                          </p:val>
                                        </p:tav>
                                      </p:tavLst>
                                    </p:anim>
                                    <p:anim calcmode="lin" valueType="num">
                                      <p:cBhvr>
                                        <p:cTn id="50" dur="1000" fill="hold"/>
                                        <p:tgtEl>
                                          <p:spTgt spid="20"/>
                                        </p:tgtEl>
                                        <p:attrNameLst>
                                          <p:attrName>ppt_h</p:attrName>
                                        </p:attrNameLst>
                                      </p:cBhvr>
                                      <p:tavLst>
                                        <p:tav tm="0">
                                          <p:val>
                                            <p:fltVal val="0"/>
                                          </p:val>
                                        </p:tav>
                                        <p:tav tm="100000">
                                          <p:val>
                                            <p:strVal val="#ppt_h"/>
                                          </p:val>
                                        </p:tav>
                                      </p:tavLst>
                                    </p:anim>
                                    <p:anim calcmode="lin" valueType="num">
                                      <p:cBhvr>
                                        <p:cTn id="51" dur="1000" fill="hold"/>
                                        <p:tgtEl>
                                          <p:spTgt spid="20"/>
                                        </p:tgtEl>
                                        <p:attrNameLst>
                                          <p:attrName>style.rotation</p:attrName>
                                        </p:attrNameLst>
                                      </p:cBhvr>
                                      <p:tavLst>
                                        <p:tav tm="0">
                                          <p:val>
                                            <p:fltVal val="90"/>
                                          </p:val>
                                        </p:tav>
                                        <p:tav tm="100000">
                                          <p:val>
                                            <p:fltVal val="0"/>
                                          </p:val>
                                        </p:tav>
                                      </p:tavLst>
                                    </p:anim>
                                    <p:animEffect transition="in" filter="fade">
                                      <p:cBhvr>
                                        <p:cTn id="52" dur="1000"/>
                                        <p:tgtEl>
                                          <p:spTgt spid="20"/>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21"/>
                                        </p:tgtEl>
                                        <p:attrNameLst>
                                          <p:attrName>style.visibility</p:attrName>
                                        </p:attrNameLst>
                                      </p:cBhvr>
                                      <p:to>
                                        <p:strVal val="visible"/>
                                      </p:to>
                                    </p:set>
                                    <p:anim calcmode="lin" valueType="num">
                                      <p:cBhvr>
                                        <p:cTn id="55" dur="1000" fill="hold"/>
                                        <p:tgtEl>
                                          <p:spTgt spid="21"/>
                                        </p:tgtEl>
                                        <p:attrNameLst>
                                          <p:attrName>ppt_w</p:attrName>
                                        </p:attrNameLst>
                                      </p:cBhvr>
                                      <p:tavLst>
                                        <p:tav tm="0">
                                          <p:val>
                                            <p:fltVal val="0"/>
                                          </p:val>
                                        </p:tav>
                                        <p:tav tm="100000">
                                          <p:val>
                                            <p:strVal val="#ppt_w"/>
                                          </p:val>
                                        </p:tav>
                                      </p:tavLst>
                                    </p:anim>
                                    <p:anim calcmode="lin" valueType="num">
                                      <p:cBhvr>
                                        <p:cTn id="56" dur="1000" fill="hold"/>
                                        <p:tgtEl>
                                          <p:spTgt spid="21"/>
                                        </p:tgtEl>
                                        <p:attrNameLst>
                                          <p:attrName>ppt_h</p:attrName>
                                        </p:attrNameLst>
                                      </p:cBhvr>
                                      <p:tavLst>
                                        <p:tav tm="0">
                                          <p:val>
                                            <p:fltVal val="0"/>
                                          </p:val>
                                        </p:tav>
                                        <p:tav tm="100000">
                                          <p:val>
                                            <p:strVal val="#ppt_h"/>
                                          </p:val>
                                        </p:tav>
                                      </p:tavLst>
                                    </p:anim>
                                    <p:anim calcmode="lin" valueType="num">
                                      <p:cBhvr>
                                        <p:cTn id="57" dur="1000" fill="hold"/>
                                        <p:tgtEl>
                                          <p:spTgt spid="21"/>
                                        </p:tgtEl>
                                        <p:attrNameLst>
                                          <p:attrName>style.rotation</p:attrName>
                                        </p:attrNameLst>
                                      </p:cBhvr>
                                      <p:tavLst>
                                        <p:tav tm="0">
                                          <p:val>
                                            <p:fltVal val="90"/>
                                          </p:val>
                                        </p:tav>
                                        <p:tav tm="100000">
                                          <p:val>
                                            <p:fltVal val="0"/>
                                          </p:val>
                                        </p:tav>
                                      </p:tavLst>
                                    </p:anim>
                                    <p:animEffect transition="in" filter="fade">
                                      <p:cBhvr>
                                        <p:cTn id="58" dur="1000"/>
                                        <p:tgtEl>
                                          <p:spTgt spid="21"/>
                                        </p:tgtEl>
                                      </p:cBhvr>
                                    </p:animEffect>
                                  </p:childTnLst>
                                </p:cTn>
                              </p:par>
                              <p:par>
                                <p:cTn id="59" presetID="31" presetClass="entr" presetSubtype="0" fill="hold" grpId="0" nodeType="withEffect">
                                  <p:stCondLst>
                                    <p:cond delay="1000"/>
                                  </p:stCondLst>
                                  <p:childTnLst>
                                    <p:set>
                                      <p:cBhvr>
                                        <p:cTn id="60" dur="1" fill="hold">
                                          <p:stCondLst>
                                            <p:cond delay="0"/>
                                          </p:stCondLst>
                                        </p:cTn>
                                        <p:tgtEl>
                                          <p:spTgt spid="22"/>
                                        </p:tgtEl>
                                        <p:attrNameLst>
                                          <p:attrName>style.visibility</p:attrName>
                                        </p:attrNameLst>
                                      </p:cBhvr>
                                      <p:to>
                                        <p:strVal val="visible"/>
                                      </p:to>
                                    </p:set>
                                    <p:anim calcmode="lin" valueType="num">
                                      <p:cBhvr>
                                        <p:cTn id="61" dur="1000" fill="hold"/>
                                        <p:tgtEl>
                                          <p:spTgt spid="22"/>
                                        </p:tgtEl>
                                        <p:attrNameLst>
                                          <p:attrName>ppt_w</p:attrName>
                                        </p:attrNameLst>
                                      </p:cBhvr>
                                      <p:tavLst>
                                        <p:tav tm="0">
                                          <p:val>
                                            <p:fltVal val="0"/>
                                          </p:val>
                                        </p:tav>
                                        <p:tav tm="100000">
                                          <p:val>
                                            <p:strVal val="#ppt_w"/>
                                          </p:val>
                                        </p:tav>
                                      </p:tavLst>
                                    </p:anim>
                                    <p:anim calcmode="lin" valueType="num">
                                      <p:cBhvr>
                                        <p:cTn id="62" dur="1000" fill="hold"/>
                                        <p:tgtEl>
                                          <p:spTgt spid="22"/>
                                        </p:tgtEl>
                                        <p:attrNameLst>
                                          <p:attrName>ppt_h</p:attrName>
                                        </p:attrNameLst>
                                      </p:cBhvr>
                                      <p:tavLst>
                                        <p:tav tm="0">
                                          <p:val>
                                            <p:fltVal val="0"/>
                                          </p:val>
                                        </p:tav>
                                        <p:tav tm="100000">
                                          <p:val>
                                            <p:strVal val="#ppt_h"/>
                                          </p:val>
                                        </p:tav>
                                      </p:tavLst>
                                    </p:anim>
                                    <p:anim calcmode="lin" valueType="num">
                                      <p:cBhvr>
                                        <p:cTn id="63" dur="1000" fill="hold"/>
                                        <p:tgtEl>
                                          <p:spTgt spid="22"/>
                                        </p:tgtEl>
                                        <p:attrNameLst>
                                          <p:attrName>style.rotation</p:attrName>
                                        </p:attrNameLst>
                                      </p:cBhvr>
                                      <p:tavLst>
                                        <p:tav tm="0">
                                          <p:val>
                                            <p:fltVal val="90"/>
                                          </p:val>
                                        </p:tav>
                                        <p:tav tm="100000">
                                          <p:val>
                                            <p:fltVal val="0"/>
                                          </p:val>
                                        </p:tav>
                                      </p:tavLst>
                                    </p:anim>
                                    <p:animEffect transition="in" filter="fade">
                                      <p:cBhvr>
                                        <p:cTn id="64" dur="1000"/>
                                        <p:tgtEl>
                                          <p:spTgt spid="22"/>
                                        </p:tgtEl>
                                      </p:cBhvr>
                                    </p:animEffect>
                                  </p:childTnLst>
                                </p:cTn>
                              </p:par>
                              <p:par>
                                <p:cTn id="65" presetID="31" presetClass="entr" presetSubtype="0" fill="hold" grpId="0" nodeType="withEffect">
                                  <p:stCondLst>
                                    <p:cond delay="1000"/>
                                  </p:stCondLst>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 calcmode="lin" valueType="num">
                                      <p:cBhvr>
                                        <p:cTn id="69" dur="1000" fill="hold"/>
                                        <p:tgtEl>
                                          <p:spTgt spid="23"/>
                                        </p:tgtEl>
                                        <p:attrNameLst>
                                          <p:attrName>style.rotation</p:attrName>
                                        </p:attrNameLst>
                                      </p:cBhvr>
                                      <p:tavLst>
                                        <p:tav tm="0">
                                          <p:val>
                                            <p:fltVal val="90"/>
                                          </p:val>
                                        </p:tav>
                                        <p:tav tm="100000">
                                          <p:val>
                                            <p:fltVal val="0"/>
                                          </p:val>
                                        </p:tav>
                                      </p:tavLst>
                                    </p:anim>
                                    <p:animEffect transition="in" filter="fade">
                                      <p:cBhvr>
                                        <p:cTn id="70" dur="1000"/>
                                        <p:tgtEl>
                                          <p:spTgt spid="23"/>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24"/>
                                        </p:tgtEl>
                                        <p:attrNameLst>
                                          <p:attrName>style.visibility</p:attrName>
                                        </p:attrNameLst>
                                      </p:cBhvr>
                                      <p:to>
                                        <p:strVal val="visible"/>
                                      </p:to>
                                    </p:set>
                                    <p:anim calcmode="lin" valueType="num">
                                      <p:cBhvr>
                                        <p:cTn id="73" dur="1000" fill="hold"/>
                                        <p:tgtEl>
                                          <p:spTgt spid="24"/>
                                        </p:tgtEl>
                                        <p:attrNameLst>
                                          <p:attrName>ppt_w</p:attrName>
                                        </p:attrNameLst>
                                      </p:cBhvr>
                                      <p:tavLst>
                                        <p:tav tm="0">
                                          <p:val>
                                            <p:fltVal val="0"/>
                                          </p:val>
                                        </p:tav>
                                        <p:tav tm="100000">
                                          <p:val>
                                            <p:strVal val="#ppt_w"/>
                                          </p:val>
                                        </p:tav>
                                      </p:tavLst>
                                    </p:anim>
                                    <p:anim calcmode="lin" valueType="num">
                                      <p:cBhvr>
                                        <p:cTn id="74" dur="1000" fill="hold"/>
                                        <p:tgtEl>
                                          <p:spTgt spid="24"/>
                                        </p:tgtEl>
                                        <p:attrNameLst>
                                          <p:attrName>ppt_h</p:attrName>
                                        </p:attrNameLst>
                                      </p:cBhvr>
                                      <p:tavLst>
                                        <p:tav tm="0">
                                          <p:val>
                                            <p:fltVal val="0"/>
                                          </p:val>
                                        </p:tav>
                                        <p:tav tm="100000">
                                          <p:val>
                                            <p:strVal val="#ppt_h"/>
                                          </p:val>
                                        </p:tav>
                                      </p:tavLst>
                                    </p:anim>
                                    <p:anim calcmode="lin" valueType="num">
                                      <p:cBhvr>
                                        <p:cTn id="75" dur="1000" fill="hold"/>
                                        <p:tgtEl>
                                          <p:spTgt spid="24"/>
                                        </p:tgtEl>
                                        <p:attrNameLst>
                                          <p:attrName>style.rotation</p:attrName>
                                        </p:attrNameLst>
                                      </p:cBhvr>
                                      <p:tavLst>
                                        <p:tav tm="0">
                                          <p:val>
                                            <p:fltVal val="90"/>
                                          </p:val>
                                        </p:tav>
                                        <p:tav tm="100000">
                                          <p:val>
                                            <p:fltVal val="0"/>
                                          </p:val>
                                        </p:tav>
                                      </p:tavLst>
                                    </p:anim>
                                    <p:animEffect transition="in" filter="fade">
                                      <p:cBhvr>
                                        <p:cTn id="76" dur="1000"/>
                                        <p:tgtEl>
                                          <p:spTgt spid="24"/>
                                        </p:tgtEl>
                                      </p:cBhvr>
                                    </p:animEffect>
                                  </p:childTnLst>
                                </p:cTn>
                              </p:par>
                              <p:par>
                                <p:cTn id="77" presetID="31" presetClass="entr" presetSubtype="0" fill="hold" grpId="0" nodeType="withEffect">
                                  <p:stCondLst>
                                    <p:cond delay="1500"/>
                                  </p:stCondLst>
                                  <p:childTnLst>
                                    <p:set>
                                      <p:cBhvr>
                                        <p:cTn id="78" dur="1" fill="hold">
                                          <p:stCondLst>
                                            <p:cond delay="0"/>
                                          </p:stCondLst>
                                        </p:cTn>
                                        <p:tgtEl>
                                          <p:spTgt spid="25"/>
                                        </p:tgtEl>
                                        <p:attrNameLst>
                                          <p:attrName>style.visibility</p:attrName>
                                        </p:attrNameLst>
                                      </p:cBhvr>
                                      <p:to>
                                        <p:strVal val="visible"/>
                                      </p:to>
                                    </p:set>
                                    <p:anim calcmode="lin" valueType="num">
                                      <p:cBhvr>
                                        <p:cTn id="79" dur="1000" fill="hold"/>
                                        <p:tgtEl>
                                          <p:spTgt spid="25"/>
                                        </p:tgtEl>
                                        <p:attrNameLst>
                                          <p:attrName>ppt_w</p:attrName>
                                        </p:attrNameLst>
                                      </p:cBhvr>
                                      <p:tavLst>
                                        <p:tav tm="0">
                                          <p:val>
                                            <p:fltVal val="0"/>
                                          </p:val>
                                        </p:tav>
                                        <p:tav tm="100000">
                                          <p:val>
                                            <p:strVal val="#ppt_w"/>
                                          </p:val>
                                        </p:tav>
                                      </p:tavLst>
                                    </p:anim>
                                    <p:anim calcmode="lin" valueType="num">
                                      <p:cBhvr>
                                        <p:cTn id="80" dur="1000" fill="hold"/>
                                        <p:tgtEl>
                                          <p:spTgt spid="25"/>
                                        </p:tgtEl>
                                        <p:attrNameLst>
                                          <p:attrName>ppt_h</p:attrName>
                                        </p:attrNameLst>
                                      </p:cBhvr>
                                      <p:tavLst>
                                        <p:tav tm="0">
                                          <p:val>
                                            <p:fltVal val="0"/>
                                          </p:val>
                                        </p:tav>
                                        <p:tav tm="100000">
                                          <p:val>
                                            <p:strVal val="#ppt_h"/>
                                          </p:val>
                                        </p:tav>
                                      </p:tavLst>
                                    </p:anim>
                                    <p:anim calcmode="lin" valueType="num">
                                      <p:cBhvr>
                                        <p:cTn id="81" dur="1000" fill="hold"/>
                                        <p:tgtEl>
                                          <p:spTgt spid="25"/>
                                        </p:tgtEl>
                                        <p:attrNameLst>
                                          <p:attrName>style.rotation</p:attrName>
                                        </p:attrNameLst>
                                      </p:cBhvr>
                                      <p:tavLst>
                                        <p:tav tm="0">
                                          <p:val>
                                            <p:fltVal val="90"/>
                                          </p:val>
                                        </p:tav>
                                        <p:tav tm="100000">
                                          <p:val>
                                            <p:fltVal val="0"/>
                                          </p:val>
                                        </p:tav>
                                      </p:tavLst>
                                    </p:anim>
                                    <p:animEffect transition="in" filter="fade">
                                      <p:cBhvr>
                                        <p:cTn id="82" dur="1000"/>
                                        <p:tgtEl>
                                          <p:spTgt spid="25"/>
                                        </p:tgtEl>
                                      </p:cBhvr>
                                    </p:animEffect>
                                  </p:childTnLst>
                                </p:cTn>
                              </p:par>
                              <p:par>
                                <p:cTn id="83" presetID="31" presetClass="entr" presetSubtype="0" fill="hold" grpId="0" nodeType="withEffect">
                                  <p:stCondLst>
                                    <p:cond delay="1500"/>
                                  </p:stCondLst>
                                  <p:childTnLst>
                                    <p:set>
                                      <p:cBhvr>
                                        <p:cTn id="84" dur="1" fill="hold">
                                          <p:stCondLst>
                                            <p:cond delay="0"/>
                                          </p:stCondLst>
                                        </p:cTn>
                                        <p:tgtEl>
                                          <p:spTgt spid="26"/>
                                        </p:tgtEl>
                                        <p:attrNameLst>
                                          <p:attrName>style.visibility</p:attrName>
                                        </p:attrNameLst>
                                      </p:cBhvr>
                                      <p:to>
                                        <p:strVal val="visible"/>
                                      </p:to>
                                    </p:set>
                                    <p:anim calcmode="lin" valueType="num">
                                      <p:cBhvr>
                                        <p:cTn id="85" dur="1000" fill="hold"/>
                                        <p:tgtEl>
                                          <p:spTgt spid="26"/>
                                        </p:tgtEl>
                                        <p:attrNameLst>
                                          <p:attrName>ppt_w</p:attrName>
                                        </p:attrNameLst>
                                      </p:cBhvr>
                                      <p:tavLst>
                                        <p:tav tm="0">
                                          <p:val>
                                            <p:fltVal val="0"/>
                                          </p:val>
                                        </p:tav>
                                        <p:tav tm="100000">
                                          <p:val>
                                            <p:strVal val="#ppt_w"/>
                                          </p:val>
                                        </p:tav>
                                      </p:tavLst>
                                    </p:anim>
                                    <p:anim calcmode="lin" valueType="num">
                                      <p:cBhvr>
                                        <p:cTn id="86" dur="1000" fill="hold"/>
                                        <p:tgtEl>
                                          <p:spTgt spid="26"/>
                                        </p:tgtEl>
                                        <p:attrNameLst>
                                          <p:attrName>ppt_h</p:attrName>
                                        </p:attrNameLst>
                                      </p:cBhvr>
                                      <p:tavLst>
                                        <p:tav tm="0">
                                          <p:val>
                                            <p:fltVal val="0"/>
                                          </p:val>
                                        </p:tav>
                                        <p:tav tm="100000">
                                          <p:val>
                                            <p:strVal val="#ppt_h"/>
                                          </p:val>
                                        </p:tav>
                                      </p:tavLst>
                                    </p:anim>
                                    <p:anim calcmode="lin" valueType="num">
                                      <p:cBhvr>
                                        <p:cTn id="87" dur="1000" fill="hold"/>
                                        <p:tgtEl>
                                          <p:spTgt spid="26"/>
                                        </p:tgtEl>
                                        <p:attrNameLst>
                                          <p:attrName>style.rotation</p:attrName>
                                        </p:attrNameLst>
                                      </p:cBhvr>
                                      <p:tavLst>
                                        <p:tav tm="0">
                                          <p:val>
                                            <p:fltVal val="90"/>
                                          </p:val>
                                        </p:tav>
                                        <p:tav tm="100000">
                                          <p:val>
                                            <p:fltVal val="0"/>
                                          </p:val>
                                        </p:tav>
                                      </p:tavLst>
                                    </p:anim>
                                    <p:animEffect transition="in" filter="fade">
                                      <p:cBhvr>
                                        <p:cTn id="88" dur="1000"/>
                                        <p:tgtEl>
                                          <p:spTgt spid="26"/>
                                        </p:tgtEl>
                                      </p:cBhvr>
                                    </p:animEffect>
                                  </p:childTnLst>
                                </p:cTn>
                              </p:par>
                              <p:par>
                                <p:cTn id="89" presetID="42" presetClass="entr" presetSubtype="0" fill="hold" grpId="0" nodeType="withEffect">
                                  <p:stCondLst>
                                    <p:cond delay="2000"/>
                                  </p:stCondLst>
                                  <p:childTnLst>
                                    <p:set>
                                      <p:cBhvr>
                                        <p:cTn id="90" dur="1" fill="hold">
                                          <p:stCondLst>
                                            <p:cond delay="0"/>
                                          </p:stCondLst>
                                        </p:cTn>
                                        <p:tgtEl>
                                          <p:spTgt spid="27"/>
                                        </p:tgtEl>
                                        <p:attrNameLst>
                                          <p:attrName>style.visibility</p:attrName>
                                        </p:attrNameLst>
                                      </p:cBhvr>
                                      <p:to>
                                        <p:strVal val="visible"/>
                                      </p:to>
                                    </p:set>
                                    <p:animEffect transition="in" filter="fade">
                                      <p:cBhvr>
                                        <p:cTn id="91" dur="1000"/>
                                        <p:tgtEl>
                                          <p:spTgt spid="27"/>
                                        </p:tgtEl>
                                      </p:cBhvr>
                                    </p:animEffect>
                                    <p:anim calcmode="lin" valueType="num">
                                      <p:cBhvr>
                                        <p:cTn id="92" dur="1000" fill="hold"/>
                                        <p:tgtEl>
                                          <p:spTgt spid="27"/>
                                        </p:tgtEl>
                                        <p:attrNameLst>
                                          <p:attrName>ppt_x</p:attrName>
                                        </p:attrNameLst>
                                      </p:cBhvr>
                                      <p:tavLst>
                                        <p:tav tm="0">
                                          <p:val>
                                            <p:strVal val="#ppt_x"/>
                                          </p:val>
                                        </p:tav>
                                        <p:tav tm="100000">
                                          <p:val>
                                            <p:strVal val="#ppt_x"/>
                                          </p:val>
                                        </p:tav>
                                      </p:tavLst>
                                    </p:anim>
                                    <p:anim calcmode="lin" valueType="num">
                                      <p:cBhvr>
                                        <p:cTn id="93" dur="1000" fill="hold"/>
                                        <p:tgtEl>
                                          <p:spTgt spid="2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2000"/>
                                  </p:stCondLst>
                                  <p:childTnLst>
                                    <p:set>
                                      <p:cBhvr>
                                        <p:cTn id="95" dur="1" fill="hold">
                                          <p:stCondLst>
                                            <p:cond delay="0"/>
                                          </p:stCondLst>
                                        </p:cTn>
                                        <p:tgtEl>
                                          <p:spTgt spid="28"/>
                                        </p:tgtEl>
                                        <p:attrNameLst>
                                          <p:attrName>style.visibility</p:attrName>
                                        </p:attrNameLst>
                                      </p:cBhvr>
                                      <p:to>
                                        <p:strVal val="visible"/>
                                      </p:to>
                                    </p:set>
                                    <p:animEffect transition="in" filter="fade">
                                      <p:cBhvr>
                                        <p:cTn id="96" dur="1000"/>
                                        <p:tgtEl>
                                          <p:spTgt spid="28"/>
                                        </p:tgtEl>
                                      </p:cBhvr>
                                    </p:animEffect>
                                    <p:anim calcmode="lin" valueType="num">
                                      <p:cBhvr>
                                        <p:cTn id="97" dur="1000" fill="hold"/>
                                        <p:tgtEl>
                                          <p:spTgt spid="28"/>
                                        </p:tgtEl>
                                        <p:attrNameLst>
                                          <p:attrName>ppt_x</p:attrName>
                                        </p:attrNameLst>
                                      </p:cBhvr>
                                      <p:tavLst>
                                        <p:tav tm="0">
                                          <p:val>
                                            <p:strVal val="#ppt_x"/>
                                          </p:val>
                                        </p:tav>
                                        <p:tav tm="100000">
                                          <p:val>
                                            <p:strVal val="#ppt_x"/>
                                          </p:val>
                                        </p:tav>
                                      </p:tavLst>
                                    </p:anim>
                                    <p:anim calcmode="lin" valueType="num">
                                      <p:cBhvr>
                                        <p:cTn id="98" dur="1000" fill="hold"/>
                                        <p:tgtEl>
                                          <p:spTgt spid="28"/>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2000"/>
                                  </p:stCondLst>
                                  <p:childTnLst>
                                    <p:set>
                                      <p:cBhvr>
                                        <p:cTn id="100" dur="1" fill="hold">
                                          <p:stCondLst>
                                            <p:cond delay="0"/>
                                          </p:stCondLst>
                                        </p:cTn>
                                        <p:tgtEl>
                                          <p:spTgt spid="29"/>
                                        </p:tgtEl>
                                        <p:attrNameLst>
                                          <p:attrName>style.visibility</p:attrName>
                                        </p:attrNameLst>
                                      </p:cBhvr>
                                      <p:to>
                                        <p:strVal val="visible"/>
                                      </p:to>
                                    </p:set>
                                    <p:animEffect transition="in" filter="fade">
                                      <p:cBhvr>
                                        <p:cTn id="101" dur="1000"/>
                                        <p:tgtEl>
                                          <p:spTgt spid="29"/>
                                        </p:tgtEl>
                                      </p:cBhvr>
                                    </p:animEffect>
                                    <p:anim calcmode="lin" valueType="num">
                                      <p:cBhvr>
                                        <p:cTn id="102" dur="1000" fill="hold"/>
                                        <p:tgtEl>
                                          <p:spTgt spid="29"/>
                                        </p:tgtEl>
                                        <p:attrNameLst>
                                          <p:attrName>ppt_x</p:attrName>
                                        </p:attrNameLst>
                                      </p:cBhvr>
                                      <p:tavLst>
                                        <p:tav tm="0">
                                          <p:val>
                                            <p:strVal val="#ppt_x"/>
                                          </p:val>
                                        </p:tav>
                                        <p:tav tm="100000">
                                          <p:val>
                                            <p:strVal val="#ppt_x"/>
                                          </p:val>
                                        </p:tav>
                                      </p:tavLst>
                                    </p:anim>
                                    <p:anim calcmode="lin" valueType="num">
                                      <p:cBhvr>
                                        <p:cTn id="103" dur="1000" fill="hold"/>
                                        <p:tgtEl>
                                          <p:spTgt spid="29"/>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2000"/>
                                  </p:stCondLst>
                                  <p:childTnLst>
                                    <p:set>
                                      <p:cBhvr>
                                        <p:cTn id="105" dur="1" fill="hold">
                                          <p:stCondLst>
                                            <p:cond delay="0"/>
                                          </p:stCondLst>
                                        </p:cTn>
                                        <p:tgtEl>
                                          <p:spTgt spid="30"/>
                                        </p:tgtEl>
                                        <p:attrNameLst>
                                          <p:attrName>style.visibility</p:attrName>
                                        </p:attrNameLst>
                                      </p:cBhvr>
                                      <p:to>
                                        <p:strVal val="visible"/>
                                      </p:to>
                                    </p:set>
                                    <p:animEffect transition="in" filter="fade">
                                      <p:cBhvr>
                                        <p:cTn id="106" dur="1000"/>
                                        <p:tgtEl>
                                          <p:spTgt spid="30"/>
                                        </p:tgtEl>
                                      </p:cBhvr>
                                    </p:animEffect>
                                    <p:anim calcmode="lin" valueType="num">
                                      <p:cBhvr>
                                        <p:cTn id="107" dur="1000" fill="hold"/>
                                        <p:tgtEl>
                                          <p:spTgt spid="30"/>
                                        </p:tgtEl>
                                        <p:attrNameLst>
                                          <p:attrName>ppt_x</p:attrName>
                                        </p:attrNameLst>
                                      </p:cBhvr>
                                      <p:tavLst>
                                        <p:tav tm="0">
                                          <p:val>
                                            <p:strVal val="#ppt_x"/>
                                          </p:val>
                                        </p:tav>
                                        <p:tav tm="100000">
                                          <p:val>
                                            <p:strVal val="#ppt_x"/>
                                          </p:val>
                                        </p:tav>
                                      </p:tavLst>
                                    </p:anim>
                                    <p:anim calcmode="lin" valueType="num">
                                      <p:cBhvr>
                                        <p:cTn id="108" dur="1000" fill="hold"/>
                                        <p:tgtEl>
                                          <p:spTgt spid="30"/>
                                        </p:tgtEl>
                                        <p:attrNameLst>
                                          <p:attrName>ppt_y</p:attrName>
                                        </p:attrNameLst>
                                      </p:cBhvr>
                                      <p:tavLst>
                                        <p:tav tm="0">
                                          <p:val>
                                            <p:strVal val="#ppt_y+.1"/>
                                          </p:val>
                                        </p:tav>
                                        <p:tav tm="100000">
                                          <p:val>
                                            <p:strVal val="#ppt_y"/>
                                          </p:val>
                                        </p:tav>
                                      </p:tavLst>
                                    </p:anim>
                                  </p:childTnLst>
                                </p:cTn>
                              </p:par>
                            </p:childTnLst>
                          </p:cTn>
                        </p:par>
                        <p:par>
                          <p:cTn id="109" fill="hold">
                            <p:stCondLst>
                              <p:cond delay="3000"/>
                            </p:stCondLst>
                            <p:childTnLst>
                              <p:par>
                                <p:cTn id="110" presetID="2" presetClass="entr" presetSubtype="2" fill="hold" grpId="0" nodeType="afterEffect">
                                  <p:stCondLst>
                                    <p:cond delay="0"/>
                                  </p:stCondLst>
                                  <p:childTnLst>
                                    <p:set>
                                      <p:cBhvr>
                                        <p:cTn id="111" dur="1" fill="hold">
                                          <p:stCondLst>
                                            <p:cond delay="0"/>
                                          </p:stCondLst>
                                        </p:cTn>
                                        <p:tgtEl>
                                          <p:spTgt spid="14"/>
                                        </p:tgtEl>
                                        <p:attrNameLst>
                                          <p:attrName>style.visibility</p:attrName>
                                        </p:attrNameLst>
                                      </p:cBhvr>
                                      <p:to>
                                        <p:strVal val="visible"/>
                                      </p:to>
                                    </p:set>
                                    <p:anim calcmode="lin" valueType="num">
                                      <p:cBhvr additive="base">
                                        <p:cTn id="112" dur="300" fill="hold"/>
                                        <p:tgtEl>
                                          <p:spTgt spid="14"/>
                                        </p:tgtEl>
                                        <p:attrNameLst>
                                          <p:attrName>ppt_x</p:attrName>
                                        </p:attrNameLst>
                                      </p:cBhvr>
                                      <p:tavLst>
                                        <p:tav tm="0">
                                          <p:val>
                                            <p:strVal val="1+#ppt_w/2"/>
                                          </p:val>
                                        </p:tav>
                                        <p:tav tm="100000">
                                          <p:val>
                                            <p:strVal val="#ppt_x"/>
                                          </p:val>
                                        </p:tav>
                                      </p:tavLst>
                                    </p:anim>
                                    <p:anim calcmode="lin" valueType="num">
                                      <p:cBhvr additive="base">
                                        <p:cTn id="113" dur="300" fill="hold"/>
                                        <p:tgtEl>
                                          <p:spTgt spid="14"/>
                                        </p:tgtEl>
                                        <p:attrNameLst>
                                          <p:attrName>ppt_y</p:attrName>
                                        </p:attrNameLst>
                                      </p:cBhvr>
                                      <p:tavLst>
                                        <p:tav tm="0">
                                          <p:val>
                                            <p:strVal val="#ppt_y"/>
                                          </p:val>
                                        </p:tav>
                                        <p:tav tm="100000">
                                          <p:val>
                                            <p:strVal val="#ppt_y"/>
                                          </p:val>
                                        </p:tav>
                                      </p:tavLst>
                                    </p:anim>
                                  </p:childTnLst>
                                </p:cTn>
                              </p:par>
                            </p:childTnLst>
                          </p:cTn>
                        </p:par>
                        <p:par>
                          <p:cTn id="114" fill="hold">
                            <p:stCondLst>
                              <p:cond delay="3300"/>
                            </p:stCondLst>
                            <p:childTnLst>
                              <p:par>
                                <p:cTn id="115" presetID="2" presetClass="entr" presetSubtype="2" fill="hold" grpId="0" nodeType="afterEffect">
                                  <p:stCondLst>
                                    <p:cond delay="0"/>
                                  </p:stCondLst>
                                  <p:childTnLst>
                                    <p:set>
                                      <p:cBhvr>
                                        <p:cTn id="116" dur="1" fill="hold">
                                          <p:stCondLst>
                                            <p:cond delay="0"/>
                                          </p:stCondLst>
                                        </p:cTn>
                                        <p:tgtEl>
                                          <p:spTgt spid="12"/>
                                        </p:tgtEl>
                                        <p:attrNameLst>
                                          <p:attrName>style.visibility</p:attrName>
                                        </p:attrNameLst>
                                      </p:cBhvr>
                                      <p:to>
                                        <p:strVal val="visible"/>
                                      </p:to>
                                    </p:set>
                                    <p:anim calcmode="lin" valueType="num">
                                      <p:cBhvr additive="base">
                                        <p:cTn id="117" dur="300" fill="hold"/>
                                        <p:tgtEl>
                                          <p:spTgt spid="12"/>
                                        </p:tgtEl>
                                        <p:attrNameLst>
                                          <p:attrName>ppt_x</p:attrName>
                                        </p:attrNameLst>
                                      </p:cBhvr>
                                      <p:tavLst>
                                        <p:tav tm="0">
                                          <p:val>
                                            <p:strVal val="1+#ppt_w/2"/>
                                          </p:val>
                                        </p:tav>
                                        <p:tav tm="100000">
                                          <p:val>
                                            <p:strVal val="#ppt_x"/>
                                          </p:val>
                                        </p:tav>
                                      </p:tavLst>
                                    </p:anim>
                                    <p:anim calcmode="lin" valueType="num">
                                      <p:cBhvr additive="base">
                                        <p:cTn id="118" dur="3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2" grpId="0"/>
      <p:bldP spid="14" grpId="0"/>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2448355" y="157603"/>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融资计划</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第五章：财务与融资</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37</a:t>
            </a:r>
          </a:p>
        </p:txBody>
      </p:sp>
      <p:sp>
        <p:nvSpPr>
          <p:cNvPr id="13" name="KSO_Shape"/>
          <p:cNvSpPr>
            <a:spLocks/>
          </p:cNvSpPr>
          <p:nvPr/>
        </p:nvSpPr>
        <p:spPr bwMode="auto">
          <a:xfrm>
            <a:off x="101460" y="142113"/>
            <a:ext cx="382885" cy="36757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2" name="组合 11"/>
          <p:cNvGrpSpPr/>
          <p:nvPr/>
        </p:nvGrpSpPr>
        <p:grpSpPr>
          <a:xfrm>
            <a:off x="4733976" y="1521959"/>
            <a:ext cx="1347174" cy="1482048"/>
            <a:chOff x="5987173" y="3044094"/>
            <a:chExt cx="1796700" cy="1976578"/>
          </a:xfrm>
        </p:grpSpPr>
        <p:sp>
          <p:nvSpPr>
            <p:cNvPr id="14" name="任意多边形 13"/>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15"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16" name="文本框 62"/>
            <p:cNvSpPr txBox="1"/>
            <p:nvPr/>
          </p:nvSpPr>
          <p:spPr>
            <a:xfrm>
              <a:off x="6329724" y="3989042"/>
              <a:ext cx="1237550" cy="738856"/>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cxnSp>
        <p:nvCxnSpPr>
          <p:cNvPr id="17" name="直接连接符 16"/>
          <p:cNvCxnSpPr/>
          <p:nvPr/>
        </p:nvCxnSpPr>
        <p:spPr>
          <a:xfrm>
            <a:off x="1353555" y="3101719"/>
            <a:ext cx="6628425" cy="0"/>
          </a:xfrm>
          <a:prstGeom prst="line">
            <a:avLst/>
          </a:prstGeom>
          <a:ln>
            <a:solidFill>
              <a:srgbClr val="00B0F0"/>
            </a:solidFill>
            <a:prstDash val="solid"/>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278492" y="3046833"/>
            <a:ext cx="109771" cy="10977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19" name="椭圆 18"/>
          <p:cNvSpPr/>
          <p:nvPr/>
        </p:nvSpPr>
        <p:spPr>
          <a:xfrm>
            <a:off x="7927094" y="3046833"/>
            <a:ext cx="109771" cy="10977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20" name="椭圆 19"/>
          <p:cNvSpPr/>
          <p:nvPr/>
        </p:nvSpPr>
        <p:spPr>
          <a:xfrm>
            <a:off x="2342184" y="3046833"/>
            <a:ext cx="109771" cy="10977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21" name="椭圆 20"/>
          <p:cNvSpPr/>
          <p:nvPr/>
        </p:nvSpPr>
        <p:spPr>
          <a:xfrm>
            <a:off x="3839778" y="3046833"/>
            <a:ext cx="109771" cy="10977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22" name="椭圆 21"/>
          <p:cNvSpPr/>
          <p:nvPr/>
        </p:nvSpPr>
        <p:spPr>
          <a:xfrm>
            <a:off x="5363848" y="3046833"/>
            <a:ext cx="109771" cy="10977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23" name="椭圆 22"/>
          <p:cNvSpPr/>
          <p:nvPr/>
        </p:nvSpPr>
        <p:spPr>
          <a:xfrm>
            <a:off x="6698107" y="3046833"/>
            <a:ext cx="109771" cy="10977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1818411" y="1693058"/>
            <a:ext cx="1181497" cy="1319545"/>
            <a:chOff x="2940476" y="3272285"/>
            <a:chExt cx="1575740" cy="1759852"/>
          </a:xfrm>
        </p:grpSpPr>
        <p:sp>
          <p:nvSpPr>
            <p:cNvPr id="25" name="任意多边形 24"/>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26"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27" name="文本框 59"/>
            <p:cNvSpPr txBox="1"/>
            <p:nvPr/>
          </p:nvSpPr>
          <p:spPr>
            <a:xfrm>
              <a:off x="3102007" y="4128107"/>
              <a:ext cx="1357226"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nvGrpSpPr>
          <p:cNvPr id="28" name="组合 27"/>
          <p:cNvGrpSpPr/>
          <p:nvPr/>
        </p:nvGrpSpPr>
        <p:grpSpPr>
          <a:xfrm>
            <a:off x="2974115" y="1097990"/>
            <a:ext cx="1776556" cy="1914613"/>
            <a:chOff x="4078604" y="2478655"/>
            <a:chExt cx="2369358" cy="2553482"/>
          </a:xfrm>
        </p:grpSpPr>
        <p:sp>
          <p:nvSpPr>
            <p:cNvPr id="29" name="任意多边形 28"/>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4614176" y="3268683"/>
              <a:ext cx="1562853" cy="1035092"/>
              <a:chOff x="4716874" y="2621791"/>
              <a:chExt cx="1562853" cy="1035092"/>
            </a:xfrm>
          </p:grpSpPr>
          <p:sp>
            <p:nvSpPr>
              <p:cNvPr id="31"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2" name="文本框 60"/>
              <p:cNvSpPr txBox="1"/>
              <p:nvPr/>
            </p:nvSpPr>
            <p:spPr>
              <a:xfrm>
                <a:off x="4716874" y="3225884"/>
                <a:ext cx="1562853"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grpSp>
        <p:nvGrpSpPr>
          <p:cNvPr id="33" name="组合 32"/>
          <p:cNvGrpSpPr/>
          <p:nvPr/>
        </p:nvGrpSpPr>
        <p:grpSpPr>
          <a:xfrm>
            <a:off x="6057737" y="1509524"/>
            <a:ext cx="1375836" cy="1497868"/>
            <a:chOff x="7567273" y="3027509"/>
            <a:chExt cx="1834926" cy="1997677"/>
          </a:xfrm>
        </p:grpSpPr>
        <p:sp>
          <p:nvSpPr>
            <p:cNvPr id="34" name="任意多边形 33"/>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5"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6" name="文本框 63"/>
            <p:cNvSpPr txBox="1"/>
            <p:nvPr/>
          </p:nvSpPr>
          <p:spPr>
            <a:xfrm>
              <a:off x="7925165" y="3989043"/>
              <a:ext cx="1477034"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sp>
        <p:nvSpPr>
          <p:cNvPr id="37" name="矩形 36"/>
          <p:cNvSpPr/>
          <p:nvPr/>
        </p:nvSpPr>
        <p:spPr>
          <a:xfrm>
            <a:off x="1710427" y="3228273"/>
            <a:ext cx="1387110" cy="932563"/>
          </a:xfrm>
          <a:prstGeom prst="rect">
            <a:avLst/>
          </a:prstGeom>
        </p:spPr>
        <p:txBody>
          <a:bodyPr wrap="square">
            <a:spAutoFit/>
          </a:bodyPr>
          <a:lstStyle/>
          <a:p>
            <a:pPr>
              <a:lnSpc>
                <a:spcPct val="13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8" name="矩形 37"/>
          <p:cNvSpPr/>
          <p:nvPr/>
        </p:nvSpPr>
        <p:spPr>
          <a:xfrm>
            <a:off x="3238882" y="3197534"/>
            <a:ext cx="1387110" cy="932563"/>
          </a:xfrm>
          <a:prstGeom prst="rect">
            <a:avLst/>
          </a:prstGeom>
        </p:spPr>
        <p:txBody>
          <a:bodyPr wrap="square">
            <a:spAutoFit/>
          </a:bodyPr>
          <a:lstStyle/>
          <a:p>
            <a:pPr>
              <a:lnSpc>
                <a:spcPct val="13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9" name="矩形 38"/>
          <p:cNvSpPr/>
          <p:nvPr/>
        </p:nvSpPr>
        <p:spPr>
          <a:xfrm>
            <a:off x="4733976" y="3197534"/>
            <a:ext cx="1387110" cy="932563"/>
          </a:xfrm>
          <a:prstGeom prst="rect">
            <a:avLst/>
          </a:prstGeom>
        </p:spPr>
        <p:txBody>
          <a:bodyPr wrap="square">
            <a:spAutoFit/>
          </a:bodyPr>
          <a:lstStyle/>
          <a:p>
            <a:pPr>
              <a:lnSpc>
                <a:spcPct val="13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40" name="矩形 39"/>
          <p:cNvSpPr/>
          <p:nvPr/>
        </p:nvSpPr>
        <p:spPr>
          <a:xfrm>
            <a:off x="6100455" y="3197534"/>
            <a:ext cx="1387110" cy="932563"/>
          </a:xfrm>
          <a:prstGeom prst="rect">
            <a:avLst/>
          </a:prstGeom>
        </p:spPr>
        <p:txBody>
          <a:bodyPr wrap="square">
            <a:spAutoFit/>
          </a:bodyPr>
          <a:lstStyle/>
          <a:p>
            <a:pPr>
              <a:lnSpc>
                <a:spcPct val="13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Tree>
    <p:extLst>
      <p:ext uri="{BB962C8B-B14F-4D97-AF65-F5344CB8AC3E}">
        <p14:creationId xmlns:p14="http://schemas.microsoft.com/office/powerpoint/2010/main" val="27563222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 calcmode="lin" valueType="num">
                                      <p:cBhvr>
                                        <p:cTn id="22" dur="500" fill="hold"/>
                                        <p:tgtEl>
                                          <p:spTgt spid="18"/>
                                        </p:tgtEl>
                                        <p:attrNameLst>
                                          <p:attrName>style.rotation</p:attrName>
                                        </p:attrNameLst>
                                      </p:cBhvr>
                                      <p:tavLst>
                                        <p:tav tm="0">
                                          <p:val>
                                            <p:fltVal val="360"/>
                                          </p:val>
                                        </p:tav>
                                        <p:tav tm="100000">
                                          <p:val>
                                            <p:fltVal val="0"/>
                                          </p:val>
                                        </p:tav>
                                      </p:tavLst>
                                    </p:anim>
                                    <p:animEffect transition="in" filter="fade">
                                      <p:cBhvr>
                                        <p:cTn id="23" dur="500"/>
                                        <p:tgtEl>
                                          <p:spTgt spid="18"/>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3000"/>
                                        <p:tgtEl>
                                          <p:spTgt spid="17"/>
                                        </p:tgtEl>
                                      </p:cBhvr>
                                    </p:animEffect>
                                  </p:childTnLst>
                                </p:cTn>
                              </p:par>
                              <p:par>
                                <p:cTn id="28" presetID="49" presetClass="entr" presetSubtype="0" decel="100000" fill="hold" grpId="0" nodeType="withEffect">
                                  <p:stCondLst>
                                    <p:cond delay="25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 calcmode="lin" valueType="num">
                                      <p:cBhvr>
                                        <p:cTn id="32" dur="500" fill="hold"/>
                                        <p:tgtEl>
                                          <p:spTgt spid="20"/>
                                        </p:tgtEl>
                                        <p:attrNameLst>
                                          <p:attrName>style.rotation</p:attrName>
                                        </p:attrNameLst>
                                      </p:cBhvr>
                                      <p:tavLst>
                                        <p:tav tm="0">
                                          <p:val>
                                            <p:fltVal val="360"/>
                                          </p:val>
                                        </p:tav>
                                        <p:tav tm="100000">
                                          <p:val>
                                            <p:fltVal val="0"/>
                                          </p:val>
                                        </p:tav>
                                      </p:tavLst>
                                    </p:anim>
                                    <p:animEffect transition="in" filter="fade">
                                      <p:cBhvr>
                                        <p:cTn id="33" dur="500"/>
                                        <p:tgtEl>
                                          <p:spTgt spid="20"/>
                                        </p:tgtEl>
                                      </p:cBhvr>
                                    </p:animEffect>
                                  </p:childTnLst>
                                </p:cTn>
                              </p:par>
                              <p:par>
                                <p:cTn id="34" presetID="49" presetClass="entr" presetSubtype="0" decel="100000" fill="hold" grpId="0" nodeType="withEffect">
                                  <p:stCondLst>
                                    <p:cond delay="750"/>
                                  </p:stCondLst>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 calcmode="lin" valueType="num">
                                      <p:cBhvr>
                                        <p:cTn id="38" dur="500" fill="hold"/>
                                        <p:tgtEl>
                                          <p:spTgt spid="21"/>
                                        </p:tgtEl>
                                        <p:attrNameLst>
                                          <p:attrName>style.rotation</p:attrName>
                                        </p:attrNameLst>
                                      </p:cBhvr>
                                      <p:tavLst>
                                        <p:tav tm="0">
                                          <p:val>
                                            <p:fltVal val="360"/>
                                          </p:val>
                                        </p:tav>
                                        <p:tav tm="100000">
                                          <p:val>
                                            <p:fltVal val="0"/>
                                          </p:val>
                                        </p:tav>
                                      </p:tavLst>
                                    </p:anim>
                                    <p:animEffect transition="in" filter="fade">
                                      <p:cBhvr>
                                        <p:cTn id="39" dur="500"/>
                                        <p:tgtEl>
                                          <p:spTgt spid="21"/>
                                        </p:tgtEl>
                                      </p:cBhvr>
                                    </p:animEffect>
                                  </p:childTnLst>
                                </p:cTn>
                              </p:par>
                              <p:par>
                                <p:cTn id="40" presetID="49" presetClass="entr" presetSubtype="0" decel="100000" fill="hold" grpId="0" nodeType="withEffect">
                                  <p:stCondLst>
                                    <p:cond delay="125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 calcmode="lin" valueType="num">
                                      <p:cBhvr>
                                        <p:cTn id="44" dur="500" fill="hold"/>
                                        <p:tgtEl>
                                          <p:spTgt spid="22"/>
                                        </p:tgtEl>
                                        <p:attrNameLst>
                                          <p:attrName>style.rotation</p:attrName>
                                        </p:attrNameLst>
                                      </p:cBhvr>
                                      <p:tavLst>
                                        <p:tav tm="0">
                                          <p:val>
                                            <p:fltVal val="360"/>
                                          </p:val>
                                        </p:tav>
                                        <p:tav tm="100000">
                                          <p:val>
                                            <p:fltVal val="0"/>
                                          </p:val>
                                        </p:tav>
                                      </p:tavLst>
                                    </p:anim>
                                    <p:animEffect transition="in" filter="fade">
                                      <p:cBhvr>
                                        <p:cTn id="45" dur="500"/>
                                        <p:tgtEl>
                                          <p:spTgt spid="22"/>
                                        </p:tgtEl>
                                      </p:cBhvr>
                                    </p:animEffect>
                                  </p:childTnLst>
                                </p:cTn>
                              </p:par>
                              <p:par>
                                <p:cTn id="46" presetID="49" presetClass="entr" presetSubtype="0" decel="100000" fill="hold" grpId="0" nodeType="withEffect">
                                  <p:stCondLst>
                                    <p:cond delay="175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 calcmode="lin" valueType="num">
                                      <p:cBhvr>
                                        <p:cTn id="50" dur="500" fill="hold"/>
                                        <p:tgtEl>
                                          <p:spTgt spid="23"/>
                                        </p:tgtEl>
                                        <p:attrNameLst>
                                          <p:attrName>style.rotation</p:attrName>
                                        </p:attrNameLst>
                                      </p:cBhvr>
                                      <p:tavLst>
                                        <p:tav tm="0">
                                          <p:val>
                                            <p:fltVal val="360"/>
                                          </p:val>
                                        </p:tav>
                                        <p:tav tm="100000">
                                          <p:val>
                                            <p:fltVal val="0"/>
                                          </p:val>
                                        </p:tav>
                                      </p:tavLst>
                                    </p:anim>
                                    <p:animEffect transition="in" filter="fade">
                                      <p:cBhvr>
                                        <p:cTn id="51" dur="500"/>
                                        <p:tgtEl>
                                          <p:spTgt spid="23"/>
                                        </p:tgtEl>
                                      </p:cBhvr>
                                    </p:animEffect>
                                  </p:childTnLst>
                                </p:cTn>
                              </p:par>
                              <p:par>
                                <p:cTn id="52" presetID="49" presetClass="entr" presetSubtype="0" decel="100000" fill="hold" grpId="0" nodeType="withEffect">
                                  <p:stCondLst>
                                    <p:cond delay="225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 calcmode="lin" valueType="num">
                                      <p:cBhvr>
                                        <p:cTn id="56" dur="500" fill="hold"/>
                                        <p:tgtEl>
                                          <p:spTgt spid="19"/>
                                        </p:tgtEl>
                                        <p:attrNameLst>
                                          <p:attrName>style.rotation</p:attrName>
                                        </p:attrNameLst>
                                      </p:cBhvr>
                                      <p:tavLst>
                                        <p:tav tm="0">
                                          <p:val>
                                            <p:fltVal val="360"/>
                                          </p:val>
                                        </p:tav>
                                        <p:tav tm="100000">
                                          <p:val>
                                            <p:fltVal val="0"/>
                                          </p:val>
                                        </p:tav>
                                      </p:tavLst>
                                    </p:anim>
                                    <p:animEffect transition="in" filter="fade">
                                      <p:cBhvr>
                                        <p:cTn id="57" dur="500"/>
                                        <p:tgtEl>
                                          <p:spTgt spid="19"/>
                                        </p:tgtEl>
                                      </p:cBhvr>
                                    </p:animEffect>
                                  </p:childTnLst>
                                </p:cTn>
                              </p:par>
                            </p:childTnLst>
                          </p:cTn>
                        </p:par>
                        <p:par>
                          <p:cTn id="58" fill="hold">
                            <p:stCondLst>
                              <p:cond delay="4000"/>
                            </p:stCondLst>
                            <p:childTnLst>
                              <p:par>
                                <p:cTn id="59" presetID="42" presetClass="entr" presetSubtype="0"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1000"/>
                                        <p:tgtEl>
                                          <p:spTgt spid="28"/>
                                        </p:tgtEl>
                                      </p:cBhvr>
                                    </p:animEffect>
                                    <p:anim calcmode="lin" valueType="num">
                                      <p:cBhvr>
                                        <p:cTn id="68" dur="1000" fill="hold"/>
                                        <p:tgtEl>
                                          <p:spTgt spid="28"/>
                                        </p:tgtEl>
                                        <p:attrNameLst>
                                          <p:attrName>ppt_x</p:attrName>
                                        </p:attrNameLst>
                                      </p:cBhvr>
                                      <p:tavLst>
                                        <p:tav tm="0">
                                          <p:val>
                                            <p:strVal val="#ppt_x"/>
                                          </p:val>
                                        </p:tav>
                                        <p:tav tm="100000">
                                          <p:val>
                                            <p:strVal val="#ppt_x"/>
                                          </p:val>
                                        </p:tav>
                                      </p:tavLst>
                                    </p:anim>
                                    <p:anim calcmode="lin" valueType="num">
                                      <p:cBhvr>
                                        <p:cTn id="69" dur="1000" fill="hold"/>
                                        <p:tgtEl>
                                          <p:spTgt spid="28"/>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42"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1000"/>
                                        <p:tgtEl>
                                          <p:spTgt spid="12"/>
                                        </p:tgtEl>
                                      </p:cBhvr>
                                    </p:animEffect>
                                    <p:anim calcmode="lin" valueType="num">
                                      <p:cBhvr>
                                        <p:cTn id="74" dur="1000" fill="hold"/>
                                        <p:tgtEl>
                                          <p:spTgt spid="12"/>
                                        </p:tgtEl>
                                        <p:attrNameLst>
                                          <p:attrName>ppt_x</p:attrName>
                                        </p:attrNameLst>
                                      </p:cBhvr>
                                      <p:tavLst>
                                        <p:tav tm="0">
                                          <p:val>
                                            <p:strVal val="#ppt_x"/>
                                          </p:val>
                                        </p:tav>
                                        <p:tav tm="100000">
                                          <p:val>
                                            <p:strVal val="#ppt_x"/>
                                          </p:val>
                                        </p:tav>
                                      </p:tavLst>
                                    </p:anim>
                                    <p:anim calcmode="lin" valueType="num">
                                      <p:cBhvr>
                                        <p:cTn id="75" dur="1000" fill="hold"/>
                                        <p:tgtEl>
                                          <p:spTgt spid="12"/>
                                        </p:tgtEl>
                                        <p:attrNameLst>
                                          <p:attrName>ppt_y</p:attrName>
                                        </p:attrNameLst>
                                      </p:cBhvr>
                                      <p:tavLst>
                                        <p:tav tm="0">
                                          <p:val>
                                            <p:strVal val="#ppt_y+.1"/>
                                          </p:val>
                                        </p:tav>
                                        <p:tav tm="100000">
                                          <p:val>
                                            <p:strVal val="#ppt_y"/>
                                          </p:val>
                                        </p:tav>
                                      </p:tavLst>
                                    </p:anim>
                                  </p:childTnLst>
                                </p:cTn>
                              </p:par>
                            </p:childTnLst>
                          </p:cTn>
                        </p:par>
                        <p:par>
                          <p:cTn id="76" fill="hold">
                            <p:stCondLst>
                              <p:cond delay="7000"/>
                            </p:stCondLst>
                            <p:childTnLst>
                              <p:par>
                                <p:cTn id="77" presetID="42" presetClass="entr" presetSubtype="0" fill="hold"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1000"/>
                                        <p:tgtEl>
                                          <p:spTgt spid="33"/>
                                        </p:tgtEl>
                                      </p:cBhvr>
                                    </p:animEffect>
                                    <p:anim calcmode="lin" valueType="num">
                                      <p:cBhvr>
                                        <p:cTn id="80" dur="1000" fill="hold"/>
                                        <p:tgtEl>
                                          <p:spTgt spid="33"/>
                                        </p:tgtEl>
                                        <p:attrNameLst>
                                          <p:attrName>ppt_x</p:attrName>
                                        </p:attrNameLst>
                                      </p:cBhvr>
                                      <p:tavLst>
                                        <p:tav tm="0">
                                          <p:val>
                                            <p:strVal val="#ppt_x"/>
                                          </p:val>
                                        </p:tav>
                                        <p:tav tm="100000">
                                          <p:val>
                                            <p:strVal val="#ppt_x"/>
                                          </p:val>
                                        </p:tav>
                                      </p:tavLst>
                                    </p:anim>
                                    <p:anim calcmode="lin" valueType="num">
                                      <p:cBhvr>
                                        <p:cTn id="81" dur="1000" fill="hold"/>
                                        <p:tgtEl>
                                          <p:spTgt spid="33"/>
                                        </p:tgtEl>
                                        <p:attrNameLst>
                                          <p:attrName>ppt_y</p:attrName>
                                        </p:attrNameLst>
                                      </p:cBhvr>
                                      <p:tavLst>
                                        <p:tav tm="0">
                                          <p:val>
                                            <p:strVal val="#ppt_y+.1"/>
                                          </p:val>
                                        </p:tav>
                                        <p:tav tm="100000">
                                          <p:val>
                                            <p:strVal val="#ppt_y"/>
                                          </p:val>
                                        </p:tav>
                                      </p:tavLst>
                                    </p:anim>
                                  </p:childTnLst>
                                </p:cTn>
                              </p:par>
                              <p:par>
                                <p:cTn id="82" presetID="53" presetClass="entr" presetSubtype="16" fill="hold" grpId="0" nodeType="withEffect">
                                  <p:stCondLst>
                                    <p:cond delay="500"/>
                                  </p:stCondLst>
                                  <p:childTnLst>
                                    <p:set>
                                      <p:cBhvr>
                                        <p:cTn id="83" dur="1" fill="hold">
                                          <p:stCondLst>
                                            <p:cond delay="0"/>
                                          </p:stCondLst>
                                        </p:cTn>
                                        <p:tgtEl>
                                          <p:spTgt spid="37"/>
                                        </p:tgtEl>
                                        <p:attrNameLst>
                                          <p:attrName>style.visibility</p:attrName>
                                        </p:attrNameLst>
                                      </p:cBhvr>
                                      <p:to>
                                        <p:strVal val="visible"/>
                                      </p:to>
                                    </p:set>
                                    <p:anim calcmode="lin" valueType="num">
                                      <p:cBhvr>
                                        <p:cTn id="84" dur="500" fill="hold"/>
                                        <p:tgtEl>
                                          <p:spTgt spid="37"/>
                                        </p:tgtEl>
                                        <p:attrNameLst>
                                          <p:attrName>ppt_w</p:attrName>
                                        </p:attrNameLst>
                                      </p:cBhvr>
                                      <p:tavLst>
                                        <p:tav tm="0">
                                          <p:val>
                                            <p:fltVal val="0"/>
                                          </p:val>
                                        </p:tav>
                                        <p:tav tm="100000">
                                          <p:val>
                                            <p:strVal val="#ppt_w"/>
                                          </p:val>
                                        </p:tav>
                                      </p:tavLst>
                                    </p:anim>
                                    <p:anim calcmode="lin" valueType="num">
                                      <p:cBhvr>
                                        <p:cTn id="85" dur="500" fill="hold"/>
                                        <p:tgtEl>
                                          <p:spTgt spid="37"/>
                                        </p:tgtEl>
                                        <p:attrNameLst>
                                          <p:attrName>ppt_h</p:attrName>
                                        </p:attrNameLst>
                                      </p:cBhvr>
                                      <p:tavLst>
                                        <p:tav tm="0">
                                          <p:val>
                                            <p:fltVal val="0"/>
                                          </p:val>
                                        </p:tav>
                                        <p:tav tm="100000">
                                          <p:val>
                                            <p:strVal val="#ppt_h"/>
                                          </p:val>
                                        </p:tav>
                                      </p:tavLst>
                                    </p:anim>
                                    <p:animEffect transition="in" filter="fade">
                                      <p:cBhvr>
                                        <p:cTn id="86" dur="500"/>
                                        <p:tgtEl>
                                          <p:spTgt spid="37"/>
                                        </p:tgtEl>
                                      </p:cBhvr>
                                    </p:animEffect>
                                  </p:childTnLst>
                                </p:cTn>
                              </p:par>
                              <p:par>
                                <p:cTn id="87" presetID="53" presetClass="entr" presetSubtype="16" fill="hold" grpId="0" nodeType="withEffect">
                                  <p:stCondLst>
                                    <p:cond delay="500"/>
                                  </p:stCondLst>
                                  <p:childTnLst>
                                    <p:set>
                                      <p:cBhvr>
                                        <p:cTn id="88" dur="1" fill="hold">
                                          <p:stCondLst>
                                            <p:cond delay="0"/>
                                          </p:stCondLst>
                                        </p:cTn>
                                        <p:tgtEl>
                                          <p:spTgt spid="38"/>
                                        </p:tgtEl>
                                        <p:attrNameLst>
                                          <p:attrName>style.visibility</p:attrName>
                                        </p:attrNameLst>
                                      </p:cBhvr>
                                      <p:to>
                                        <p:strVal val="visible"/>
                                      </p:to>
                                    </p:set>
                                    <p:anim calcmode="lin" valueType="num">
                                      <p:cBhvr>
                                        <p:cTn id="89" dur="500" fill="hold"/>
                                        <p:tgtEl>
                                          <p:spTgt spid="38"/>
                                        </p:tgtEl>
                                        <p:attrNameLst>
                                          <p:attrName>ppt_w</p:attrName>
                                        </p:attrNameLst>
                                      </p:cBhvr>
                                      <p:tavLst>
                                        <p:tav tm="0">
                                          <p:val>
                                            <p:fltVal val="0"/>
                                          </p:val>
                                        </p:tav>
                                        <p:tav tm="100000">
                                          <p:val>
                                            <p:strVal val="#ppt_w"/>
                                          </p:val>
                                        </p:tav>
                                      </p:tavLst>
                                    </p:anim>
                                    <p:anim calcmode="lin" valueType="num">
                                      <p:cBhvr>
                                        <p:cTn id="90" dur="500" fill="hold"/>
                                        <p:tgtEl>
                                          <p:spTgt spid="38"/>
                                        </p:tgtEl>
                                        <p:attrNameLst>
                                          <p:attrName>ppt_h</p:attrName>
                                        </p:attrNameLst>
                                      </p:cBhvr>
                                      <p:tavLst>
                                        <p:tav tm="0">
                                          <p:val>
                                            <p:fltVal val="0"/>
                                          </p:val>
                                        </p:tav>
                                        <p:tav tm="100000">
                                          <p:val>
                                            <p:strVal val="#ppt_h"/>
                                          </p:val>
                                        </p:tav>
                                      </p:tavLst>
                                    </p:anim>
                                    <p:animEffect transition="in" filter="fade">
                                      <p:cBhvr>
                                        <p:cTn id="91" dur="500"/>
                                        <p:tgtEl>
                                          <p:spTgt spid="38"/>
                                        </p:tgtEl>
                                      </p:cBhvr>
                                    </p:animEffect>
                                  </p:childTnLst>
                                </p:cTn>
                              </p:par>
                              <p:par>
                                <p:cTn id="92" presetID="53" presetClass="entr" presetSubtype="16" fill="hold" grpId="0" nodeType="withEffect">
                                  <p:stCondLst>
                                    <p:cond delay="500"/>
                                  </p:stCondLst>
                                  <p:childTnLst>
                                    <p:set>
                                      <p:cBhvr>
                                        <p:cTn id="93" dur="1" fill="hold">
                                          <p:stCondLst>
                                            <p:cond delay="0"/>
                                          </p:stCondLst>
                                        </p:cTn>
                                        <p:tgtEl>
                                          <p:spTgt spid="39"/>
                                        </p:tgtEl>
                                        <p:attrNameLst>
                                          <p:attrName>style.visibility</p:attrName>
                                        </p:attrNameLst>
                                      </p:cBhvr>
                                      <p:to>
                                        <p:strVal val="visible"/>
                                      </p:to>
                                    </p:set>
                                    <p:anim calcmode="lin" valueType="num">
                                      <p:cBhvr>
                                        <p:cTn id="94" dur="500" fill="hold"/>
                                        <p:tgtEl>
                                          <p:spTgt spid="39"/>
                                        </p:tgtEl>
                                        <p:attrNameLst>
                                          <p:attrName>ppt_w</p:attrName>
                                        </p:attrNameLst>
                                      </p:cBhvr>
                                      <p:tavLst>
                                        <p:tav tm="0">
                                          <p:val>
                                            <p:fltVal val="0"/>
                                          </p:val>
                                        </p:tav>
                                        <p:tav tm="100000">
                                          <p:val>
                                            <p:strVal val="#ppt_w"/>
                                          </p:val>
                                        </p:tav>
                                      </p:tavLst>
                                    </p:anim>
                                    <p:anim calcmode="lin" valueType="num">
                                      <p:cBhvr>
                                        <p:cTn id="95" dur="500" fill="hold"/>
                                        <p:tgtEl>
                                          <p:spTgt spid="39"/>
                                        </p:tgtEl>
                                        <p:attrNameLst>
                                          <p:attrName>ppt_h</p:attrName>
                                        </p:attrNameLst>
                                      </p:cBhvr>
                                      <p:tavLst>
                                        <p:tav tm="0">
                                          <p:val>
                                            <p:fltVal val="0"/>
                                          </p:val>
                                        </p:tav>
                                        <p:tav tm="100000">
                                          <p:val>
                                            <p:strVal val="#ppt_h"/>
                                          </p:val>
                                        </p:tav>
                                      </p:tavLst>
                                    </p:anim>
                                    <p:animEffect transition="in" filter="fade">
                                      <p:cBhvr>
                                        <p:cTn id="96" dur="500"/>
                                        <p:tgtEl>
                                          <p:spTgt spid="39"/>
                                        </p:tgtEl>
                                      </p:cBhvr>
                                    </p:animEffect>
                                  </p:childTnLst>
                                </p:cTn>
                              </p:par>
                              <p:par>
                                <p:cTn id="97" presetID="53" presetClass="entr" presetSubtype="16" fill="hold" grpId="0" nodeType="withEffect">
                                  <p:stCondLst>
                                    <p:cond delay="50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8" grpId="0" animBg="1"/>
      <p:bldP spid="19" grpId="0" animBg="1"/>
      <p:bldP spid="20" grpId="0" animBg="1"/>
      <p:bldP spid="21" grpId="0" animBg="1"/>
      <p:bldP spid="22" grpId="0" animBg="1"/>
      <p:bldP spid="23" grpId="0" animBg="1"/>
      <p:bldP spid="37" grpId="0"/>
      <p:bldP spid="38" grpId="0"/>
      <p:bldP spid="39" grpId="0"/>
      <p:bldP spid="40"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5" name="图片 104"/>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p:blipFill>
        <p:spPr>
          <a:xfrm>
            <a:off x="0" y="460613"/>
            <a:ext cx="9144000" cy="1156647"/>
          </a:xfrm>
          <a:prstGeom prst="rect">
            <a:avLst/>
          </a:prstGeom>
          <a:effectLst>
            <a:outerShdw blurRad="63500" sx="102000" sy="102000" algn="ctr" rotWithShape="0">
              <a:prstClr val="black">
                <a:alpha val="40000"/>
              </a:prstClr>
            </a:outerShdw>
          </a:effectLst>
        </p:spPr>
      </p:pic>
      <p:sp>
        <p:nvSpPr>
          <p:cNvPr id="106" name="矩形 105"/>
          <p:cNvSpPr/>
          <p:nvPr/>
        </p:nvSpPr>
        <p:spPr>
          <a:xfrm>
            <a:off x="1013347" y="460613"/>
            <a:ext cx="2262116" cy="1156647"/>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7" name="TextBox 15"/>
          <p:cNvSpPr>
            <a:spLocks noChangeArrowheads="1"/>
          </p:cNvSpPr>
          <p:nvPr/>
        </p:nvSpPr>
        <p:spPr bwMode="auto">
          <a:xfrm>
            <a:off x="1062658" y="1086569"/>
            <a:ext cx="220882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zh-CN" sz="2400" dirty="0">
                <a:solidFill>
                  <a:srgbClr val="F8F8F8"/>
                </a:solidFill>
                <a:latin typeface="浪漫雅圆" charset="-122"/>
                <a:ea typeface="Adobe 宋体 Std L" pitchFamily="18" charset="-122"/>
                <a:sym typeface="浪漫雅圆" charset="-122"/>
              </a:rPr>
              <a:t>Contents Page</a:t>
            </a:r>
          </a:p>
        </p:txBody>
      </p:sp>
      <p:sp>
        <p:nvSpPr>
          <p:cNvPr id="108" name="文本框 63"/>
          <p:cNvSpPr>
            <a:spLocks noChangeArrowheads="1"/>
          </p:cNvSpPr>
          <p:nvPr/>
        </p:nvSpPr>
        <p:spPr bwMode="auto">
          <a:xfrm>
            <a:off x="1014075" y="550578"/>
            <a:ext cx="220882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zh-CN" sz="3600" b="1" dirty="0">
                <a:solidFill>
                  <a:srgbClr val="F8F8F8"/>
                </a:solidFill>
                <a:ea typeface="微软雅黑" pitchFamily="34" charset="-122"/>
              </a:rPr>
              <a:t>目录页</a:t>
            </a:r>
          </a:p>
        </p:txBody>
      </p:sp>
      <p:sp>
        <p:nvSpPr>
          <p:cNvPr id="32" name="任意多边形 31"/>
          <p:cNvSpPr/>
          <p:nvPr/>
        </p:nvSpPr>
        <p:spPr>
          <a:xfrm>
            <a:off x="1430102" y="2735504"/>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TextBox 6"/>
          <p:cNvSpPr txBox="1">
            <a:spLocks noChangeArrowheads="1"/>
          </p:cNvSpPr>
          <p:nvPr/>
        </p:nvSpPr>
        <p:spPr bwMode="auto">
          <a:xfrm>
            <a:off x="386793" y="2549070"/>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itchFamily="34" charset="-122"/>
                <a:ea typeface="微软雅黑" pitchFamily="34" charset="-122"/>
              </a:rPr>
              <a:t>1.</a:t>
            </a:r>
            <a:r>
              <a:rPr lang="zh-CN" altLang="en-US" sz="2000" b="1" dirty="0" smtClean="0">
                <a:latin typeface="微软雅黑" pitchFamily="34" charset="-122"/>
                <a:ea typeface="微软雅黑" pitchFamily="34" charset="-122"/>
              </a:rPr>
              <a:t>年度工作概述</a:t>
            </a:r>
            <a:endParaRPr lang="zh-CN" altLang="en-US" sz="2000" b="1" dirty="0">
              <a:latin typeface="微软雅黑" pitchFamily="34" charset="-122"/>
              <a:ea typeface="微软雅黑" pitchFamily="34" charset="-122"/>
            </a:endParaRPr>
          </a:p>
        </p:txBody>
      </p:sp>
      <p:sp>
        <p:nvSpPr>
          <p:cNvPr id="34" name="TextBox 6"/>
          <p:cNvSpPr txBox="1">
            <a:spLocks noChangeArrowheads="1"/>
          </p:cNvSpPr>
          <p:nvPr/>
        </p:nvSpPr>
        <p:spPr bwMode="auto">
          <a:xfrm>
            <a:off x="1953408" y="3501669"/>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itchFamily="34" charset="-122"/>
                <a:ea typeface="微软雅黑" pitchFamily="34" charset="-122"/>
              </a:rPr>
              <a:t>2.</a:t>
            </a:r>
            <a:r>
              <a:rPr lang="zh-CN" altLang="en-US" sz="2000" b="1" dirty="0" smtClean="0">
                <a:latin typeface="微软雅黑" pitchFamily="34" charset="-122"/>
                <a:ea typeface="微软雅黑" pitchFamily="34" charset="-122"/>
              </a:rPr>
              <a:t>工作完成情况</a:t>
            </a:r>
            <a:endParaRPr lang="zh-CN" altLang="en-US" sz="2000" b="1" dirty="0">
              <a:latin typeface="微软雅黑" pitchFamily="34" charset="-122"/>
              <a:ea typeface="微软雅黑" pitchFamily="34" charset="-122"/>
            </a:endParaRPr>
          </a:p>
        </p:txBody>
      </p:sp>
      <p:sp>
        <p:nvSpPr>
          <p:cNvPr id="35" name="TextBox 6"/>
          <p:cNvSpPr txBox="1">
            <a:spLocks noChangeArrowheads="1"/>
          </p:cNvSpPr>
          <p:nvPr/>
        </p:nvSpPr>
        <p:spPr bwMode="auto">
          <a:xfrm>
            <a:off x="3491880" y="2546216"/>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itchFamily="34" charset="-122"/>
                <a:ea typeface="微软雅黑" pitchFamily="34" charset="-122"/>
              </a:rPr>
              <a:t>3.</a:t>
            </a:r>
            <a:r>
              <a:rPr lang="zh-CN" altLang="en-US" sz="2000" b="1" dirty="0" smtClean="0">
                <a:latin typeface="微软雅黑" pitchFamily="34" charset="-122"/>
                <a:ea typeface="微软雅黑" pitchFamily="34" charset="-122"/>
              </a:rPr>
              <a:t>成功项目展示</a:t>
            </a:r>
            <a:endParaRPr lang="zh-CN" altLang="en-US" sz="2000" b="1" dirty="0">
              <a:latin typeface="微软雅黑" pitchFamily="34" charset="-122"/>
              <a:ea typeface="微软雅黑" pitchFamily="34" charset="-122"/>
            </a:endParaRPr>
          </a:p>
        </p:txBody>
      </p:sp>
      <p:sp>
        <p:nvSpPr>
          <p:cNvPr id="36" name="TextBox 35"/>
          <p:cNvSpPr txBox="1">
            <a:spLocks noChangeArrowheads="1"/>
          </p:cNvSpPr>
          <p:nvPr/>
        </p:nvSpPr>
        <p:spPr bwMode="auto">
          <a:xfrm>
            <a:off x="5121760" y="3523935"/>
            <a:ext cx="1970520" cy="439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a:r>
              <a:rPr lang="en-US" altLang="zh-CN" sz="2000" b="1" dirty="0" smtClean="0">
                <a:latin typeface="微软雅黑" pitchFamily="34" charset="-122"/>
                <a:ea typeface="微软雅黑" pitchFamily="34" charset="-122"/>
              </a:rPr>
              <a:t>4.</a:t>
            </a:r>
            <a:r>
              <a:rPr lang="zh-CN" altLang="en-US" sz="2000" b="1" dirty="0" smtClean="0">
                <a:latin typeface="微软雅黑" pitchFamily="34" charset="-122"/>
                <a:ea typeface="微软雅黑" pitchFamily="34" charset="-122"/>
              </a:rPr>
              <a:t>工作存在不足</a:t>
            </a:r>
            <a:endParaRPr lang="zh-CN" sz="2000" b="1" dirty="0">
              <a:latin typeface="微软雅黑" pitchFamily="34" charset="-122"/>
              <a:ea typeface="微软雅黑" pitchFamily="34" charset="-122"/>
            </a:endParaRPr>
          </a:p>
        </p:txBody>
      </p:sp>
      <p:sp>
        <p:nvSpPr>
          <p:cNvPr id="37" name="TextBox 36"/>
          <p:cNvSpPr txBox="1"/>
          <p:nvPr/>
        </p:nvSpPr>
        <p:spPr>
          <a:xfrm>
            <a:off x="843056" y="2891571"/>
            <a:ext cx="1031051" cy="261610"/>
          </a:xfrm>
          <a:prstGeom prst="rect">
            <a:avLst/>
          </a:prstGeom>
          <a:noFill/>
        </p:spPr>
        <p:txBody>
          <a:bodyPr wrap="none" rtlCol="0">
            <a:spAutoFit/>
          </a:bodyPr>
          <a:lstStyle/>
          <a:p>
            <a:pPr marL="0" lvl="1" algn="ctr"/>
            <a:r>
              <a:rPr lang="zh-CN" altLang="en-US" sz="1100" b="0" dirty="0" smtClean="0">
                <a:latin typeface="微软雅黑" pitchFamily="34" charset="-122"/>
                <a:ea typeface="微软雅黑" pitchFamily="34" charset="-122"/>
              </a:rPr>
              <a:t>添加文字内容</a:t>
            </a:r>
            <a:endParaRPr lang="zh-CN" altLang="en-US" sz="1100" b="0" dirty="0">
              <a:latin typeface="微软雅黑" pitchFamily="34" charset="-122"/>
              <a:ea typeface="微软雅黑" pitchFamily="34" charset="-122"/>
            </a:endParaRPr>
          </a:p>
        </p:txBody>
      </p:sp>
      <p:sp>
        <p:nvSpPr>
          <p:cNvPr id="38" name="TextBox 37"/>
          <p:cNvSpPr txBox="1"/>
          <p:nvPr/>
        </p:nvSpPr>
        <p:spPr>
          <a:xfrm>
            <a:off x="2385781" y="3863149"/>
            <a:ext cx="1031051"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sp>
        <p:nvSpPr>
          <p:cNvPr id="39" name="TextBox 38"/>
          <p:cNvSpPr txBox="1"/>
          <p:nvPr/>
        </p:nvSpPr>
        <p:spPr>
          <a:xfrm>
            <a:off x="3994072" y="2878121"/>
            <a:ext cx="1031052"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sp>
        <p:nvSpPr>
          <p:cNvPr id="40" name="TextBox 39"/>
          <p:cNvSpPr txBox="1"/>
          <p:nvPr/>
        </p:nvSpPr>
        <p:spPr>
          <a:xfrm>
            <a:off x="5599965" y="3899914"/>
            <a:ext cx="1031051"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sp>
        <p:nvSpPr>
          <p:cNvPr id="41" name="TextBox 40"/>
          <p:cNvSpPr txBox="1">
            <a:spLocks noChangeArrowheads="1"/>
          </p:cNvSpPr>
          <p:nvPr/>
        </p:nvSpPr>
        <p:spPr bwMode="auto">
          <a:xfrm>
            <a:off x="6660232" y="2528711"/>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itchFamily="34" charset="-122"/>
                <a:ea typeface="微软雅黑" pitchFamily="34" charset="-122"/>
              </a:rPr>
              <a:t>5.</a:t>
            </a:r>
            <a:r>
              <a:rPr lang="zh-CN" altLang="en-US" sz="2000" b="1" dirty="0" smtClean="0">
                <a:latin typeface="微软雅黑" pitchFamily="34" charset="-122"/>
                <a:ea typeface="微软雅黑" pitchFamily="34" charset="-122"/>
              </a:rPr>
              <a:t>明年工作计划</a:t>
            </a:r>
            <a:endParaRPr lang="zh-CN" altLang="en-US" sz="2000" b="1" dirty="0">
              <a:latin typeface="微软雅黑" pitchFamily="34" charset="-122"/>
              <a:ea typeface="微软雅黑" pitchFamily="34" charset="-122"/>
            </a:endParaRPr>
          </a:p>
        </p:txBody>
      </p:sp>
      <p:sp>
        <p:nvSpPr>
          <p:cNvPr id="42" name="TextBox 41"/>
          <p:cNvSpPr txBox="1"/>
          <p:nvPr/>
        </p:nvSpPr>
        <p:spPr>
          <a:xfrm>
            <a:off x="7117930" y="2856813"/>
            <a:ext cx="1031052"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grpSp>
        <p:nvGrpSpPr>
          <p:cNvPr id="43" name="组合 42"/>
          <p:cNvGrpSpPr/>
          <p:nvPr/>
        </p:nvGrpSpPr>
        <p:grpSpPr>
          <a:xfrm>
            <a:off x="1024664" y="3378759"/>
            <a:ext cx="810724" cy="730960"/>
            <a:chOff x="4634991" y="2138335"/>
            <a:chExt cx="428348" cy="386204"/>
          </a:xfrm>
        </p:grpSpPr>
        <p:sp>
          <p:nvSpPr>
            <p:cNvPr id="44"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45"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46" name="组合 45"/>
          <p:cNvGrpSpPr/>
          <p:nvPr/>
        </p:nvGrpSpPr>
        <p:grpSpPr>
          <a:xfrm>
            <a:off x="2512767" y="2459633"/>
            <a:ext cx="810724" cy="730960"/>
            <a:chOff x="5076056" y="2138335"/>
            <a:chExt cx="428348" cy="386204"/>
          </a:xfrm>
        </p:grpSpPr>
        <p:sp>
          <p:nvSpPr>
            <p:cNvPr id="47"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C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48"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49" name="组合 48"/>
          <p:cNvGrpSpPr/>
          <p:nvPr/>
        </p:nvGrpSpPr>
        <p:grpSpPr>
          <a:xfrm>
            <a:off x="4053405" y="3418269"/>
            <a:ext cx="810724" cy="730960"/>
            <a:chOff x="5557128" y="2138335"/>
            <a:chExt cx="428348" cy="386204"/>
          </a:xfrm>
        </p:grpSpPr>
        <p:sp>
          <p:nvSpPr>
            <p:cNvPr id="50"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51"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52" name="组合 51"/>
          <p:cNvGrpSpPr/>
          <p:nvPr/>
        </p:nvGrpSpPr>
        <p:grpSpPr>
          <a:xfrm>
            <a:off x="5700876" y="2478895"/>
            <a:ext cx="810724" cy="730960"/>
            <a:chOff x="6068610" y="2138335"/>
            <a:chExt cx="428348" cy="386204"/>
          </a:xfrm>
        </p:grpSpPr>
        <p:sp>
          <p:nvSpPr>
            <p:cNvPr id="53"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C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54"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55" name="组合 54"/>
          <p:cNvGrpSpPr/>
          <p:nvPr/>
        </p:nvGrpSpPr>
        <p:grpSpPr>
          <a:xfrm>
            <a:off x="7295645" y="3420223"/>
            <a:ext cx="810724" cy="730960"/>
            <a:chOff x="6623914" y="2138335"/>
            <a:chExt cx="428348" cy="386204"/>
          </a:xfrm>
        </p:grpSpPr>
        <p:sp>
          <p:nvSpPr>
            <p:cNvPr id="56"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57"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06"/>
                                        </p:tgtEl>
                                        <p:attrNameLst>
                                          <p:attrName>style.visibility</p:attrName>
                                        </p:attrNameLst>
                                      </p:cBhvr>
                                      <p:to>
                                        <p:strVal val="visible"/>
                                      </p:to>
                                    </p:set>
                                    <p:anim calcmode="lin" valueType="num">
                                      <p:cBhvr additive="base">
                                        <p:cTn id="7" dur="1000" fill="hold"/>
                                        <p:tgtEl>
                                          <p:spTgt spid="106"/>
                                        </p:tgtEl>
                                        <p:attrNameLst>
                                          <p:attrName>ppt_x</p:attrName>
                                        </p:attrNameLst>
                                      </p:cBhvr>
                                      <p:tavLst>
                                        <p:tav tm="0">
                                          <p:val>
                                            <p:strVal val="1+#ppt_w/2"/>
                                          </p:val>
                                        </p:tav>
                                        <p:tav tm="100000">
                                          <p:val>
                                            <p:strVal val="#ppt_x"/>
                                          </p:val>
                                        </p:tav>
                                      </p:tavLst>
                                    </p:anim>
                                    <p:anim calcmode="lin" valueType="num">
                                      <p:cBhvr additive="base">
                                        <p:cTn id="8" dur="1000" fill="hold"/>
                                        <p:tgtEl>
                                          <p:spTgt spid="10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107"/>
                                        </p:tgtEl>
                                        <p:attrNameLst>
                                          <p:attrName>style.visibility</p:attrName>
                                        </p:attrNameLst>
                                      </p:cBhvr>
                                      <p:to>
                                        <p:strVal val="visible"/>
                                      </p:to>
                                    </p:set>
                                    <p:anim calcmode="lin" valueType="num">
                                      <p:cBhvr additive="base">
                                        <p:cTn id="12" dur="500" fill="hold"/>
                                        <p:tgtEl>
                                          <p:spTgt spid="107"/>
                                        </p:tgtEl>
                                        <p:attrNameLst>
                                          <p:attrName>ppt_x</p:attrName>
                                        </p:attrNameLst>
                                      </p:cBhvr>
                                      <p:tavLst>
                                        <p:tav tm="0">
                                          <p:val>
                                            <p:strVal val="#ppt_x"/>
                                          </p:val>
                                        </p:tav>
                                        <p:tav tm="100000">
                                          <p:val>
                                            <p:strVal val="#ppt_x"/>
                                          </p:val>
                                        </p:tav>
                                      </p:tavLst>
                                    </p:anim>
                                    <p:anim calcmode="lin" valueType="num">
                                      <p:cBhvr additive="base">
                                        <p:cTn id="13" dur="500" fill="hold"/>
                                        <p:tgtEl>
                                          <p:spTgt spid="107"/>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108"/>
                                        </p:tgtEl>
                                        <p:attrNameLst>
                                          <p:attrName>style.visibility</p:attrName>
                                        </p:attrNameLst>
                                      </p:cBhvr>
                                      <p:to>
                                        <p:strVal val="visible"/>
                                      </p:to>
                                    </p:set>
                                    <p:anim calcmode="lin" valueType="num">
                                      <p:cBhvr additive="base">
                                        <p:cTn id="17" dur="500" fill="hold"/>
                                        <p:tgtEl>
                                          <p:spTgt spid="108"/>
                                        </p:tgtEl>
                                        <p:attrNameLst>
                                          <p:attrName>ppt_x</p:attrName>
                                        </p:attrNameLst>
                                      </p:cBhvr>
                                      <p:tavLst>
                                        <p:tav tm="0">
                                          <p:val>
                                            <p:strVal val="#ppt_x"/>
                                          </p:val>
                                        </p:tav>
                                        <p:tav tm="100000">
                                          <p:val>
                                            <p:strVal val="#ppt_x"/>
                                          </p:val>
                                        </p:tav>
                                      </p:tavLst>
                                    </p:anim>
                                    <p:anim calcmode="lin" valueType="num">
                                      <p:cBhvr additive="base">
                                        <p:cTn id="18" dur="500" fill="hold"/>
                                        <p:tgtEl>
                                          <p:spTgt spid="108"/>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p:cTn id="22" dur="500" fill="hold"/>
                                        <p:tgtEl>
                                          <p:spTgt spid="43"/>
                                        </p:tgtEl>
                                        <p:attrNameLst>
                                          <p:attrName>ppt_w</p:attrName>
                                        </p:attrNameLst>
                                      </p:cBhvr>
                                      <p:tavLst>
                                        <p:tav tm="0">
                                          <p:val>
                                            <p:fltVal val="0"/>
                                          </p:val>
                                        </p:tav>
                                        <p:tav tm="100000">
                                          <p:val>
                                            <p:strVal val="#ppt_w"/>
                                          </p:val>
                                        </p:tav>
                                      </p:tavLst>
                                    </p:anim>
                                    <p:anim calcmode="lin" valueType="num">
                                      <p:cBhvr>
                                        <p:cTn id="23" dur="500" fill="hold"/>
                                        <p:tgtEl>
                                          <p:spTgt spid="43"/>
                                        </p:tgtEl>
                                        <p:attrNameLst>
                                          <p:attrName>ppt_h</p:attrName>
                                        </p:attrNameLst>
                                      </p:cBhvr>
                                      <p:tavLst>
                                        <p:tav tm="0">
                                          <p:val>
                                            <p:fltVal val="0"/>
                                          </p:val>
                                        </p:tav>
                                        <p:tav tm="100000">
                                          <p:val>
                                            <p:strVal val="#ppt_h"/>
                                          </p:val>
                                        </p:tav>
                                      </p:tavLst>
                                    </p:anim>
                                    <p:animEffect transition="in" filter="fade">
                                      <p:cBhvr>
                                        <p:cTn id="24" dur="500"/>
                                        <p:tgtEl>
                                          <p:spTgt spid="43"/>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left)">
                                      <p:cBhvr>
                                        <p:cTn id="28" dur="2000"/>
                                        <p:tgtEl>
                                          <p:spTgt spid="32"/>
                                        </p:tgtEl>
                                      </p:cBhvr>
                                    </p:animEffect>
                                  </p:childTnLst>
                                </p:cTn>
                              </p:par>
                              <p:par>
                                <p:cTn id="29" presetID="53" presetClass="entr" presetSubtype="16" fill="hold" nodeType="withEffect">
                                  <p:stCondLst>
                                    <p:cond delay="30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par>
                                <p:cTn id="34" presetID="53" presetClass="entr" presetSubtype="16" fill="hold" nodeType="withEffect">
                                  <p:stCondLst>
                                    <p:cond delay="900"/>
                                  </p:stCondLst>
                                  <p:childTnLst>
                                    <p:set>
                                      <p:cBhvr>
                                        <p:cTn id="35" dur="1" fill="hold">
                                          <p:stCondLst>
                                            <p:cond delay="0"/>
                                          </p:stCondLst>
                                        </p:cTn>
                                        <p:tgtEl>
                                          <p:spTgt spid="49"/>
                                        </p:tgtEl>
                                        <p:attrNameLst>
                                          <p:attrName>style.visibility</p:attrName>
                                        </p:attrNameLst>
                                      </p:cBhvr>
                                      <p:to>
                                        <p:strVal val="visible"/>
                                      </p:to>
                                    </p:set>
                                    <p:anim calcmode="lin" valueType="num">
                                      <p:cBhvr>
                                        <p:cTn id="36" dur="500" fill="hold"/>
                                        <p:tgtEl>
                                          <p:spTgt spid="49"/>
                                        </p:tgtEl>
                                        <p:attrNameLst>
                                          <p:attrName>ppt_w</p:attrName>
                                        </p:attrNameLst>
                                      </p:cBhvr>
                                      <p:tavLst>
                                        <p:tav tm="0">
                                          <p:val>
                                            <p:fltVal val="0"/>
                                          </p:val>
                                        </p:tav>
                                        <p:tav tm="100000">
                                          <p:val>
                                            <p:strVal val="#ppt_w"/>
                                          </p:val>
                                        </p:tav>
                                      </p:tavLst>
                                    </p:anim>
                                    <p:anim calcmode="lin" valueType="num">
                                      <p:cBhvr>
                                        <p:cTn id="37" dur="500" fill="hold"/>
                                        <p:tgtEl>
                                          <p:spTgt spid="49"/>
                                        </p:tgtEl>
                                        <p:attrNameLst>
                                          <p:attrName>ppt_h</p:attrName>
                                        </p:attrNameLst>
                                      </p:cBhvr>
                                      <p:tavLst>
                                        <p:tav tm="0">
                                          <p:val>
                                            <p:fltVal val="0"/>
                                          </p:val>
                                        </p:tav>
                                        <p:tav tm="100000">
                                          <p:val>
                                            <p:strVal val="#ppt_h"/>
                                          </p:val>
                                        </p:tav>
                                      </p:tavLst>
                                    </p:anim>
                                    <p:animEffect transition="in" filter="fade">
                                      <p:cBhvr>
                                        <p:cTn id="38" dur="500"/>
                                        <p:tgtEl>
                                          <p:spTgt spid="49"/>
                                        </p:tgtEl>
                                      </p:cBhvr>
                                    </p:animEffect>
                                  </p:childTnLst>
                                </p:cTn>
                              </p:par>
                              <p:par>
                                <p:cTn id="39" presetID="53" presetClass="entr" presetSubtype="16" fill="hold" nodeType="withEffect">
                                  <p:stCondLst>
                                    <p:cond delay="140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1000"/>
                                        <p:tgtEl>
                                          <p:spTgt spid="37"/>
                                        </p:tgtEl>
                                      </p:cBhvr>
                                    </p:animEffect>
                                    <p:anim calcmode="lin" valueType="num">
                                      <p:cBhvr>
                                        <p:cTn id="52" dur="1000" fill="hold"/>
                                        <p:tgtEl>
                                          <p:spTgt spid="37"/>
                                        </p:tgtEl>
                                        <p:attrNameLst>
                                          <p:attrName>ppt_x</p:attrName>
                                        </p:attrNameLst>
                                      </p:cBhvr>
                                      <p:tavLst>
                                        <p:tav tm="0">
                                          <p:val>
                                            <p:strVal val="#ppt_x"/>
                                          </p:val>
                                        </p:tav>
                                        <p:tav tm="100000">
                                          <p:val>
                                            <p:strVal val="#ppt_x"/>
                                          </p:val>
                                        </p:tav>
                                      </p:tavLst>
                                    </p:anim>
                                    <p:anim calcmode="lin" valueType="num">
                                      <p:cBhvr>
                                        <p:cTn id="53" dur="1000" fill="hold"/>
                                        <p:tgtEl>
                                          <p:spTgt spid="37"/>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80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1000"/>
                                        <p:tgtEl>
                                          <p:spTgt spid="34"/>
                                        </p:tgtEl>
                                      </p:cBhvr>
                                    </p:animEffect>
                                    <p:anim calcmode="lin" valueType="num">
                                      <p:cBhvr>
                                        <p:cTn id="57" dur="1000" fill="hold"/>
                                        <p:tgtEl>
                                          <p:spTgt spid="34"/>
                                        </p:tgtEl>
                                        <p:attrNameLst>
                                          <p:attrName>ppt_x</p:attrName>
                                        </p:attrNameLst>
                                      </p:cBhvr>
                                      <p:tavLst>
                                        <p:tav tm="0">
                                          <p:val>
                                            <p:strVal val="#ppt_x"/>
                                          </p:val>
                                        </p:tav>
                                        <p:tav tm="100000">
                                          <p:val>
                                            <p:strVal val="#ppt_x"/>
                                          </p:val>
                                        </p:tav>
                                      </p:tavLst>
                                    </p:anim>
                                    <p:anim calcmode="lin" valueType="num">
                                      <p:cBhvr>
                                        <p:cTn id="58" dur="1000" fill="hold"/>
                                        <p:tgtEl>
                                          <p:spTgt spid="34"/>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80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1000"/>
                                        <p:tgtEl>
                                          <p:spTgt spid="38"/>
                                        </p:tgtEl>
                                      </p:cBhvr>
                                    </p:animEffect>
                                    <p:anim calcmode="lin" valueType="num">
                                      <p:cBhvr>
                                        <p:cTn id="62" dur="1000" fill="hold"/>
                                        <p:tgtEl>
                                          <p:spTgt spid="38"/>
                                        </p:tgtEl>
                                        <p:attrNameLst>
                                          <p:attrName>ppt_x</p:attrName>
                                        </p:attrNameLst>
                                      </p:cBhvr>
                                      <p:tavLst>
                                        <p:tav tm="0">
                                          <p:val>
                                            <p:strVal val="#ppt_x"/>
                                          </p:val>
                                        </p:tav>
                                        <p:tav tm="100000">
                                          <p:val>
                                            <p:strVal val="#ppt_x"/>
                                          </p:val>
                                        </p:tav>
                                      </p:tavLst>
                                    </p:anim>
                                    <p:anim calcmode="lin" valueType="num">
                                      <p:cBhvr>
                                        <p:cTn id="63" dur="1000" fill="hold"/>
                                        <p:tgtEl>
                                          <p:spTgt spid="38"/>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140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1000"/>
                                        <p:tgtEl>
                                          <p:spTgt spid="35"/>
                                        </p:tgtEl>
                                      </p:cBhvr>
                                    </p:animEffect>
                                    <p:anim calcmode="lin" valueType="num">
                                      <p:cBhvr>
                                        <p:cTn id="67" dur="1000" fill="hold"/>
                                        <p:tgtEl>
                                          <p:spTgt spid="35"/>
                                        </p:tgtEl>
                                        <p:attrNameLst>
                                          <p:attrName>ppt_x</p:attrName>
                                        </p:attrNameLst>
                                      </p:cBhvr>
                                      <p:tavLst>
                                        <p:tav tm="0">
                                          <p:val>
                                            <p:strVal val="#ppt_x"/>
                                          </p:val>
                                        </p:tav>
                                        <p:tav tm="100000">
                                          <p:val>
                                            <p:strVal val="#ppt_x"/>
                                          </p:val>
                                        </p:tav>
                                      </p:tavLst>
                                    </p:anim>
                                    <p:anim calcmode="lin" valueType="num">
                                      <p:cBhvr>
                                        <p:cTn id="68" dur="1000" fill="hold"/>
                                        <p:tgtEl>
                                          <p:spTgt spid="3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140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1000"/>
                                        <p:tgtEl>
                                          <p:spTgt spid="39"/>
                                        </p:tgtEl>
                                      </p:cBhvr>
                                    </p:animEffect>
                                    <p:anim calcmode="lin" valueType="num">
                                      <p:cBhvr>
                                        <p:cTn id="72" dur="1000" fill="hold"/>
                                        <p:tgtEl>
                                          <p:spTgt spid="39"/>
                                        </p:tgtEl>
                                        <p:attrNameLst>
                                          <p:attrName>ppt_x</p:attrName>
                                        </p:attrNameLst>
                                      </p:cBhvr>
                                      <p:tavLst>
                                        <p:tav tm="0">
                                          <p:val>
                                            <p:strVal val="#ppt_x"/>
                                          </p:val>
                                        </p:tav>
                                        <p:tav tm="100000">
                                          <p:val>
                                            <p:strVal val="#ppt_x"/>
                                          </p:val>
                                        </p:tav>
                                      </p:tavLst>
                                    </p:anim>
                                    <p:anim calcmode="lin" valueType="num">
                                      <p:cBhvr>
                                        <p:cTn id="73" dur="1000" fill="hold"/>
                                        <p:tgtEl>
                                          <p:spTgt spid="39"/>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190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1000"/>
                                        <p:tgtEl>
                                          <p:spTgt spid="36"/>
                                        </p:tgtEl>
                                      </p:cBhvr>
                                    </p:animEffect>
                                    <p:anim calcmode="lin" valueType="num">
                                      <p:cBhvr>
                                        <p:cTn id="77" dur="1000" fill="hold"/>
                                        <p:tgtEl>
                                          <p:spTgt spid="36"/>
                                        </p:tgtEl>
                                        <p:attrNameLst>
                                          <p:attrName>ppt_x</p:attrName>
                                        </p:attrNameLst>
                                      </p:cBhvr>
                                      <p:tavLst>
                                        <p:tav tm="0">
                                          <p:val>
                                            <p:strVal val="#ppt_x"/>
                                          </p:val>
                                        </p:tav>
                                        <p:tav tm="100000">
                                          <p:val>
                                            <p:strVal val="#ppt_x"/>
                                          </p:val>
                                        </p:tav>
                                      </p:tavLst>
                                    </p:anim>
                                    <p:anim calcmode="lin" valueType="num">
                                      <p:cBhvr>
                                        <p:cTn id="78" dur="1000" fill="hold"/>
                                        <p:tgtEl>
                                          <p:spTgt spid="36"/>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90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1000" fill="hold"/>
                                        <p:tgtEl>
                                          <p:spTgt spid="40"/>
                                        </p:tgtEl>
                                        <p:attrNameLst>
                                          <p:attrName>ppt_y</p:attrName>
                                        </p:attrNameLst>
                                      </p:cBhvr>
                                      <p:tavLst>
                                        <p:tav tm="0">
                                          <p:val>
                                            <p:strVal val="#ppt_y-.1"/>
                                          </p:val>
                                        </p:tav>
                                        <p:tav tm="100000">
                                          <p:val>
                                            <p:strVal val="#ppt_y"/>
                                          </p:val>
                                        </p:tav>
                                      </p:tavLst>
                                    </p:anim>
                                  </p:childTnLst>
                                </p:cTn>
                              </p:par>
                              <p:par>
                                <p:cTn id="84" presetID="53" presetClass="entr" presetSubtype="16" fill="hold" nodeType="withEffect">
                                  <p:stCondLst>
                                    <p:cond delay="1400"/>
                                  </p:stCondLst>
                                  <p:childTnLst>
                                    <p:set>
                                      <p:cBhvr>
                                        <p:cTn id="85" dur="1" fill="hold">
                                          <p:stCondLst>
                                            <p:cond delay="0"/>
                                          </p:stCondLst>
                                        </p:cTn>
                                        <p:tgtEl>
                                          <p:spTgt spid="55"/>
                                        </p:tgtEl>
                                        <p:attrNameLst>
                                          <p:attrName>style.visibility</p:attrName>
                                        </p:attrNameLst>
                                      </p:cBhvr>
                                      <p:to>
                                        <p:strVal val="visible"/>
                                      </p:to>
                                    </p:set>
                                    <p:anim calcmode="lin" valueType="num">
                                      <p:cBhvr>
                                        <p:cTn id="86" dur="500" fill="hold"/>
                                        <p:tgtEl>
                                          <p:spTgt spid="55"/>
                                        </p:tgtEl>
                                        <p:attrNameLst>
                                          <p:attrName>ppt_w</p:attrName>
                                        </p:attrNameLst>
                                      </p:cBhvr>
                                      <p:tavLst>
                                        <p:tav tm="0">
                                          <p:val>
                                            <p:fltVal val="0"/>
                                          </p:val>
                                        </p:tav>
                                        <p:tav tm="100000">
                                          <p:val>
                                            <p:strVal val="#ppt_w"/>
                                          </p:val>
                                        </p:tav>
                                      </p:tavLst>
                                    </p:anim>
                                    <p:anim calcmode="lin" valueType="num">
                                      <p:cBhvr>
                                        <p:cTn id="87" dur="500" fill="hold"/>
                                        <p:tgtEl>
                                          <p:spTgt spid="55"/>
                                        </p:tgtEl>
                                        <p:attrNameLst>
                                          <p:attrName>ppt_h</p:attrName>
                                        </p:attrNameLst>
                                      </p:cBhvr>
                                      <p:tavLst>
                                        <p:tav tm="0">
                                          <p:val>
                                            <p:fltVal val="0"/>
                                          </p:val>
                                        </p:tav>
                                        <p:tav tm="100000">
                                          <p:val>
                                            <p:strVal val="#ppt_h"/>
                                          </p:val>
                                        </p:tav>
                                      </p:tavLst>
                                    </p:anim>
                                    <p:animEffect transition="in" filter="fade">
                                      <p:cBhvr>
                                        <p:cTn id="88" dur="500"/>
                                        <p:tgtEl>
                                          <p:spTgt spid="55"/>
                                        </p:tgtEl>
                                      </p:cBhvr>
                                    </p:animEffect>
                                  </p:childTnLst>
                                </p:cTn>
                              </p:par>
                              <p:par>
                                <p:cTn id="89" presetID="47" presetClass="entr" presetSubtype="0" fill="hold" grpId="0" nodeType="withEffect">
                                  <p:stCondLst>
                                    <p:cond delay="1900"/>
                                  </p:stCondLst>
                                  <p:childTnLst>
                                    <p:set>
                                      <p:cBhvr>
                                        <p:cTn id="90" dur="1" fill="hold">
                                          <p:stCondLst>
                                            <p:cond delay="0"/>
                                          </p:stCondLst>
                                        </p:cTn>
                                        <p:tgtEl>
                                          <p:spTgt spid="41"/>
                                        </p:tgtEl>
                                        <p:attrNameLst>
                                          <p:attrName>style.visibility</p:attrName>
                                        </p:attrNameLst>
                                      </p:cBhvr>
                                      <p:to>
                                        <p:strVal val="visible"/>
                                      </p:to>
                                    </p:set>
                                    <p:animEffect transition="in" filter="fade">
                                      <p:cBhvr>
                                        <p:cTn id="91" dur="1000"/>
                                        <p:tgtEl>
                                          <p:spTgt spid="41"/>
                                        </p:tgtEl>
                                      </p:cBhvr>
                                    </p:animEffect>
                                    <p:anim calcmode="lin" valueType="num">
                                      <p:cBhvr>
                                        <p:cTn id="92" dur="1000" fill="hold"/>
                                        <p:tgtEl>
                                          <p:spTgt spid="41"/>
                                        </p:tgtEl>
                                        <p:attrNameLst>
                                          <p:attrName>ppt_x</p:attrName>
                                        </p:attrNameLst>
                                      </p:cBhvr>
                                      <p:tavLst>
                                        <p:tav tm="0">
                                          <p:val>
                                            <p:strVal val="#ppt_x"/>
                                          </p:val>
                                        </p:tav>
                                        <p:tav tm="100000">
                                          <p:val>
                                            <p:strVal val="#ppt_x"/>
                                          </p:val>
                                        </p:tav>
                                      </p:tavLst>
                                    </p:anim>
                                    <p:anim calcmode="lin" valueType="num">
                                      <p:cBhvr>
                                        <p:cTn id="93" dur="1000" fill="hold"/>
                                        <p:tgtEl>
                                          <p:spTgt spid="41"/>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1900"/>
                                  </p:stCondLst>
                                  <p:childTnLst>
                                    <p:set>
                                      <p:cBhvr>
                                        <p:cTn id="95" dur="1" fill="hold">
                                          <p:stCondLst>
                                            <p:cond delay="0"/>
                                          </p:stCondLst>
                                        </p:cTn>
                                        <p:tgtEl>
                                          <p:spTgt spid="42"/>
                                        </p:tgtEl>
                                        <p:attrNameLst>
                                          <p:attrName>style.visibility</p:attrName>
                                        </p:attrNameLst>
                                      </p:cBhvr>
                                      <p:to>
                                        <p:strVal val="visible"/>
                                      </p:to>
                                    </p:set>
                                    <p:animEffect transition="in" filter="fade">
                                      <p:cBhvr>
                                        <p:cTn id="96" dur="1000"/>
                                        <p:tgtEl>
                                          <p:spTgt spid="42"/>
                                        </p:tgtEl>
                                      </p:cBhvr>
                                    </p:animEffect>
                                    <p:anim calcmode="lin" valueType="num">
                                      <p:cBhvr>
                                        <p:cTn id="97" dur="1000" fill="hold"/>
                                        <p:tgtEl>
                                          <p:spTgt spid="42"/>
                                        </p:tgtEl>
                                        <p:attrNameLst>
                                          <p:attrName>ppt_x</p:attrName>
                                        </p:attrNameLst>
                                      </p:cBhvr>
                                      <p:tavLst>
                                        <p:tav tm="0">
                                          <p:val>
                                            <p:strVal val="#ppt_x"/>
                                          </p:val>
                                        </p:tav>
                                        <p:tav tm="100000">
                                          <p:val>
                                            <p:strVal val="#ppt_x"/>
                                          </p:val>
                                        </p:tav>
                                      </p:tavLst>
                                    </p:anim>
                                    <p:anim calcmode="lin" valueType="num">
                                      <p:cBhvr>
                                        <p:cTn id="98"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07" grpId="0"/>
      <p:bldP spid="108" grpId="0"/>
      <p:bldP spid="32" grpId="0" animBg="1"/>
      <p:bldP spid="33" grpId="0"/>
      <p:bldP spid="34" grpId="0"/>
      <p:bldP spid="35" grpId="0"/>
      <p:bldP spid="36" grpId="0"/>
      <p:bldP spid="37" grpId="0"/>
      <p:bldP spid="38" grpId="0"/>
      <p:bldP spid="39" grpId="0"/>
      <p:bldP spid="40" grpId="0"/>
      <p:bldP spid="41" grpId="0"/>
      <p:bldP spid="4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cstate="screen">
            <a:extLst>
              <a:ext uri="{BEBA8EAE-BF5A-486C-A8C5-ECC9F3942E4B}">
                <a14:imgProps xmlns:a14="http://schemas.microsoft.com/office/drawing/2010/main">
                  <a14:imgLayer r:embed="rId4">
                    <a14:imgEffect>
                      <a14:saturation sat="0"/>
                    </a14:imgEffect>
                    <a14:imgEffect>
                      <a14:brightnessContrast bright="80000"/>
                    </a14:imgEffect>
                  </a14:imgLayer>
                </a14:imgProps>
              </a:ext>
              <a:ext uri="{28A0092B-C50C-407E-A947-70E740481C1C}">
                <a14:useLocalDpi xmlns:a14="http://schemas.microsoft.com/office/drawing/2010/main"/>
              </a:ext>
            </a:extLst>
          </a:blip>
          <a:stretch>
            <a:fillRect/>
          </a:stretch>
        </p:blipFill>
        <p:spPr>
          <a:xfrm>
            <a:off x="1" y="670"/>
            <a:ext cx="9161314" cy="5142161"/>
          </a:xfrm>
          <a:prstGeom prst="rect">
            <a:avLst/>
          </a:prstGeom>
        </p:spPr>
      </p:pic>
      <p:grpSp>
        <p:nvGrpSpPr>
          <p:cNvPr id="32" name="组合 31"/>
          <p:cNvGrpSpPr/>
          <p:nvPr/>
        </p:nvGrpSpPr>
        <p:grpSpPr>
          <a:xfrm flipH="1">
            <a:off x="36677" y="3765859"/>
            <a:ext cx="2376773" cy="1295807"/>
            <a:chOff x="5917425" y="3435846"/>
            <a:chExt cx="3226575" cy="1707654"/>
          </a:xfrm>
        </p:grpSpPr>
        <p:pic>
          <p:nvPicPr>
            <p:cNvPr id="34" name="Picture 2"/>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2"/>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1" name="Freeform 19"/>
          <p:cNvSpPr>
            <a:spLocks noEditPoints="1"/>
          </p:cNvSpPr>
          <p:nvPr/>
        </p:nvSpPr>
        <p:spPr bwMode="auto">
          <a:xfrm>
            <a:off x="7865508" y="204583"/>
            <a:ext cx="1133831" cy="476689"/>
          </a:xfrm>
          <a:custGeom>
            <a:avLst/>
            <a:gdLst>
              <a:gd name="T0" fmla="*/ 19 w 2250"/>
              <a:gd name="T1" fmla="*/ 10 h 912"/>
              <a:gd name="T2" fmla="*/ 753 w 2250"/>
              <a:gd name="T3" fmla="*/ 0 h 912"/>
              <a:gd name="T4" fmla="*/ 813 w 2250"/>
              <a:gd name="T5" fmla="*/ 503 h 912"/>
              <a:gd name="T6" fmla="*/ 1601 w 2250"/>
              <a:gd name="T7" fmla="*/ 592 h 912"/>
              <a:gd name="T8" fmla="*/ 1184 w 2250"/>
              <a:gd name="T9" fmla="*/ 85 h 912"/>
              <a:gd name="T10" fmla="*/ 1403 w 2250"/>
              <a:gd name="T11" fmla="*/ 53 h 912"/>
              <a:gd name="T12" fmla="*/ 1446 w 2250"/>
              <a:gd name="T13" fmla="*/ 336 h 912"/>
              <a:gd name="T14" fmla="*/ 1711 w 2250"/>
              <a:gd name="T15" fmla="*/ 294 h 912"/>
              <a:gd name="T16" fmla="*/ 1970 w 2250"/>
              <a:gd name="T17" fmla="*/ 555 h 912"/>
              <a:gd name="T18" fmla="*/ 2250 w 2250"/>
              <a:gd name="T19" fmla="*/ 650 h 912"/>
              <a:gd name="T20" fmla="*/ 186 w 2250"/>
              <a:gd name="T21" fmla="*/ 729 h 912"/>
              <a:gd name="T22" fmla="*/ 147 w 2250"/>
              <a:gd name="T23" fmla="*/ 755 h 912"/>
              <a:gd name="T24" fmla="*/ 150 w 2250"/>
              <a:gd name="T25" fmla="*/ 879 h 912"/>
              <a:gd name="T26" fmla="*/ 234 w 2250"/>
              <a:gd name="T27" fmla="*/ 698 h 912"/>
              <a:gd name="T28" fmla="*/ 234 w 2250"/>
              <a:gd name="T29" fmla="*/ 698 h 912"/>
              <a:gd name="T30" fmla="*/ 346 w 2250"/>
              <a:gd name="T31" fmla="*/ 764 h 912"/>
              <a:gd name="T32" fmla="*/ 318 w 2250"/>
              <a:gd name="T33" fmla="*/ 795 h 912"/>
              <a:gd name="T34" fmla="*/ 206 w 2250"/>
              <a:gd name="T35" fmla="*/ 889 h 912"/>
              <a:gd name="T36" fmla="*/ 336 w 2250"/>
              <a:gd name="T37" fmla="*/ 887 h 912"/>
              <a:gd name="T38" fmla="*/ 416 w 2250"/>
              <a:gd name="T39" fmla="*/ 801 h 912"/>
              <a:gd name="T40" fmla="*/ 417 w 2250"/>
              <a:gd name="T41" fmla="*/ 830 h 912"/>
              <a:gd name="T42" fmla="*/ 416 w 2250"/>
              <a:gd name="T43" fmla="*/ 752 h 912"/>
              <a:gd name="T44" fmla="*/ 541 w 2250"/>
              <a:gd name="T45" fmla="*/ 755 h 912"/>
              <a:gd name="T46" fmla="*/ 531 w 2250"/>
              <a:gd name="T47" fmla="*/ 861 h 912"/>
              <a:gd name="T48" fmla="*/ 371 w 2250"/>
              <a:gd name="T49" fmla="*/ 715 h 912"/>
              <a:gd name="T50" fmla="*/ 702 w 2250"/>
              <a:gd name="T51" fmla="*/ 875 h 912"/>
              <a:gd name="T52" fmla="*/ 702 w 2250"/>
              <a:gd name="T53" fmla="*/ 875 h 912"/>
              <a:gd name="T54" fmla="*/ 804 w 2250"/>
              <a:gd name="T55" fmla="*/ 877 h 912"/>
              <a:gd name="T56" fmla="*/ 1069 w 2250"/>
              <a:gd name="T57" fmla="*/ 786 h 912"/>
              <a:gd name="T58" fmla="*/ 1046 w 2250"/>
              <a:gd name="T59" fmla="*/ 756 h 912"/>
              <a:gd name="T60" fmla="*/ 995 w 2250"/>
              <a:gd name="T61" fmla="*/ 803 h 912"/>
              <a:gd name="T62" fmla="*/ 1177 w 2250"/>
              <a:gd name="T63" fmla="*/ 718 h 912"/>
              <a:gd name="T64" fmla="*/ 1279 w 2250"/>
              <a:gd name="T65" fmla="*/ 704 h 912"/>
              <a:gd name="T66" fmla="*/ 1445 w 2250"/>
              <a:gd name="T67" fmla="*/ 713 h 912"/>
              <a:gd name="T68" fmla="*/ 1432 w 2250"/>
              <a:gd name="T69" fmla="*/ 855 h 912"/>
              <a:gd name="T70" fmla="*/ 1301 w 2250"/>
              <a:gd name="T71" fmla="*/ 750 h 912"/>
              <a:gd name="T72" fmla="*/ 1376 w 2250"/>
              <a:gd name="T73" fmla="*/ 750 h 912"/>
              <a:gd name="T74" fmla="*/ 1382 w 2250"/>
              <a:gd name="T75" fmla="*/ 819 h 912"/>
              <a:gd name="T76" fmla="*/ 1595 w 2250"/>
              <a:gd name="T77" fmla="*/ 745 h 912"/>
              <a:gd name="T78" fmla="*/ 1639 w 2250"/>
              <a:gd name="T79" fmla="*/ 829 h 912"/>
              <a:gd name="T80" fmla="*/ 1585 w 2250"/>
              <a:gd name="T81" fmla="*/ 827 h 912"/>
              <a:gd name="T82" fmla="*/ 1653 w 2250"/>
              <a:gd name="T83" fmla="*/ 692 h 912"/>
              <a:gd name="T84" fmla="*/ 1635 w 2250"/>
              <a:gd name="T85" fmla="*/ 820 h 912"/>
              <a:gd name="T86" fmla="*/ 1863 w 2250"/>
              <a:gd name="T87" fmla="*/ 839 h 912"/>
              <a:gd name="T88" fmla="*/ 1866 w 2250"/>
              <a:gd name="T89" fmla="*/ 885 h 912"/>
              <a:gd name="T90" fmla="*/ 1856 w 2250"/>
              <a:gd name="T91" fmla="*/ 776 h 912"/>
              <a:gd name="T92" fmla="*/ 1770 w 2250"/>
              <a:gd name="T93" fmla="*/ 708 h 912"/>
              <a:gd name="T94" fmla="*/ 1763 w 2250"/>
              <a:gd name="T95" fmla="*/ 880 h 912"/>
              <a:gd name="T96" fmla="*/ 1732 w 2250"/>
              <a:gd name="T97" fmla="*/ 697 h 912"/>
              <a:gd name="T98" fmla="*/ 1732 w 2250"/>
              <a:gd name="T99" fmla="*/ 697 h 912"/>
              <a:gd name="T100" fmla="*/ 1834 w 2250"/>
              <a:gd name="T101" fmla="*/ 697 h 912"/>
              <a:gd name="T102" fmla="*/ 1825 w 2250"/>
              <a:gd name="T103" fmla="*/ 871 h 912"/>
              <a:gd name="T104" fmla="*/ 1790 w 2250"/>
              <a:gd name="T105" fmla="*/ 887 h 912"/>
              <a:gd name="T106" fmla="*/ 1957 w 2250"/>
              <a:gd name="T107" fmla="*/ 888 h 912"/>
              <a:gd name="T108" fmla="*/ 1985 w 2250"/>
              <a:gd name="T109" fmla="*/ 770 h 912"/>
              <a:gd name="T110" fmla="*/ 1990 w 2250"/>
              <a:gd name="T111" fmla="*/ 819 h 912"/>
              <a:gd name="T112" fmla="*/ 2111 w 2250"/>
              <a:gd name="T113" fmla="*/ 755 h 912"/>
              <a:gd name="T114" fmla="*/ 2132 w 2250"/>
              <a:gd name="T115" fmla="*/ 807 h 912"/>
              <a:gd name="T116" fmla="*/ 2055 w 2250"/>
              <a:gd name="T117" fmla="*/ 884 h 912"/>
              <a:gd name="T118" fmla="*/ 2030 w 2250"/>
              <a:gd name="T119" fmla="*/ 822 h 912"/>
              <a:gd name="T120" fmla="*/ 2138 w 2250"/>
              <a:gd name="T121" fmla="*/ 866 h 912"/>
              <a:gd name="T122" fmla="*/ 2143 w 2250"/>
              <a:gd name="T123" fmla="*/ 756 h 912"/>
              <a:gd name="T124" fmla="*/ 2077 w 2250"/>
              <a:gd name="T125" fmla="*/ 688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50" h="912">
                <a:moveTo>
                  <a:pt x="188" y="10"/>
                </a:moveTo>
                <a:lnTo>
                  <a:pt x="188" y="534"/>
                </a:lnTo>
                <a:lnTo>
                  <a:pt x="427" y="534"/>
                </a:lnTo>
                <a:lnTo>
                  <a:pt x="427" y="592"/>
                </a:lnTo>
                <a:lnTo>
                  <a:pt x="19" y="592"/>
                </a:lnTo>
                <a:lnTo>
                  <a:pt x="19" y="10"/>
                </a:lnTo>
                <a:lnTo>
                  <a:pt x="188" y="10"/>
                </a:lnTo>
                <a:close/>
                <a:moveTo>
                  <a:pt x="753" y="0"/>
                </a:moveTo>
                <a:cubicBezTo>
                  <a:pt x="922" y="0"/>
                  <a:pt x="1007" y="100"/>
                  <a:pt x="1007" y="301"/>
                </a:cubicBezTo>
                <a:cubicBezTo>
                  <a:pt x="1007" y="502"/>
                  <a:pt x="921" y="602"/>
                  <a:pt x="748" y="602"/>
                </a:cubicBezTo>
                <a:cubicBezTo>
                  <a:pt x="576" y="602"/>
                  <a:pt x="490" y="499"/>
                  <a:pt x="490" y="294"/>
                </a:cubicBezTo>
                <a:cubicBezTo>
                  <a:pt x="490" y="98"/>
                  <a:pt x="577" y="0"/>
                  <a:pt x="753" y="0"/>
                </a:cubicBezTo>
                <a:close/>
                <a:moveTo>
                  <a:pt x="748" y="46"/>
                </a:moveTo>
                <a:cubicBezTo>
                  <a:pt x="717" y="46"/>
                  <a:pt x="695" y="64"/>
                  <a:pt x="684" y="99"/>
                </a:cubicBezTo>
                <a:cubicBezTo>
                  <a:pt x="673" y="134"/>
                  <a:pt x="667" y="201"/>
                  <a:pt x="667" y="301"/>
                </a:cubicBezTo>
                <a:cubicBezTo>
                  <a:pt x="667" y="400"/>
                  <a:pt x="673" y="468"/>
                  <a:pt x="684" y="503"/>
                </a:cubicBezTo>
                <a:cubicBezTo>
                  <a:pt x="695" y="538"/>
                  <a:pt x="717" y="555"/>
                  <a:pt x="748" y="555"/>
                </a:cubicBezTo>
                <a:cubicBezTo>
                  <a:pt x="780" y="555"/>
                  <a:pt x="802" y="538"/>
                  <a:pt x="813" y="503"/>
                </a:cubicBezTo>
                <a:cubicBezTo>
                  <a:pt x="824" y="468"/>
                  <a:pt x="830" y="400"/>
                  <a:pt x="830" y="301"/>
                </a:cubicBezTo>
                <a:cubicBezTo>
                  <a:pt x="830" y="202"/>
                  <a:pt x="824" y="134"/>
                  <a:pt x="813" y="99"/>
                </a:cubicBezTo>
                <a:cubicBezTo>
                  <a:pt x="802" y="64"/>
                  <a:pt x="780" y="46"/>
                  <a:pt x="748" y="46"/>
                </a:cubicBezTo>
                <a:close/>
                <a:moveTo>
                  <a:pt x="1362" y="278"/>
                </a:moveTo>
                <a:lnTo>
                  <a:pt x="1601" y="278"/>
                </a:lnTo>
                <a:lnTo>
                  <a:pt x="1601" y="592"/>
                </a:lnTo>
                <a:lnTo>
                  <a:pt x="1548" y="592"/>
                </a:lnTo>
                <a:lnTo>
                  <a:pt x="1529" y="552"/>
                </a:lnTo>
                <a:cubicBezTo>
                  <a:pt x="1483" y="585"/>
                  <a:pt x="1433" y="602"/>
                  <a:pt x="1381" y="602"/>
                </a:cubicBezTo>
                <a:cubicBezTo>
                  <a:pt x="1295" y="602"/>
                  <a:pt x="1228" y="576"/>
                  <a:pt x="1180" y="524"/>
                </a:cubicBezTo>
                <a:cubicBezTo>
                  <a:pt x="1132" y="473"/>
                  <a:pt x="1109" y="400"/>
                  <a:pt x="1109" y="306"/>
                </a:cubicBezTo>
                <a:cubicBezTo>
                  <a:pt x="1109" y="215"/>
                  <a:pt x="1134" y="141"/>
                  <a:pt x="1184" y="85"/>
                </a:cubicBezTo>
                <a:cubicBezTo>
                  <a:pt x="1235" y="29"/>
                  <a:pt x="1301" y="0"/>
                  <a:pt x="1382" y="0"/>
                </a:cubicBezTo>
                <a:cubicBezTo>
                  <a:pt x="1490" y="0"/>
                  <a:pt x="1555" y="55"/>
                  <a:pt x="1578" y="165"/>
                </a:cubicBezTo>
                <a:lnTo>
                  <a:pt x="1499" y="201"/>
                </a:lnTo>
                <a:lnTo>
                  <a:pt x="1499" y="187"/>
                </a:lnTo>
                <a:lnTo>
                  <a:pt x="1498" y="156"/>
                </a:lnTo>
                <a:cubicBezTo>
                  <a:pt x="1492" y="87"/>
                  <a:pt x="1461" y="53"/>
                  <a:pt x="1403" y="53"/>
                </a:cubicBezTo>
                <a:cubicBezTo>
                  <a:pt x="1360" y="53"/>
                  <a:pt x="1331" y="71"/>
                  <a:pt x="1315" y="107"/>
                </a:cubicBezTo>
                <a:cubicBezTo>
                  <a:pt x="1300" y="144"/>
                  <a:pt x="1292" y="212"/>
                  <a:pt x="1292" y="311"/>
                </a:cubicBezTo>
                <a:cubicBezTo>
                  <a:pt x="1292" y="403"/>
                  <a:pt x="1298" y="466"/>
                  <a:pt x="1311" y="500"/>
                </a:cubicBezTo>
                <a:cubicBezTo>
                  <a:pt x="1323" y="533"/>
                  <a:pt x="1348" y="549"/>
                  <a:pt x="1383" y="549"/>
                </a:cubicBezTo>
                <a:cubicBezTo>
                  <a:pt x="1425" y="549"/>
                  <a:pt x="1446" y="526"/>
                  <a:pt x="1446" y="479"/>
                </a:cubicBezTo>
                <a:lnTo>
                  <a:pt x="1446" y="336"/>
                </a:lnTo>
                <a:lnTo>
                  <a:pt x="1362" y="336"/>
                </a:lnTo>
                <a:lnTo>
                  <a:pt x="1362" y="278"/>
                </a:lnTo>
                <a:close/>
                <a:moveTo>
                  <a:pt x="1975" y="0"/>
                </a:moveTo>
                <a:cubicBezTo>
                  <a:pt x="2144" y="0"/>
                  <a:pt x="2229" y="100"/>
                  <a:pt x="2229" y="301"/>
                </a:cubicBezTo>
                <a:cubicBezTo>
                  <a:pt x="2229" y="502"/>
                  <a:pt x="2143" y="602"/>
                  <a:pt x="1970" y="602"/>
                </a:cubicBezTo>
                <a:cubicBezTo>
                  <a:pt x="1798" y="602"/>
                  <a:pt x="1711" y="499"/>
                  <a:pt x="1711" y="294"/>
                </a:cubicBezTo>
                <a:cubicBezTo>
                  <a:pt x="1711" y="98"/>
                  <a:pt x="1799" y="0"/>
                  <a:pt x="1975" y="0"/>
                </a:cubicBezTo>
                <a:close/>
                <a:moveTo>
                  <a:pt x="1970" y="46"/>
                </a:moveTo>
                <a:cubicBezTo>
                  <a:pt x="1938" y="46"/>
                  <a:pt x="1917" y="64"/>
                  <a:pt x="1906" y="99"/>
                </a:cubicBezTo>
                <a:cubicBezTo>
                  <a:pt x="1894" y="134"/>
                  <a:pt x="1889" y="201"/>
                  <a:pt x="1889" y="301"/>
                </a:cubicBezTo>
                <a:cubicBezTo>
                  <a:pt x="1889" y="400"/>
                  <a:pt x="1894" y="468"/>
                  <a:pt x="1906" y="503"/>
                </a:cubicBezTo>
                <a:cubicBezTo>
                  <a:pt x="1917" y="538"/>
                  <a:pt x="1938" y="555"/>
                  <a:pt x="1970" y="555"/>
                </a:cubicBezTo>
                <a:cubicBezTo>
                  <a:pt x="2002" y="555"/>
                  <a:pt x="2023" y="538"/>
                  <a:pt x="2035" y="503"/>
                </a:cubicBezTo>
                <a:cubicBezTo>
                  <a:pt x="2046" y="468"/>
                  <a:pt x="2051" y="400"/>
                  <a:pt x="2051" y="301"/>
                </a:cubicBezTo>
                <a:cubicBezTo>
                  <a:pt x="2051" y="202"/>
                  <a:pt x="2046" y="134"/>
                  <a:pt x="2035" y="99"/>
                </a:cubicBezTo>
                <a:cubicBezTo>
                  <a:pt x="2023" y="64"/>
                  <a:pt x="2002" y="46"/>
                  <a:pt x="1970" y="46"/>
                </a:cubicBezTo>
                <a:close/>
                <a:moveTo>
                  <a:pt x="0" y="650"/>
                </a:moveTo>
                <a:lnTo>
                  <a:pt x="2250" y="650"/>
                </a:lnTo>
                <a:lnTo>
                  <a:pt x="2250" y="912"/>
                </a:lnTo>
                <a:lnTo>
                  <a:pt x="0" y="912"/>
                </a:lnTo>
                <a:lnTo>
                  <a:pt x="0" y="650"/>
                </a:lnTo>
                <a:close/>
                <a:moveTo>
                  <a:pt x="162" y="691"/>
                </a:moveTo>
                <a:cubicBezTo>
                  <a:pt x="174" y="701"/>
                  <a:pt x="185" y="710"/>
                  <a:pt x="195" y="719"/>
                </a:cubicBezTo>
                <a:lnTo>
                  <a:pt x="186" y="729"/>
                </a:lnTo>
                <a:cubicBezTo>
                  <a:pt x="175" y="719"/>
                  <a:pt x="165" y="709"/>
                  <a:pt x="154" y="700"/>
                </a:cubicBezTo>
                <a:lnTo>
                  <a:pt x="162" y="691"/>
                </a:lnTo>
                <a:close/>
                <a:moveTo>
                  <a:pt x="155" y="745"/>
                </a:moveTo>
                <a:cubicBezTo>
                  <a:pt x="165" y="753"/>
                  <a:pt x="176" y="762"/>
                  <a:pt x="189" y="772"/>
                </a:cubicBezTo>
                <a:lnTo>
                  <a:pt x="179" y="782"/>
                </a:lnTo>
                <a:cubicBezTo>
                  <a:pt x="168" y="772"/>
                  <a:pt x="157" y="763"/>
                  <a:pt x="147" y="755"/>
                </a:cubicBezTo>
                <a:lnTo>
                  <a:pt x="155" y="745"/>
                </a:lnTo>
                <a:close/>
                <a:moveTo>
                  <a:pt x="150" y="879"/>
                </a:moveTo>
                <a:cubicBezTo>
                  <a:pt x="159" y="858"/>
                  <a:pt x="166" y="833"/>
                  <a:pt x="174" y="804"/>
                </a:cubicBezTo>
                <a:cubicBezTo>
                  <a:pt x="179" y="807"/>
                  <a:pt x="183" y="809"/>
                  <a:pt x="187" y="810"/>
                </a:cubicBezTo>
                <a:cubicBezTo>
                  <a:pt x="177" y="840"/>
                  <a:pt x="170" y="865"/>
                  <a:pt x="165" y="885"/>
                </a:cubicBezTo>
                <a:lnTo>
                  <a:pt x="150" y="879"/>
                </a:lnTo>
                <a:close/>
                <a:moveTo>
                  <a:pt x="244" y="698"/>
                </a:moveTo>
                <a:lnTo>
                  <a:pt x="305" y="698"/>
                </a:lnTo>
                <a:lnTo>
                  <a:pt x="305" y="708"/>
                </a:lnTo>
                <a:lnTo>
                  <a:pt x="244" y="708"/>
                </a:lnTo>
                <a:lnTo>
                  <a:pt x="244" y="698"/>
                </a:lnTo>
                <a:close/>
                <a:moveTo>
                  <a:pt x="234" y="698"/>
                </a:moveTo>
                <a:lnTo>
                  <a:pt x="246" y="698"/>
                </a:lnTo>
                <a:lnTo>
                  <a:pt x="246" y="724"/>
                </a:lnTo>
                <a:cubicBezTo>
                  <a:pt x="246" y="747"/>
                  <a:pt x="236" y="764"/>
                  <a:pt x="216" y="775"/>
                </a:cubicBezTo>
                <a:cubicBezTo>
                  <a:pt x="214" y="772"/>
                  <a:pt x="211" y="769"/>
                  <a:pt x="207" y="765"/>
                </a:cubicBezTo>
                <a:cubicBezTo>
                  <a:pt x="225" y="757"/>
                  <a:pt x="234" y="743"/>
                  <a:pt x="234" y="724"/>
                </a:cubicBezTo>
                <a:lnTo>
                  <a:pt x="234" y="698"/>
                </a:lnTo>
                <a:close/>
                <a:moveTo>
                  <a:pt x="304" y="698"/>
                </a:moveTo>
                <a:lnTo>
                  <a:pt x="316" y="698"/>
                </a:lnTo>
                <a:lnTo>
                  <a:pt x="316" y="742"/>
                </a:lnTo>
                <a:cubicBezTo>
                  <a:pt x="316" y="749"/>
                  <a:pt x="319" y="753"/>
                  <a:pt x="325" y="753"/>
                </a:cubicBezTo>
                <a:lnTo>
                  <a:pt x="349" y="753"/>
                </a:lnTo>
                <a:cubicBezTo>
                  <a:pt x="347" y="756"/>
                  <a:pt x="346" y="760"/>
                  <a:pt x="346" y="764"/>
                </a:cubicBezTo>
                <a:lnTo>
                  <a:pt x="324" y="764"/>
                </a:lnTo>
                <a:cubicBezTo>
                  <a:pt x="310" y="764"/>
                  <a:pt x="304" y="757"/>
                  <a:pt x="304" y="744"/>
                </a:cubicBezTo>
                <a:lnTo>
                  <a:pt x="304" y="698"/>
                </a:lnTo>
                <a:close/>
                <a:moveTo>
                  <a:pt x="218" y="784"/>
                </a:moveTo>
                <a:lnTo>
                  <a:pt x="318" y="784"/>
                </a:lnTo>
                <a:lnTo>
                  <a:pt x="318" y="795"/>
                </a:lnTo>
                <a:lnTo>
                  <a:pt x="218" y="795"/>
                </a:lnTo>
                <a:lnTo>
                  <a:pt x="218" y="784"/>
                </a:lnTo>
                <a:close/>
                <a:moveTo>
                  <a:pt x="313" y="784"/>
                </a:moveTo>
                <a:lnTo>
                  <a:pt x="326" y="784"/>
                </a:lnTo>
                <a:lnTo>
                  <a:pt x="326" y="794"/>
                </a:lnTo>
                <a:cubicBezTo>
                  <a:pt x="308" y="839"/>
                  <a:pt x="268" y="871"/>
                  <a:pt x="206" y="889"/>
                </a:cubicBezTo>
                <a:cubicBezTo>
                  <a:pt x="203" y="886"/>
                  <a:pt x="200" y="883"/>
                  <a:pt x="197" y="879"/>
                </a:cubicBezTo>
                <a:cubicBezTo>
                  <a:pt x="259" y="862"/>
                  <a:pt x="298" y="832"/>
                  <a:pt x="313" y="790"/>
                </a:cubicBezTo>
                <a:lnTo>
                  <a:pt x="313" y="784"/>
                </a:lnTo>
                <a:close/>
                <a:moveTo>
                  <a:pt x="240" y="789"/>
                </a:moveTo>
                <a:cubicBezTo>
                  <a:pt x="253" y="833"/>
                  <a:pt x="289" y="862"/>
                  <a:pt x="347" y="876"/>
                </a:cubicBezTo>
                <a:cubicBezTo>
                  <a:pt x="342" y="881"/>
                  <a:pt x="338" y="884"/>
                  <a:pt x="336" y="887"/>
                </a:cubicBezTo>
                <a:cubicBezTo>
                  <a:pt x="276" y="870"/>
                  <a:pt x="240" y="838"/>
                  <a:pt x="228" y="792"/>
                </a:cubicBezTo>
                <a:lnTo>
                  <a:pt x="240" y="789"/>
                </a:lnTo>
                <a:close/>
                <a:moveTo>
                  <a:pt x="416" y="791"/>
                </a:moveTo>
                <a:lnTo>
                  <a:pt x="535" y="791"/>
                </a:lnTo>
                <a:lnTo>
                  <a:pt x="535" y="801"/>
                </a:lnTo>
                <a:lnTo>
                  <a:pt x="416" y="801"/>
                </a:lnTo>
                <a:lnTo>
                  <a:pt x="416" y="791"/>
                </a:lnTo>
                <a:close/>
                <a:moveTo>
                  <a:pt x="417" y="830"/>
                </a:moveTo>
                <a:lnTo>
                  <a:pt x="537" y="830"/>
                </a:lnTo>
                <a:lnTo>
                  <a:pt x="537" y="841"/>
                </a:lnTo>
                <a:lnTo>
                  <a:pt x="417" y="841"/>
                </a:lnTo>
                <a:lnTo>
                  <a:pt x="417" y="830"/>
                </a:lnTo>
                <a:close/>
                <a:moveTo>
                  <a:pt x="411" y="752"/>
                </a:moveTo>
                <a:lnTo>
                  <a:pt x="421" y="752"/>
                </a:lnTo>
                <a:lnTo>
                  <a:pt x="421" y="886"/>
                </a:lnTo>
                <a:lnTo>
                  <a:pt x="411" y="886"/>
                </a:lnTo>
                <a:lnTo>
                  <a:pt x="411" y="752"/>
                </a:lnTo>
                <a:close/>
                <a:moveTo>
                  <a:pt x="416" y="752"/>
                </a:moveTo>
                <a:lnTo>
                  <a:pt x="541" y="752"/>
                </a:lnTo>
                <a:lnTo>
                  <a:pt x="541" y="762"/>
                </a:lnTo>
                <a:lnTo>
                  <a:pt x="416" y="762"/>
                </a:lnTo>
                <a:lnTo>
                  <a:pt x="416" y="752"/>
                </a:lnTo>
                <a:close/>
                <a:moveTo>
                  <a:pt x="531" y="755"/>
                </a:moveTo>
                <a:lnTo>
                  <a:pt x="541" y="755"/>
                </a:lnTo>
                <a:lnTo>
                  <a:pt x="541" y="863"/>
                </a:lnTo>
                <a:cubicBezTo>
                  <a:pt x="541" y="877"/>
                  <a:pt x="535" y="884"/>
                  <a:pt x="521" y="884"/>
                </a:cubicBezTo>
                <a:cubicBezTo>
                  <a:pt x="514" y="884"/>
                  <a:pt x="506" y="884"/>
                  <a:pt x="496" y="884"/>
                </a:cubicBezTo>
                <a:cubicBezTo>
                  <a:pt x="495" y="880"/>
                  <a:pt x="494" y="876"/>
                  <a:pt x="494" y="872"/>
                </a:cubicBezTo>
                <a:cubicBezTo>
                  <a:pt x="499" y="873"/>
                  <a:pt x="507" y="873"/>
                  <a:pt x="517" y="873"/>
                </a:cubicBezTo>
                <a:cubicBezTo>
                  <a:pt x="526" y="873"/>
                  <a:pt x="531" y="869"/>
                  <a:pt x="531" y="861"/>
                </a:cubicBezTo>
                <a:lnTo>
                  <a:pt x="531" y="755"/>
                </a:lnTo>
                <a:close/>
                <a:moveTo>
                  <a:pt x="371" y="715"/>
                </a:moveTo>
                <a:lnTo>
                  <a:pt x="567" y="715"/>
                </a:lnTo>
                <a:lnTo>
                  <a:pt x="567" y="726"/>
                </a:lnTo>
                <a:lnTo>
                  <a:pt x="371" y="726"/>
                </a:lnTo>
                <a:lnTo>
                  <a:pt x="371" y="715"/>
                </a:lnTo>
                <a:close/>
                <a:moveTo>
                  <a:pt x="445" y="687"/>
                </a:moveTo>
                <a:lnTo>
                  <a:pt x="458" y="691"/>
                </a:lnTo>
                <a:cubicBezTo>
                  <a:pt x="441" y="734"/>
                  <a:pt x="413" y="773"/>
                  <a:pt x="374" y="806"/>
                </a:cubicBezTo>
                <a:cubicBezTo>
                  <a:pt x="372" y="803"/>
                  <a:pt x="369" y="800"/>
                  <a:pt x="365" y="796"/>
                </a:cubicBezTo>
                <a:cubicBezTo>
                  <a:pt x="404" y="764"/>
                  <a:pt x="431" y="728"/>
                  <a:pt x="445" y="687"/>
                </a:cubicBezTo>
                <a:close/>
                <a:moveTo>
                  <a:pt x="702" y="875"/>
                </a:moveTo>
                <a:lnTo>
                  <a:pt x="702" y="859"/>
                </a:lnTo>
                <a:lnTo>
                  <a:pt x="614" y="859"/>
                </a:lnTo>
                <a:lnTo>
                  <a:pt x="614" y="703"/>
                </a:lnTo>
                <a:lnTo>
                  <a:pt x="594" y="703"/>
                </a:lnTo>
                <a:lnTo>
                  <a:pt x="594" y="875"/>
                </a:lnTo>
                <a:lnTo>
                  <a:pt x="702" y="875"/>
                </a:lnTo>
                <a:close/>
                <a:moveTo>
                  <a:pt x="805" y="718"/>
                </a:moveTo>
                <a:cubicBezTo>
                  <a:pt x="767" y="721"/>
                  <a:pt x="746" y="746"/>
                  <a:pt x="742" y="791"/>
                </a:cubicBezTo>
                <a:cubicBezTo>
                  <a:pt x="744" y="835"/>
                  <a:pt x="765" y="858"/>
                  <a:pt x="803" y="862"/>
                </a:cubicBezTo>
                <a:cubicBezTo>
                  <a:pt x="843" y="860"/>
                  <a:pt x="864" y="836"/>
                  <a:pt x="866" y="791"/>
                </a:cubicBezTo>
                <a:cubicBezTo>
                  <a:pt x="863" y="746"/>
                  <a:pt x="842" y="721"/>
                  <a:pt x="805" y="718"/>
                </a:cubicBezTo>
                <a:close/>
                <a:moveTo>
                  <a:pt x="804" y="877"/>
                </a:moveTo>
                <a:cubicBezTo>
                  <a:pt x="752" y="874"/>
                  <a:pt x="725" y="846"/>
                  <a:pt x="722" y="792"/>
                </a:cubicBezTo>
                <a:cubicBezTo>
                  <a:pt x="725" y="734"/>
                  <a:pt x="753" y="704"/>
                  <a:pt x="806" y="701"/>
                </a:cubicBezTo>
                <a:cubicBezTo>
                  <a:pt x="857" y="704"/>
                  <a:pt x="884" y="734"/>
                  <a:pt x="888" y="791"/>
                </a:cubicBezTo>
                <a:cubicBezTo>
                  <a:pt x="885" y="846"/>
                  <a:pt x="857" y="875"/>
                  <a:pt x="804" y="877"/>
                </a:cubicBezTo>
                <a:close/>
                <a:moveTo>
                  <a:pt x="995" y="786"/>
                </a:moveTo>
                <a:lnTo>
                  <a:pt x="1069" y="786"/>
                </a:lnTo>
                <a:lnTo>
                  <a:pt x="1069" y="849"/>
                </a:lnTo>
                <a:cubicBezTo>
                  <a:pt x="1054" y="868"/>
                  <a:pt x="1030" y="877"/>
                  <a:pt x="995" y="877"/>
                </a:cubicBezTo>
                <a:cubicBezTo>
                  <a:pt x="941" y="874"/>
                  <a:pt x="913" y="846"/>
                  <a:pt x="910" y="792"/>
                </a:cubicBezTo>
                <a:cubicBezTo>
                  <a:pt x="912" y="733"/>
                  <a:pt x="939" y="703"/>
                  <a:pt x="991" y="701"/>
                </a:cubicBezTo>
                <a:cubicBezTo>
                  <a:pt x="1030" y="701"/>
                  <a:pt x="1055" y="718"/>
                  <a:pt x="1068" y="751"/>
                </a:cubicBezTo>
                <a:lnTo>
                  <a:pt x="1046" y="756"/>
                </a:lnTo>
                <a:cubicBezTo>
                  <a:pt x="1037" y="731"/>
                  <a:pt x="1019" y="718"/>
                  <a:pt x="991" y="718"/>
                </a:cubicBezTo>
                <a:cubicBezTo>
                  <a:pt x="954" y="721"/>
                  <a:pt x="934" y="746"/>
                  <a:pt x="931" y="791"/>
                </a:cubicBezTo>
                <a:cubicBezTo>
                  <a:pt x="933" y="835"/>
                  <a:pt x="955" y="858"/>
                  <a:pt x="994" y="862"/>
                </a:cubicBezTo>
                <a:cubicBezTo>
                  <a:pt x="1020" y="862"/>
                  <a:pt x="1038" y="855"/>
                  <a:pt x="1050" y="841"/>
                </a:cubicBezTo>
                <a:lnTo>
                  <a:pt x="1050" y="803"/>
                </a:lnTo>
                <a:lnTo>
                  <a:pt x="995" y="803"/>
                </a:lnTo>
                <a:lnTo>
                  <a:pt x="995" y="786"/>
                </a:lnTo>
                <a:close/>
                <a:moveTo>
                  <a:pt x="1177" y="718"/>
                </a:moveTo>
                <a:cubicBezTo>
                  <a:pt x="1139" y="721"/>
                  <a:pt x="1118" y="746"/>
                  <a:pt x="1114" y="791"/>
                </a:cubicBezTo>
                <a:cubicBezTo>
                  <a:pt x="1116" y="835"/>
                  <a:pt x="1137" y="858"/>
                  <a:pt x="1175" y="862"/>
                </a:cubicBezTo>
                <a:cubicBezTo>
                  <a:pt x="1215" y="860"/>
                  <a:pt x="1236" y="836"/>
                  <a:pt x="1238" y="791"/>
                </a:cubicBezTo>
                <a:cubicBezTo>
                  <a:pt x="1235" y="746"/>
                  <a:pt x="1214" y="721"/>
                  <a:pt x="1177" y="718"/>
                </a:cubicBezTo>
                <a:close/>
                <a:moveTo>
                  <a:pt x="1176" y="877"/>
                </a:moveTo>
                <a:cubicBezTo>
                  <a:pt x="1124" y="874"/>
                  <a:pt x="1097" y="846"/>
                  <a:pt x="1094" y="792"/>
                </a:cubicBezTo>
                <a:cubicBezTo>
                  <a:pt x="1097" y="734"/>
                  <a:pt x="1125" y="704"/>
                  <a:pt x="1178" y="701"/>
                </a:cubicBezTo>
                <a:cubicBezTo>
                  <a:pt x="1229" y="704"/>
                  <a:pt x="1256" y="734"/>
                  <a:pt x="1260" y="791"/>
                </a:cubicBezTo>
                <a:cubicBezTo>
                  <a:pt x="1257" y="846"/>
                  <a:pt x="1229" y="875"/>
                  <a:pt x="1176" y="877"/>
                </a:cubicBezTo>
                <a:close/>
                <a:moveTo>
                  <a:pt x="1279" y="704"/>
                </a:moveTo>
                <a:lnTo>
                  <a:pt x="1479" y="704"/>
                </a:lnTo>
                <a:lnTo>
                  <a:pt x="1479" y="716"/>
                </a:lnTo>
                <a:lnTo>
                  <a:pt x="1279" y="716"/>
                </a:lnTo>
                <a:lnTo>
                  <a:pt x="1279" y="704"/>
                </a:lnTo>
                <a:close/>
                <a:moveTo>
                  <a:pt x="1432" y="713"/>
                </a:moveTo>
                <a:lnTo>
                  <a:pt x="1445" y="713"/>
                </a:lnTo>
                <a:lnTo>
                  <a:pt x="1445" y="856"/>
                </a:lnTo>
                <a:cubicBezTo>
                  <a:pt x="1445" y="875"/>
                  <a:pt x="1436" y="884"/>
                  <a:pt x="1418" y="884"/>
                </a:cubicBezTo>
                <a:cubicBezTo>
                  <a:pt x="1410" y="884"/>
                  <a:pt x="1398" y="884"/>
                  <a:pt x="1384" y="883"/>
                </a:cubicBezTo>
                <a:cubicBezTo>
                  <a:pt x="1383" y="878"/>
                  <a:pt x="1382" y="873"/>
                  <a:pt x="1381" y="869"/>
                </a:cubicBezTo>
                <a:cubicBezTo>
                  <a:pt x="1392" y="870"/>
                  <a:pt x="1404" y="870"/>
                  <a:pt x="1416" y="870"/>
                </a:cubicBezTo>
                <a:cubicBezTo>
                  <a:pt x="1426" y="870"/>
                  <a:pt x="1432" y="865"/>
                  <a:pt x="1432" y="855"/>
                </a:cubicBezTo>
                <a:lnTo>
                  <a:pt x="1432" y="713"/>
                </a:lnTo>
                <a:close/>
                <a:moveTo>
                  <a:pt x="1301" y="750"/>
                </a:moveTo>
                <a:lnTo>
                  <a:pt x="1314" y="750"/>
                </a:lnTo>
                <a:lnTo>
                  <a:pt x="1314" y="831"/>
                </a:lnTo>
                <a:lnTo>
                  <a:pt x="1301" y="831"/>
                </a:lnTo>
                <a:lnTo>
                  <a:pt x="1301" y="750"/>
                </a:lnTo>
                <a:close/>
                <a:moveTo>
                  <a:pt x="1308" y="750"/>
                </a:moveTo>
                <a:lnTo>
                  <a:pt x="1382" y="750"/>
                </a:lnTo>
                <a:lnTo>
                  <a:pt x="1382" y="762"/>
                </a:lnTo>
                <a:lnTo>
                  <a:pt x="1308" y="762"/>
                </a:lnTo>
                <a:lnTo>
                  <a:pt x="1308" y="750"/>
                </a:lnTo>
                <a:close/>
                <a:moveTo>
                  <a:pt x="1376" y="750"/>
                </a:moveTo>
                <a:lnTo>
                  <a:pt x="1389" y="750"/>
                </a:lnTo>
                <a:lnTo>
                  <a:pt x="1389" y="831"/>
                </a:lnTo>
                <a:lnTo>
                  <a:pt x="1376" y="831"/>
                </a:lnTo>
                <a:lnTo>
                  <a:pt x="1376" y="750"/>
                </a:lnTo>
                <a:close/>
                <a:moveTo>
                  <a:pt x="1309" y="819"/>
                </a:moveTo>
                <a:lnTo>
                  <a:pt x="1382" y="819"/>
                </a:lnTo>
                <a:lnTo>
                  <a:pt x="1382" y="831"/>
                </a:lnTo>
                <a:lnTo>
                  <a:pt x="1309" y="831"/>
                </a:lnTo>
                <a:lnTo>
                  <a:pt x="1309" y="819"/>
                </a:lnTo>
                <a:close/>
                <a:moveTo>
                  <a:pt x="1577" y="690"/>
                </a:moveTo>
                <a:cubicBezTo>
                  <a:pt x="1588" y="705"/>
                  <a:pt x="1598" y="721"/>
                  <a:pt x="1607" y="738"/>
                </a:cubicBezTo>
                <a:lnTo>
                  <a:pt x="1595" y="745"/>
                </a:lnTo>
                <a:cubicBezTo>
                  <a:pt x="1586" y="729"/>
                  <a:pt x="1577" y="712"/>
                  <a:pt x="1567" y="697"/>
                </a:cubicBezTo>
                <a:lnTo>
                  <a:pt x="1577" y="690"/>
                </a:lnTo>
                <a:close/>
                <a:moveTo>
                  <a:pt x="1649" y="820"/>
                </a:moveTo>
                <a:cubicBezTo>
                  <a:pt x="1666" y="837"/>
                  <a:pt x="1682" y="854"/>
                  <a:pt x="1697" y="871"/>
                </a:cubicBezTo>
                <a:lnTo>
                  <a:pt x="1685" y="881"/>
                </a:lnTo>
                <a:cubicBezTo>
                  <a:pt x="1670" y="863"/>
                  <a:pt x="1655" y="845"/>
                  <a:pt x="1639" y="829"/>
                </a:cubicBezTo>
                <a:lnTo>
                  <a:pt x="1649" y="820"/>
                </a:lnTo>
                <a:close/>
                <a:moveTo>
                  <a:pt x="1514" y="698"/>
                </a:moveTo>
                <a:lnTo>
                  <a:pt x="1527" y="698"/>
                </a:lnTo>
                <a:lnTo>
                  <a:pt x="1527" y="845"/>
                </a:lnTo>
                <a:cubicBezTo>
                  <a:pt x="1545" y="835"/>
                  <a:pt x="1564" y="825"/>
                  <a:pt x="1583" y="814"/>
                </a:cubicBezTo>
                <a:cubicBezTo>
                  <a:pt x="1584" y="820"/>
                  <a:pt x="1584" y="824"/>
                  <a:pt x="1585" y="827"/>
                </a:cubicBezTo>
                <a:cubicBezTo>
                  <a:pt x="1566" y="838"/>
                  <a:pt x="1547" y="848"/>
                  <a:pt x="1528" y="859"/>
                </a:cubicBezTo>
                <a:cubicBezTo>
                  <a:pt x="1524" y="862"/>
                  <a:pt x="1520" y="865"/>
                  <a:pt x="1515" y="869"/>
                </a:cubicBezTo>
                <a:lnTo>
                  <a:pt x="1507" y="855"/>
                </a:lnTo>
                <a:cubicBezTo>
                  <a:pt x="1511" y="851"/>
                  <a:pt x="1514" y="845"/>
                  <a:pt x="1514" y="838"/>
                </a:cubicBezTo>
                <a:lnTo>
                  <a:pt x="1514" y="698"/>
                </a:lnTo>
                <a:close/>
                <a:moveTo>
                  <a:pt x="1653" y="692"/>
                </a:moveTo>
                <a:lnTo>
                  <a:pt x="1666" y="692"/>
                </a:lnTo>
                <a:lnTo>
                  <a:pt x="1666" y="729"/>
                </a:lnTo>
                <a:cubicBezTo>
                  <a:pt x="1666" y="771"/>
                  <a:pt x="1660" y="803"/>
                  <a:pt x="1647" y="826"/>
                </a:cubicBezTo>
                <a:cubicBezTo>
                  <a:pt x="1632" y="852"/>
                  <a:pt x="1607" y="873"/>
                  <a:pt x="1573" y="888"/>
                </a:cubicBezTo>
                <a:cubicBezTo>
                  <a:pt x="1571" y="884"/>
                  <a:pt x="1568" y="880"/>
                  <a:pt x="1565" y="876"/>
                </a:cubicBezTo>
                <a:cubicBezTo>
                  <a:pt x="1598" y="862"/>
                  <a:pt x="1622" y="843"/>
                  <a:pt x="1635" y="820"/>
                </a:cubicBezTo>
                <a:cubicBezTo>
                  <a:pt x="1647" y="800"/>
                  <a:pt x="1653" y="769"/>
                  <a:pt x="1653" y="729"/>
                </a:cubicBezTo>
                <a:lnTo>
                  <a:pt x="1653" y="692"/>
                </a:lnTo>
                <a:close/>
                <a:moveTo>
                  <a:pt x="1863" y="706"/>
                </a:moveTo>
                <a:lnTo>
                  <a:pt x="1874" y="706"/>
                </a:lnTo>
                <a:lnTo>
                  <a:pt x="1874" y="839"/>
                </a:lnTo>
                <a:lnTo>
                  <a:pt x="1863" y="839"/>
                </a:lnTo>
                <a:lnTo>
                  <a:pt x="1863" y="706"/>
                </a:lnTo>
                <a:close/>
                <a:moveTo>
                  <a:pt x="1897" y="689"/>
                </a:moveTo>
                <a:lnTo>
                  <a:pt x="1908" y="689"/>
                </a:lnTo>
                <a:lnTo>
                  <a:pt x="1908" y="862"/>
                </a:lnTo>
                <a:cubicBezTo>
                  <a:pt x="1908" y="878"/>
                  <a:pt x="1902" y="886"/>
                  <a:pt x="1888" y="886"/>
                </a:cubicBezTo>
                <a:cubicBezTo>
                  <a:pt x="1881" y="886"/>
                  <a:pt x="1874" y="886"/>
                  <a:pt x="1866" y="885"/>
                </a:cubicBezTo>
                <a:cubicBezTo>
                  <a:pt x="1865" y="881"/>
                  <a:pt x="1864" y="876"/>
                  <a:pt x="1863" y="872"/>
                </a:cubicBezTo>
                <a:cubicBezTo>
                  <a:pt x="1870" y="873"/>
                  <a:pt x="1877" y="873"/>
                  <a:pt x="1885" y="873"/>
                </a:cubicBezTo>
                <a:cubicBezTo>
                  <a:pt x="1893" y="873"/>
                  <a:pt x="1897" y="869"/>
                  <a:pt x="1897" y="860"/>
                </a:cubicBezTo>
                <a:lnTo>
                  <a:pt x="1897" y="689"/>
                </a:lnTo>
                <a:close/>
                <a:moveTo>
                  <a:pt x="1716" y="776"/>
                </a:moveTo>
                <a:lnTo>
                  <a:pt x="1856" y="776"/>
                </a:lnTo>
                <a:lnTo>
                  <a:pt x="1856" y="787"/>
                </a:lnTo>
                <a:lnTo>
                  <a:pt x="1716" y="787"/>
                </a:lnTo>
                <a:lnTo>
                  <a:pt x="1716" y="776"/>
                </a:lnTo>
                <a:close/>
                <a:moveTo>
                  <a:pt x="1736" y="697"/>
                </a:moveTo>
                <a:lnTo>
                  <a:pt x="1770" y="697"/>
                </a:lnTo>
                <a:lnTo>
                  <a:pt x="1770" y="708"/>
                </a:lnTo>
                <a:lnTo>
                  <a:pt x="1736" y="708"/>
                </a:lnTo>
                <a:lnTo>
                  <a:pt x="1736" y="697"/>
                </a:lnTo>
                <a:close/>
                <a:moveTo>
                  <a:pt x="1766" y="697"/>
                </a:moveTo>
                <a:lnTo>
                  <a:pt x="1776" y="697"/>
                </a:lnTo>
                <a:lnTo>
                  <a:pt x="1776" y="863"/>
                </a:lnTo>
                <a:cubicBezTo>
                  <a:pt x="1776" y="872"/>
                  <a:pt x="1772" y="878"/>
                  <a:pt x="1763" y="880"/>
                </a:cubicBezTo>
                <a:cubicBezTo>
                  <a:pt x="1760" y="881"/>
                  <a:pt x="1754" y="881"/>
                  <a:pt x="1744" y="881"/>
                </a:cubicBezTo>
                <a:cubicBezTo>
                  <a:pt x="1744" y="877"/>
                  <a:pt x="1743" y="873"/>
                  <a:pt x="1742" y="869"/>
                </a:cubicBezTo>
                <a:cubicBezTo>
                  <a:pt x="1749" y="870"/>
                  <a:pt x="1754" y="870"/>
                  <a:pt x="1758" y="870"/>
                </a:cubicBezTo>
                <a:cubicBezTo>
                  <a:pt x="1763" y="870"/>
                  <a:pt x="1766" y="867"/>
                  <a:pt x="1766" y="861"/>
                </a:cubicBezTo>
                <a:lnTo>
                  <a:pt x="1766" y="697"/>
                </a:lnTo>
                <a:close/>
                <a:moveTo>
                  <a:pt x="1732" y="697"/>
                </a:moveTo>
                <a:lnTo>
                  <a:pt x="1743" y="697"/>
                </a:lnTo>
                <a:lnTo>
                  <a:pt x="1743" y="798"/>
                </a:lnTo>
                <a:cubicBezTo>
                  <a:pt x="1743" y="836"/>
                  <a:pt x="1737" y="865"/>
                  <a:pt x="1725" y="886"/>
                </a:cubicBezTo>
                <a:cubicBezTo>
                  <a:pt x="1723" y="884"/>
                  <a:pt x="1720" y="880"/>
                  <a:pt x="1717" y="876"/>
                </a:cubicBezTo>
                <a:cubicBezTo>
                  <a:pt x="1727" y="859"/>
                  <a:pt x="1732" y="832"/>
                  <a:pt x="1732" y="798"/>
                </a:cubicBezTo>
                <a:lnTo>
                  <a:pt x="1732" y="697"/>
                </a:lnTo>
                <a:close/>
                <a:moveTo>
                  <a:pt x="1801" y="697"/>
                </a:moveTo>
                <a:lnTo>
                  <a:pt x="1839" y="697"/>
                </a:lnTo>
                <a:lnTo>
                  <a:pt x="1839" y="708"/>
                </a:lnTo>
                <a:lnTo>
                  <a:pt x="1801" y="708"/>
                </a:lnTo>
                <a:lnTo>
                  <a:pt x="1801" y="697"/>
                </a:lnTo>
                <a:close/>
                <a:moveTo>
                  <a:pt x="1834" y="697"/>
                </a:moveTo>
                <a:lnTo>
                  <a:pt x="1845" y="697"/>
                </a:lnTo>
                <a:lnTo>
                  <a:pt x="1845" y="861"/>
                </a:lnTo>
                <a:cubicBezTo>
                  <a:pt x="1845" y="875"/>
                  <a:pt x="1840" y="882"/>
                  <a:pt x="1828" y="882"/>
                </a:cubicBezTo>
                <a:cubicBezTo>
                  <a:pt x="1822" y="882"/>
                  <a:pt x="1815" y="882"/>
                  <a:pt x="1808" y="882"/>
                </a:cubicBezTo>
                <a:cubicBezTo>
                  <a:pt x="1808" y="879"/>
                  <a:pt x="1807" y="875"/>
                  <a:pt x="1806" y="870"/>
                </a:cubicBezTo>
                <a:cubicBezTo>
                  <a:pt x="1813" y="871"/>
                  <a:pt x="1819" y="871"/>
                  <a:pt x="1825" y="871"/>
                </a:cubicBezTo>
                <a:cubicBezTo>
                  <a:pt x="1831" y="871"/>
                  <a:pt x="1834" y="867"/>
                  <a:pt x="1834" y="859"/>
                </a:cubicBezTo>
                <a:lnTo>
                  <a:pt x="1834" y="697"/>
                </a:lnTo>
                <a:close/>
                <a:moveTo>
                  <a:pt x="1797" y="697"/>
                </a:moveTo>
                <a:lnTo>
                  <a:pt x="1808" y="697"/>
                </a:lnTo>
                <a:lnTo>
                  <a:pt x="1808" y="798"/>
                </a:lnTo>
                <a:cubicBezTo>
                  <a:pt x="1808" y="836"/>
                  <a:pt x="1802" y="865"/>
                  <a:pt x="1790" y="887"/>
                </a:cubicBezTo>
                <a:cubicBezTo>
                  <a:pt x="1788" y="884"/>
                  <a:pt x="1785" y="880"/>
                  <a:pt x="1782" y="876"/>
                </a:cubicBezTo>
                <a:cubicBezTo>
                  <a:pt x="1792" y="859"/>
                  <a:pt x="1797" y="832"/>
                  <a:pt x="1797" y="798"/>
                </a:cubicBezTo>
                <a:lnTo>
                  <a:pt x="1797" y="697"/>
                </a:lnTo>
                <a:close/>
                <a:moveTo>
                  <a:pt x="1946" y="698"/>
                </a:moveTo>
                <a:lnTo>
                  <a:pt x="1957" y="698"/>
                </a:lnTo>
                <a:lnTo>
                  <a:pt x="1957" y="888"/>
                </a:lnTo>
                <a:lnTo>
                  <a:pt x="1946" y="888"/>
                </a:lnTo>
                <a:lnTo>
                  <a:pt x="1946" y="698"/>
                </a:lnTo>
                <a:close/>
                <a:moveTo>
                  <a:pt x="1950" y="698"/>
                </a:moveTo>
                <a:lnTo>
                  <a:pt x="2001" y="698"/>
                </a:lnTo>
                <a:lnTo>
                  <a:pt x="2001" y="710"/>
                </a:lnTo>
                <a:cubicBezTo>
                  <a:pt x="1996" y="728"/>
                  <a:pt x="1991" y="748"/>
                  <a:pt x="1985" y="770"/>
                </a:cubicBezTo>
                <a:cubicBezTo>
                  <a:pt x="1996" y="787"/>
                  <a:pt x="2001" y="803"/>
                  <a:pt x="2001" y="819"/>
                </a:cubicBezTo>
                <a:cubicBezTo>
                  <a:pt x="2001" y="842"/>
                  <a:pt x="1994" y="854"/>
                  <a:pt x="1979" y="854"/>
                </a:cubicBezTo>
                <a:cubicBezTo>
                  <a:pt x="1977" y="854"/>
                  <a:pt x="1973" y="854"/>
                  <a:pt x="1968" y="854"/>
                </a:cubicBezTo>
                <a:cubicBezTo>
                  <a:pt x="1967" y="849"/>
                  <a:pt x="1966" y="845"/>
                  <a:pt x="1965" y="842"/>
                </a:cubicBezTo>
                <a:cubicBezTo>
                  <a:pt x="1969" y="842"/>
                  <a:pt x="1973" y="842"/>
                  <a:pt x="1977" y="842"/>
                </a:cubicBezTo>
                <a:cubicBezTo>
                  <a:pt x="1986" y="842"/>
                  <a:pt x="1990" y="834"/>
                  <a:pt x="1990" y="819"/>
                </a:cubicBezTo>
                <a:cubicBezTo>
                  <a:pt x="1990" y="805"/>
                  <a:pt x="1984" y="790"/>
                  <a:pt x="1973" y="772"/>
                </a:cubicBezTo>
                <a:cubicBezTo>
                  <a:pt x="1979" y="749"/>
                  <a:pt x="1985" y="729"/>
                  <a:pt x="1990" y="710"/>
                </a:cubicBezTo>
                <a:lnTo>
                  <a:pt x="1950" y="710"/>
                </a:lnTo>
                <a:lnTo>
                  <a:pt x="1950" y="698"/>
                </a:lnTo>
                <a:close/>
                <a:moveTo>
                  <a:pt x="2028" y="755"/>
                </a:moveTo>
                <a:lnTo>
                  <a:pt x="2111" y="755"/>
                </a:lnTo>
                <a:lnTo>
                  <a:pt x="2111" y="766"/>
                </a:lnTo>
                <a:lnTo>
                  <a:pt x="2028" y="766"/>
                </a:lnTo>
                <a:lnTo>
                  <a:pt x="2028" y="755"/>
                </a:lnTo>
                <a:close/>
                <a:moveTo>
                  <a:pt x="2007" y="796"/>
                </a:moveTo>
                <a:lnTo>
                  <a:pt x="2132" y="796"/>
                </a:lnTo>
                <a:lnTo>
                  <a:pt x="2132" y="807"/>
                </a:lnTo>
                <a:lnTo>
                  <a:pt x="2007" y="807"/>
                </a:lnTo>
                <a:lnTo>
                  <a:pt x="2007" y="796"/>
                </a:lnTo>
                <a:close/>
                <a:moveTo>
                  <a:pt x="2064" y="758"/>
                </a:moveTo>
                <a:lnTo>
                  <a:pt x="2076" y="758"/>
                </a:lnTo>
                <a:lnTo>
                  <a:pt x="2076" y="862"/>
                </a:lnTo>
                <a:cubicBezTo>
                  <a:pt x="2076" y="877"/>
                  <a:pt x="2069" y="884"/>
                  <a:pt x="2055" y="884"/>
                </a:cubicBezTo>
                <a:cubicBezTo>
                  <a:pt x="2051" y="884"/>
                  <a:pt x="2046" y="884"/>
                  <a:pt x="2040" y="884"/>
                </a:cubicBezTo>
                <a:cubicBezTo>
                  <a:pt x="2040" y="880"/>
                  <a:pt x="2039" y="876"/>
                  <a:pt x="2038" y="871"/>
                </a:cubicBezTo>
                <a:cubicBezTo>
                  <a:pt x="2044" y="872"/>
                  <a:pt x="2049" y="872"/>
                  <a:pt x="2055" y="872"/>
                </a:cubicBezTo>
                <a:cubicBezTo>
                  <a:pt x="2061" y="872"/>
                  <a:pt x="2064" y="869"/>
                  <a:pt x="2064" y="862"/>
                </a:cubicBezTo>
                <a:lnTo>
                  <a:pt x="2064" y="758"/>
                </a:lnTo>
                <a:close/>
                <a:moveTo>
                  <a:pt x="2030" y="822"/>
                </a:moveTo>
                <a:lnTo>
                  <a:pt x="2040" y="829"/>
                </a:lnTo>
                <a:cubicBezTo>
                  <a:pt x="2028" y="846"/>
                  <a:pt x="2016" y="862"/>
                  <a:pt x="2003" y="875"/>
                </a:cubicBezTo>
                <a:cubicBezTo>
                  <a:pt x="2001" y="873"/>
                  <a:pt x="1998" y="870"/>
                  <a:pt x="1994" y="867"/>
                </a:cubicBezTo>
                <a:cubicBezTo>
                  <a:pt x="2008" y="853"/>
                  <a:pt x="2020" y="838"/>
                  <a:pt x="2030" y="822"/>
                </a:cubicBezTo>
                <a:close/>
                <a:moveTo>
                  <a:pt x="2108" y="824"/>
                </a:moveTo>
                <a:cubicBezTo>
                  <a:pt x="2118" y="838"/>
                  <a:pt x="2128" y="852"/>
                  <a:pt x="2138" y="866"/>
                </a:cubicBezTo>
                <a:lnTo>
                  <a:pt x="2127" y="874"/>
                </a:lnTo>
                <a:cubicBezTo>
                  <a:pt x="2118" y="860"/>
                  <a:pt x="2108" y="845"/>
                  <a:pt x="2098" y="831"/>
                </a:cubicBezTo>
                <a:lnTo>
                  <a:pt x="2108" y="824"/>
                </a:lnTo>
                <a:close/>
                <a:moveTo>
                  <a:pt x="2077" y="688"/>
                </a:moveTo>
                <a:lnTo>
                  <a:pt x="2074" y="694"/>
                </a:lnTo>
                <a:cubicBezTo>
                  <a:pt x="2092" y="720"/>
                  <a:pt x="2115" y="740"/>
                  <a:pt x="2143" y="756"/>
                </a:cubicBezTo>
                <a:cubicBezTo>
                  <a:pt x="2141" y="759"/>
                  <a:pt x="2138" y="762"/>
                  <a:pt x="2135" y="767"/>
                </a:cubicBezTo>
                <a:cubicBezTo>
                  <a:pt x="2109" y="750"/>
                  <a:pt x="2087" y="730"/>
                  <a:pt x="2068" y="705"/>
                </a:cubicBezTo>
                <a:cubicBezTo>
                  <a:pt x="2055" y="729"/>
                  <a:pt x="2033" y="750"/>
                  <a:pt x="2004" y="768"/>
                </a:cubicBezTo>
                <a:cubicBezTo>
                  <a:pt x="2002" y="765"/>
                  <a:pt x="1999" y="762"/>
                  <a:pt x="1996" y="759"/>
                </a:cubicBezTo>
                <a:cubicBezTo>
                  <a:pt x="2028" y="740"/>
                  <a:pt x="2051" y="716"/>
                  <a:pt x="2064" y="688"/>
                </a:cubicBezTo>
                <a:lnTo>
                  <a:pt x="2077" y="688"/>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a:solidFill>
                <a:srgbClr val="FD3F03"/>
              </a:solidFill>
            </a:endParaRPr>
          </a:p>
        </p:txBody>
      </p:sp>
      <p:sp>
        <p:nvSpPr>
          <p:cNvPr id="3" name="矩形 2"/>
          <p:cNvSpPr/>
          <p:nvPr/>
        </p:nvSpPr>
        <p:spPr>
          <a:xfrm>
            <a:off x="1" y="3327637"/>
            <a:ext cx="9161314" cy="5939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1437919"/>
            <a:ext cx="5219904" cy="2327940"/>
          </a:xfrm>
          <a:prstGeom prst="rect">
            <a:avLst/>
          </a:prstGeom>
          <a:blipFill>
            <a:blip r:embed="rId7" cstate="screen">
              <a:extLst>
                <a:ext uri="{BEBA8EAE-BF5A-486C-A8C5-ECC9F3942E4B}">
                  <a14:imgProps xmlns:a14="http://schemas.microsoft.com/office/drawing/2010/main">
                    <a14:imgLayer r:embed="rId8">
                      <a14:imgEffect>
                        <a14:brightnessContrast bright="26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870105" y="1437919"/>
            <a:ext cx="5291210" cy="2327940"/>
          </a:xfrm>
          <a:custGeom>
            <a:avLst/>
            <a:gdLst>
              <a:gd name="connsiteX0" fmla="*/ 0 w 6480720"/>
              <a:gd name="connsiteY0" fmla="*/ 0 h 3104728"/>
              <a:gd name="connsiteX1" fmla="*/ 6480720 w 6480720"/>
              <a:gd name="connsiteY1" fmla="*/ 0 h 3104728"/>
              <a:gd name="connsiteX2" fmla="*/ 6480720 w 6480720"/>
              <a:gd name="connsiteY2" fmla="*/ 3104728 h 3104728"/>
              <a:gd name="connsiteX3" fmla="*/ 0 w 6480720"/>
              <a:gd name="connsiteY3" fmla="*/ 3104728 h 3104728"/>
              <a:gd name="connsiteX4" fmla="*/ 0 w 6480720"/>
              <a:gd name="connsiteY4" fmla="*/ 0 h 3104728"/>
              <a:gd name="connsiteX0" fmla="*/ 1190065 w 6480720"/>
              <a:gd name="connsiteY0" fmla="*/ 0 h 3104728"/>
              <a:gd name="connsiteX1" fmla="*/ 6480720 w 6480720"/>
              <a:gd name="connsiteY1" fmla="*/ 0 h 3104728"/>
              <a:gd name="connsiteX2" fmla="*/ 6480720 w 6480720"/>
              <a:gd name="connsiteY2" fmla="*/ 3104728 h 3104728"/>
              <a:gd name="connsiteX3" fmla="*/ 0 w 6480720"/>
              <a:gd name="connsiteY3" fmla="*/ 3104728 h 3104728"/>
              <a:gd name="connsiteX4" fmla="*/ 1190065 w 6480720"/>
              <a:gd name="connsiteY4" fmla="*/ 0 h 3104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720" h="3104728">
                <a:moveTo>
                  <a:pt x="1190065" y="0"/>
                </a:moveTo>
                <a:lnTo>
                  <a:pt x="6480720" y="0"/>
                </a:lnTo>
                <a:lnTo>
                  <a:pt x="6480720" y="3104728"/>
                </a:lnTo>
                <a:lnTo>
                  <a:pt x="0" y="3104728"/>
                </a:lnTo>
                <a:lnTo>
                  <a:pt x="1190065"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4860032" y="1779662"/>
            <a:ext cx="4228786" cy="853952"/>
          </a:xfrm>
          <a:prstGeom prst="rect">
            <a:avLst/>
          </a:prstGeom>
          <a:noFill/>
          <a:effectLst/>
        </p:spPr>
        <p:txBody>
          <a:bodyPr wrap="none" rtlCol="0">
            <a:spAutoFit/>
          </a:bodyPr>
          <a:lstStyle/>
          <a:p>
            <a:pPr algn="ctr"/>
            <a:r>
              <a:rPr lang="en-US" altLang="zh-CN" sz="4949" dirty="0">
                <a:solidFill>
                  <a:schemeClr val="bg1"/>
                </a:solidFill>
                <a:latin typeface="Impact MT Std" pitchFamily="34" charset="0"/>
                <a:ea typeface="微软雅黑" panose="020B0503020204020204" pitchFamily="34" charset="-122"/>
              </a:rPr>
              <a:t>THANK   YOU</a:t>
            </a:r>
          </a:p>
        </p:txBody>
      </p:sp>
      <p:pic>
        <p:nvPicPr>
          <p:cNvPr id="37" name="Picture 2"/>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6590402" y="3765859"/>
            <a:ext cx="2448399" cy="1295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4518008" y="2458105"/>
            <a:ext cx="5921799" cy="1015343"/>
          </a:xfrm>
          <a:prstGeom prst="rect">
            <a:avLst/>
          </a:prstGeom>
          <a:noFill/>
        </p:spPr>
        <p:txBody>
          <a:bodyPr wrap="square" rtlCol="0">
            <a:spAutoFit/>
          </a:bodyPr>
          <a:lstStyle/>
          <a:p>
            <a:pPr algn="ctr"/>
            <a:r>
              <a:rPr lang="zh-CN" altLang="en-US" sz="5998" b="1" dirty="0">
                <a:solidFill>
                  <a:schemeClr val="bg1"/>
                </a:solidFill>
                <a:latin typeface="微软雅黑" panose="020B0503020204020204" pitchFamily="34" charset="-122"/>
                <a:ea typeface="微软雅黑" panose="020B0503020204020204" pitchFamily="34" charset="-122"/>
              </a:rPr>
              <a:t>谢谢观看</a:t>
            </a:r>
            <a:endParaRPr lang="zh-CN" altLang="en-US" sz="12447"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296267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0-#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par>
                                <p:cTn id="14" presetID="49" presetClass="entr" presetSubtype="0" decel="100000" fill="hold" grpId="0" nodeType="withEffect">
                                  <p:stCondLst>
                                    <p:cond delay="500"/>
                                  </p:stCondLst>
                                  <p:iterate type="lt">
                                    <p:tmPct val="0"/>
                                  </p:iterate>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 calcmode="lin" valueType="num">
                                      <p:cBhvr>
                                        <p:cTn id="18" dur="500" fill="hold"/>
                                        <p:tgtEl>
                                          <p:spTgt spid="16"/>
                                        </p:tgtEl>
                                        <p:attrNameLst>
                                          <p:attrName>style.rotation</p:attrName>
                                        </p:attrNameLst>
                                      </p:cBhvr>
                                      <p:tavLst>
                                        <p:tav tm="0">
                                          <p:val>
                                            <p:fltVal val="360"/>
                                          </p:val>
                                        </p:tav>
                                        <p:tav tm="100000">
                                          <p:val>
                                            <p:fltVal val="0"/>
                                          </p:val>
                                        </p:tav>
                                      </p:tavLst>
                                    </p:anim>
                                    <p:animEffect transition="in" filter="fade">
                                      <p:cBhvr>
                                        <p:cTn id="19" dur="500"/>
                                        <p:tgtEl>
                                          <p:spTgt spid="16"/>
                                        </p:tgtEl>
                                      </p:cBhvr>
                                    </p:animEffect>
                                  </p:childTnLst>
                                </p:cTn>
                              </p:par>
                              <p:par>
                                <p:cTn id="20" presetID="41" presetClass="entr" presetSubtype="0" fill="hold" grpId="0" nodeType="withEffect">
                                  <p:stCondLst>
                                    <p:cond delay="500"/>
                                  </p:stCondLst>
                                  <p:iterate type="lt">
                                    <p:tmPct val="10000"/>
                                  </p:iterate>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7"/>
                                        </p:tgtEl>
                                        <p:attrNameLst>
                                          <p:attrName>ppt_y</p:attrName>
                                        </p:attrNameLst>
                                      </p:cBhvr>
                                      <p:tavLst>
                                        <p:tav tm="0">
                                          <p:val>
                                            <p:strVal val="#ppt_y"/>
                                          </p:val>
                                        </p:tav>
                                        <p:tav tm="100000">
                                          <p:val>
                                            <p:strVal val="#ppt_y"/>
                                          </p:val>
                                        </p:tav>
                                      </p:tavLst>
                                    </p:anim>
                                    <p:anim calcmode="lin" valueType="num">
                                      <p:cBhvr>
                                        <p:cTn id="2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7"/>
                                        </p:tgtEl>
                                      </p:cBhvr>
                                    </p:animEffect>
                                  </p:childTnLst>
                                </p:cTn>
                              </p:par>
                            </p:childTnLst>
                          </p:cTn>
                        </p:par>
                        <p:par>
                          <p:cTn id="27" fill="hold">
                            <p:stCondLst>
                              <p:cond delay="1650"/>
                            </p:stCondLst>
                            <p:childTnLst>
                              <p:par>
                                <p:cTn id="28" presetID="2" presetClass="entr" presetSubtype="8"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0-#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2150"/>
                            </p:stCondLst>
                            <p:childTnLst>
                              <p:par>
                                <p:cTn id="33" presetID="31"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p:cTn id="35" dur="500" fill="hold"/>
                                        <p:tgtEl>
                                          <p:spTgt spid="51"/>
                                        </p:tgtEl>
                                        <p:attrNameLst>
                                          <p:attrName>ppt_w</p:attrName>
                                        </p:attrNameLst>
                                      </p:cBhvr>
                                      <p:tavLst>
                                        <p:tav tm="0">
                                          <p:val>
                                            <p:fltVal val="0"/>
                                          </p:val>
                                        </p:tav>
                                        <p:tav tm="100000">
                                          <p:val>
                                            <p:strVal val="#ppt_w"/>
                                          </p:val>
                                        </p:tav>
                                      </p:tavLst>
                                    </p:anim>
                                    <p:anim calcmode="lin" valueType="num">
                                      <p:cBhvr>
                                        <p:cTn id="36" dur="500" fill="hold"/>
                                        <p:tgtEl>
                                          <p:spTgt spid="51"/>
                                        </p:tgtEl>
                                        <p:attrNameLst>
                                          <p:attrName>ppt_h</p:attrName>
                                        </p:attrNameLst>
                                      </p:cBhvr>
                                      <p:tavLst>
                                        <p:tav tm="0">
                                          <p:val>
                                            <p:fltVal val="0"/>
                                          </p:val>
                                        </p:tav>
                                        <p:tav tm="100000">
                                          <p:val>
                                            <p:strVal val="#ppt_h"/>
                                          </p:val>
                                        </p:tav>
                                      </p:tavLst>
                                    </p:anim>
                                    <p:anim calcmode="lin" valueType="num">
                                      <p:cBhvr>
                                        <p:cTn id="37" dur="500" fill="hold"/>
                                        <p:tgtEl>
                                          <p:spTgt spid="51"/>
                                        </p:tgtEl>
                                        <p:attrNameLst>
                                          <p:attrName>style.rotation</p:attrName>
                                        </p:attrNameLst>
                                      </p:cBhvr>
                                      <p:tavLst>
                                        <p:tav tm="0">
                                          <p:val>
                                            <p:fltVal val="90"/>
                                          </p:val>
                                        </p:tav>
                                        <p:tav tm="100000">
                                          <p:val>
                                            <p:fltVal val="0"/>
                                          </p:val>
                                        </p:tav>
                                      </p:tavLst>
                                    </p:anim>
                                    <p:animEffect transition="in" filter="fade">
                                      <p:cBhvr>
                                        <p:cTn id="3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3" grpId="0" animBg="1"/>
      <p:bldP spid="2" grpId="0" animBg="1"/>
      <p:bldP spid="24" grpId="0" animBg="1"/>
      <p:bldP spid="16" grpId="0"/>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19976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extBox 9"/>
          <p:cNvSpPr txBox="1"/>
          <p:nvPr/>
        </p:nvSpPr>
        <p:spPr>
          <a:xfrm>
            <a:off x="3895039" y="1701779"/>
            <a:ext cx="3185487" cy="646331"/>
          </a:xfrm>
          <a:prstGeom prst="rect">
            <a:avLst/>
          </a:prstGeom>
          <a:noFill/>
        </p:spPr>
        <p:txBody>
          <a:bodyPr wrap="none" rtlCol="0">
            <a:spAutoFit/>
          </a:bodyPr>
          <a:lstStyle/>
          <a:p>
            <a:pPr marL="0" lvl="1"/>
            <a:r>
              <a:rPr lang="zh-CN" altLang="en-US" sz="3600" b="1" spc="300" dirty="0" smtClean="0">
                <a:solidFill>
                  <a:srgbClr val="0070C0"/>
                </a:solidFill>
                <a:latin typeface="微软雅黑" pitchFamily="34" charset="-122"/>
                <a:ea typeface="微软雅黑" pitchFamily="34" charset="-122"/>
              </a:rPr>
              <a:t>年度工作概述</a:t>
            </a:r>
            <a:endParaRPr lang="zh-CN" altLang="en-US" sz="3600" b="1" spc="300" dirty="0">
              <a:solidFill>
                <a:srgbClr val="0070C0"/>
              </a:solidFill>
              <a:latin typeface="微软雅黑" pitchFamily="34" charset="-122"/>
              <a:ea typeface="微软雅黑" pitchFamily="34" charset="-122"/>
            </a:endParaRPr>
          </a:p>
        </p:txBody>
      </p:sp>
      <p:cxnSp>
        <p:nvCxnSpPr>
          <p:cNvPr id="11" name="直接连接符 10"/>
          <p:cNvCxnSpPr/>
          <p:nvPr/>
        </p:nvCxnSpPr>
        <p:spPr>
          <a:xfrm flipV="1">
            <a:off x="3679015" y="1131590"/>
            <a:ext cx="0" cy="280831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00306" y="256849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latin typeface="微软雅黑" pitchFamily="34" charset="-122"/>
                <a:ea typeface="微软雅黑" pitchFamily="34" charset="-122"/>
              </a:rPr>
              <a:t>添加文字</a:t>
            </a:r>
            <a:endParaRPr lang="zh-CN" altLang="en-US" sz="1500" dirty="0">
              <a:latin typeface="微软雅黑" pitchFamily="34" charset="-122"/>
              <a:ea typeface="微软雅黑" pitchFamily="34" charset="-122"/>
            </a:endParaRPr>
          </a:p>
        </p:txBody>
      </p:sp>
      <p:sp>
        <p:nvSpPr>
          <p:cNvPr id="13" name="文本框 9"/>
          <p:cNvSpPr txBox="1"/>
          <p:nvPr/>
        </p:nvSpPr>
        <p:spPr>
          <a:xfrm>
            <a:off x="4000305" y="289393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14" name="文本框 9"/>
          <p:cNvSpPr txBox="1"/>
          <p:nvPr/>
        </p:nvSpPr>
        <p:spPr>
          <a:xfrm>
            <a:off x="4000306" y="321982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15" name="文本框 9"/>
          <p:cNvSpPr txBox="1"/>
          <p:nvPr/>
        </p:nvSpPr>
        <p:spPr>
          <a:xfrm>
            <a:off x="4000305" y="3541201"/>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16" name="文本框 9"/>
          <p:cNvSpPr txBox="1"/>
          <p:nvPr/>
        </p:nvSpPr>
        <p:spPr>
          <a:xfrm>
            <a:off x="5703522" y="257175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17" name="文本框 9"/>
          <p:cNvSpPr txBox="1"/>
          <p:nvPr/>
        </p:nvSpPr>
        <p:spPr>
          <a:xfrm>
            <a:off x="5703523" y="289764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18" name="文本框 9"/>
          <p:cNvSpPr txBox="1"/>
          <p:nvPr/>
        </p:nvSpPr>
        <p:spPr>
          <a:xfrm>
            <a:off x="5703522" y="32190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19" name="TextBox 18"/>
          <p:cNvSpPr txBox="1"/>
          <p:nvPr/>
        </p:nvSpPr>
        <p:spPr>
          <a:xfrm>
            <a:off x="2351490" y="2872266"/>
            <a:ext cx="902846" cy="246221"/>
          </a:xfrm>
          <a:prstGeom prst="rect">
            <a:avLst/>
          </a:prstGeom>
          <a:noFill/>
        </p:spPr>
        <p:txBody>
          <a:bodyPr wrap="square" lIns="0" tIns="0" rIns="0" bIns="0" rtlCol="0">
            <a:spAutoFit/>
          </a:bodyPr>
          <a:lstStyle/>
          <a:p>
            <a:r>
              <a:rPr lang="en-US" altLang="zh-CN" sz="1600" b="1" dirty="0" smtClean="0">
                <a:latin typeface="微软雅黑" pitchFamily="34" charset="-122"/>
                <a:ea typeface="微软雅黑" pitchFamily="34" charset="-122"/>
              </a:rPr>
              <a:t>PART 1</a:t>
            </a:r>
            <a:endParaRPr lang="zh-CN" altLang="en-US" sz="1600" b="1" dirty="0" smtClean="0">
              <a:latin typeface="微软雅黑" pitchFamily="34" charset="-122"/>
              <a:ea typeface="微软雅黑" pitchFamily="34" charset="-122"/>
            </a:endParaRPr>
          </a:p>
        </p:txBody>
      </p:sp>
      <p:grpSp>
        <p:nvGrpSpPr>
          <p:cNvPr id="20" name="组合 19"/>
          <p:cNvGrpSpPr/>
          <p:nvPr/>
        </p:nvGrpSpPr>
        <p:grpSpPr>
          <a:xfrm>
            <a:off x="2248412" y="1944446"/>
            <a:ext cx="891796" cy="804056"/>
            <a:chOff x="4634991" y="2138335"/>
            <a:chExt cx="428348" cy="386204"/>
          </a:xfrm>
        </p:grpSpPr>
        <p:sp>
          <p:nvSpPr>
            <p:cNvPr id="21"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1" dirty="0">
                <a:solidFill>
                  <a:srgbClr val="0070C0"/>
                </a:solidFill>
                <a:ea typeface="微软雅黑" pitchFamily="34" charset="-122"/>
              </a:endParaRPr>
            </a:p>
          </p:txBody>
        </p:sp>
        <p:sp>
          <p:nvSpPr>
            <p:cNvPr id="22"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b="1" dirty="0">
                <a:solidFill>
                  <a:srgbClr val="FFFFFF"/>
                </a:solidFill>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p:tgtEl>
                                          <p:spTgt spid="20"/>
                                        </p:tgtEl>
                                        <p:attrNameLst>
                                          <p:attrName>ppt_x</p:attrName>
                                        </p:attrNameLst>
                                      </p:cBhvr>
                                      <p:tavLst>
                                        <p:tav tm="0">
                                          <p:val>
                                            <p:strVal val="#ppt_x+#ppt_w*1.125000"/>
                                          </p:val>
                                        </p:tav>
                                        <p:tav tm="100000">
                                          <p:val>
                                            <p:strVal val="#ppt_x"/>
                                          </p:val>
                                        </p:tav>
                                      </p:tavLst>
                                    </p:anim>
                                    <p:animEffect transition="in" filter="wipe(left)">
                                      <p:cBhvr>
                                        <p:cTn id="12" dur="500"/>
                                        <p:tgtEl>
                                          <p:spTgt spid="20"/>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ppt_x</p:attrName>
                                        </p:attrNameLst>
                                      </p:cBhvr>
                                      <p:tavLst>
                                        <p:tav tm="0">
                                          <p:val>
                                            <p:strVal val="#ppt_x-#ppt_w*1.125000"/>
                                          </p:val>
                                        </p:tav>
                                        <p:tav tm="100000">
                                          <p:val>
                                            <p:strVal val="#ppt_x"/>
                                          </p:val>
                                        </p:tav>
                                      </p:tavLst>
                                    </p:anim>
                                    <p:animEffect transition="in" filter="wipe(right)">
                                      <p:cBhvr>
                                        <p:cTn id="16" dur="500"/>
                                        <p:tgtEl>
                                          <p:spTgt spid="10"/>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anim calcmode="lin" valueType="num">
                                      <p:cBhvr>
                                        <p:cTn id="21" dur="500" fill="hold"/>
                                        <p:tgtEl>
                                          <p:spTgt spid="19"/>
                                        </p:tgtEl>
                                        <p:attrNameLst>
                                          <p:attrName>ppt_x</p:attrName>
                                        </p:attrNameLst>
                                      </p:cBhvr>
                                      <p:tavLst>
                                        <p:tav tm="0">
                                          <p:val>
                                            <p:strVal val="#ppt_x"/>
                                          </p:val>
                                        </p:tav>
                                        <p:tav tm="100000">
                                          <p:val>
                                            <p:strVal val="#ppt_x"/>
                                          </p:val>
                                        </p:tav>
                                      </p:tavLst>
                                    </p:anim>
                                    <p:anim calcmode="lin" valueType="num">
                                      <p:cBhvr>
                                        <p:cTn id="22" dur="500" fill="hold"/>
                                        <p:tgtEl>
                                          <p:spTgt spid="19"/>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4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ppt_x"/>
                                          </p:val>
                                        </p:tav>
                                        <p:tav tm="100000">
                                          <p:val>
                                            <p:strVal val="#ppt_x"/>
                                          </p:val>
                                        </p:tav>
                                      </p:tavLst>
                                    </p:anim>
                                    <p:anim calcmode="lin" valueType="num">
                                      <p:cBhvr additive="base">
                                        <p:cTn id="35" dur="500" fill="hold"/>
                                        <p:tgtEl>
                                          <p:spTgt spid="1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60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ppt_x"/>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ppt_x"/>
                                          </p:val>
                                        </p:tav>
                                        <p:tav tm="100000">
                                          <p:val>
                                            <p:strVal val="#ppt_x"/>
                                          </p:val>
                                        </p:tav>
                                      </p:tavLst>
                                    </p:anim>
                                    <p:anim calcmode="lin" valueType="num">
                                      <p:cBhvr additive="base">
                                        <p:cTn id="47" dur="500" fill="hold"/>
                                        <p:tgtEl>
                                          <p:spTgt spid="17"/>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ppt_x"/>
                                          </p:val>
                                        </p:tav>
                                        <p:tav tm="100000">
                                          <p:val>
                                            <p:strVal val="#ppt_x"/>
                                          </p:val>
                                        </p:tav>
                                      </p:tavLst>
                                    </p:anim>
                                    <p:anim calcmode="lin" valueType="num">
                                      <p:cBhvr additive="base">
                                        <p:cTn id="5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extBox 17"/>
          <p:cNvSpPr txBox="1"/>
          <p:nvPr/>
        </p:nvSpPr>
        <p:spPr>
          <a:xfrm>
            <a:off x="3895039" y="1701779"/>
            <a:ext cx="3185487" cy="646331"/>
          </a:xfrm>
          <a:prstGeom prst="rect">
            <a:avLst/>
          </a:prstGeom>
          <a:noFill/>
        </p:spPr>
        <p:txBody>
          <a:bodyPr wrap="none" rtlCol="0">
            <a:spAutoFit/>
          </a:bodyPr>
          <a:lstStyle/>
          <a:p>
            <a:pPr marL="0" lvl="1"/>
            <a:r>
              <a:rPr lang="zh-CN" altLang="en-US" sz="3600" b="1" spc="300" dirty="0" smtClean="0">
                <a:solidFill>
                  <a:srgbClr val="0070C0"/>
                </a:solidFill>
                <a:latin typeface="微软雅黑" pitchFamily="34" charset="-122"/>
                <a:ea typeface="微软雅黑" pitchFamily="34" charset="-122"/>
              </a:rPr>
              <a:t>成功项目展示</a:t>
            </a:r>
            <a:endParaRPr lang="zh-CN" altLang="en-US" sz="3600" b="1" spc="300" dirty="0">
              <a:solidFill>
                <a:srgbClr val="0070C0"/>
              </a:solidFill>
              <a:latin typeface="微软雅黑" pitchFamily="34" charset="-122"/>
              <a:ea typeface="微软雅黑" pitchFamily="34" charset="-122"/>
            </a:endParaRPr>
          </a:p>
        </p:txBody>
      </p:sp>
      <p:cxnSp>
        <p:nvCxnSpPr>
          <p:cNvPr id="19" name="直接连接符 18"/>
          <p:cNvCxnSpPr/>
          <p:nvPr/>
        </p:nvCxnSpPr>
        <p:spPr>
          <a:xfrm flipV="1">
            <a:off x="3679015" y="1131590"/>
            <a:ext cx="0" cy="280831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文本框 9"/>
          <p:cNvSpPr txBox="1"/>
          <p:nvPr/>
        </p:nvSpPr>
        <p:spPr>
          <a:xfrm>
            <a:off x="4000306" y="256849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latin typeface="微软雅黑" pitchFamily="34" charset="-122"/>
                <a:ea typeface="微软雅黑" pitchFamily="34" charset="-122"/>
              </a:rPr>
              <a:t>添加文字</a:t>
            </a:r>
            <a:endParaRPr lang="zh-CN" altLang="en-US" sz="1500" b="0" dirty="0">
              <a:latin typeface="微软雅黑" pitchFamily="34" charset="-122"/>
              <a:ea typeface="微软雅黑" pitchFamily="34" charset="-122"/>
            </a:endParaRPr>
          </a:p>
        </p:txBody>
      </p:sp>
      <p:sp>
        <p:nvSpPr>
          <p:cNvPr id="21" name="文本框 9"/>
          <p:cNvSpPr txBox="1"/>
          <p:nvPr/>
        </p:nvSpPr>
        <p:spPr>
          <a:xfrm>
            <a:off x="4000305" y="289393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2" name="文本框 9"/>
          <p:cNvSpPr txBox="1"/>
          <p:nvPr/>
        </p:nvSpPr>
        <p:spPr>
          <a:xfrm>
            <a:off x="4000306" y="321982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3" name="文本框 9"/>
          <p:cNvSpPr txBox="1"/>
          <p:nvPr/>
        </p:nvSpPr>
        <p:spPr>
          <a:xfrm>
            <a:off x="4000305" y="3541201"/>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4" name="文本框 9"/>
          <p:cNvSpPr txBox="1"/>
          <p:nvPr/>
        </p:nvSpPr>
        <p:spPr>
          <a:xfrm>
            <a:off x="5703522" y="257175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5" name="文本框 9"/>
          <p:cNvSpPr txBox="1"/>
          <p:nvPr/>
        </p:nvSpPr>
        <p:spPr>
          <a:xfrm>
            <a:off x="5703523" y="289764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6" name="文本框 9"/>
          <p:cNvSpPr txBox="1"/>
          <p:nvPr/>
        </p:nvSpPr>
        <p:spPr>
          <a:xfrm>
            <a:off x="5703522" y="32190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7" name="TextBox 26"/>
          <p:cNvSpPr txBox="1"/>
          <p:nvPr/>
        </p:nvSpPr>
        <p:spPr>
          <a:xfrm>
            <a:off x="2351490" y="2872266"/>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3</a:t>
            </a:r>
            <a:endParaRPr lang="zh-CN" altLang="en-US" sz="1600" dirty="0" smtClean="0">
              <a:latin typeface="微软雅黑" pitchFamily="34" charset="-122"/>
              <a:ea typeface="微软雅黑" pitchFamily="34" charset="-122"/>
            </a:endParaRPr>
          </a:p>
        </p:txBody>
      </p:sp>
      <p:grpSp>
        <p:nvGrpSpPr>
          <p:cNvPr id="28" name="组合 27"/>
          <p:cNvGrpSpPr/>
          <p:nvPr/>
        </p:nvGrpSpPr>
        <p:grpSpPr>
          <a:xfrm>
            <a:off x="2249851" y="1962565"/>
            <a:ext cx="891796" cy="804056"/>
            <a:chOff x="5557128" y="2138335"/>
            <a:chExt cx="428348" cy="386204"/>
          </a:xfrm>
        </p:grpSpPr>
        <p:sp>
          <p:nvSpPr>
            <p:cNvPr id="29"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30"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p:tgtEl>
                                          <p:spTgt spid="28"/>
                                        </p:tgtEl>
                                        <p:attrNameLst>
                                          <p:attrName>ppt_x</p:attrName>
                                        </p:attrNameLst>
                                      </p:cBhvr>
                                      <p:tavLst>
                                        <p:tav tm="0">
                                          <p:val>
                                            <p:strVal val="#ppt_x+#ppt_w*1.125000"/>
                                          </p:val>
                                        </p:tav>
                                        <p:tav tm="100000">
                                          <p:val>
                                            <p:strVal val="#ppt_x"/>
                                          </p:val>
                                        </p:tav>
                                      </p:tavLst>
                                    </p:anim>
                                    <p:animEffect transition="in" filter="wipe(left)">
                                      <p:cBhvr>
                                        <p:cTn id="12" dur="500"/>
                                        <p:tgtEl>
                                          <p:spTgt spid="28"/>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p:tgtEl>
                                          <p:spTgt spid="18"/>
                                        </p:tgtEl>
                                        <p:attrNameLst>
                                          <p:attrName>ppt_x</p:attrName>
                                        </p:attrNameLst>
                                      </p:cBhvr>
                                      <p:tavLst>
                                        <p:tav tm="0">
                                          <p:val>
                                            <p:strVal val="#ppt_x-#ppt_w*1.125000"/>
                                          </p:val>
                                        </p:tav>
                                        <p:tav tm="100000">
                                          <p:val>
                                            <p:strVal val="#ppt_x"/>
                                          </p:val>
                                        </p:tav>
                                      </p:tavLst>
                                    </p:anim>
                                    <p:animEffect transition="in" filter="wipe(right)">
                                      <p:cBhvr>
                                        <p:cTn id="16" dur="500"/>
                                        <p:tgtEl>
                                          <p:spTgt spid="18"/>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anim calcmode="lin" valueType="num">
                                      <p:cBhvr>
                                        <p:cTn id="21" dur="500" fill="hold"/>
                                        <p:tgtEl>
                                          <p:spTgt spid="27"/>
                                        </p:tgtEl>
                                        <p:attrNameLst>
                                          <p:attrName>ppt_x</p:attrName>
                                        </p:attrNameLst>
                                      </p:cBhvr>
                                      <p:tavLst>
                                        <p:tav tm="0">
                                          <p:val>
                                            <p:strVal val="#ppt_x"/>
                                          </p:val>
                                        </p:tav>
                                        <p:tav tm="100000">
                                          <p:val>
                                            <p:strVal val="#ppt_x"/>
                                          </p:val>
                                        </p:tav>
                                      </p:tavLst>
                                    </p:anim>
                                    <p:anim calcmode="lin" valueType="num">
                                      <p:cBhvr>
                                        <p:cTn id="22" dur="500" fill="hold"/>
                                        <p:tgtEl>
                                          <p:spTgt spid="27"/>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ppt_x"/>
                                          </p:val>
                                        </p:tav>
                                        <p:tav tm="100000">
                                          <p:val>
                                            <p:strVal val="#ppt_x"/>
                                          </p:val>
                                        </p:tav>
                                      </p:tavLst>
                                    </p:anim>
                                    <p:anim calcmode="lin" valueType="num">
                                      <p:cBhvr additive="base">
                                        <p:cTn id="31" dur="500" fill="hold"/>
                                        <p:tgtEl>
                                          <p:spTgt spid="2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40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ppt_x"/>
                                          </p:val>
                                        </p:tav>
                                        <p:tav tm="100000">
                                          <p:val>
                                            <p:strVal val="#ppt_x"/>
                                          </p:val>
                                        </p:tav>
                                      </p:tavLst>
                                    </p:anim>
                                    <p:anim calcmode="lin" valueType="num">
                                      <p:cBhvr additive="base">
                                        <p:cTn id="35" dur="500" fill="hold"/>
                                        <p:tgtEl>
                                          <p:spTgt spid="2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6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ppt_x"/>
                                          </p:val>
                                        </p:tav>
                                        <p:tav tm="100000">
                                          <p:val>
                                            <p:strVal val="#ppt_x"/>
                                          </p:val>
                                        </p:tav>
                                      </p:tavLst>
                                    </p:anim>
                                    <p:anim calcmode="lin" valueType="num">
                                      <p:cBhvr additive="base">
                                        <p:cTn id="47" dur="500" fill="hold"/>
                                        <p:tgtEl>
                                          <p:spTgt spid="2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23" grpId="0"/>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extBox 17"/>
          <p:cNvSpPr txBox="1"/>
          <p:nvPr/>
        </p:nvSpPr>
        <p:spPr>
          <a:xfrm>
            <a:off x="3895039" y="1701779"/>
            <a:ext cx="3185487" cy="646331"/>
          </a:xfrm>
          <a:prstGeom prst="rect">
            <a:avLst/>
          </a:prstGeom>
          <a:noFill/>
        </p:spPr>
        <p:txBody>
          <a:bodyPr wrap="none" rtlCol="0">
            <a:spAutoFit/>
          </a:bodyPr>
          <a:lstStyle/>
          <a:p>
            <a:pPr marL="0" lvl="1"/>
            <a:r>
              <a:rPr lang="zh-CN" altLang="en-US" sz="3600" b="1" spc="300" dirty="0" smtClean="0">
                <a:solidFill>
                  <a:srgbClr val="0070C0"/>
                </a:solidFill>
                <a:latin typeface="微软雅黑" pitchFamily="34" charset="-122"/>
                <a:ea typeface="微软雅黑" pitchFamily="34" charset="-122"/>
              </a:rPr>
              <a:t>工作存在不足</a:t>
            </a:r>
            <a:endParaRPr lang="zh-CN" altLang="en-US" sz="3600" b="1" spc="300" dirty="0">
              <a:solidFill>
                <a:srgbClr val="0070C0"/>
              </a:solidFill>
              <a:latin typeface="微软雅黑" pitchFamily="34" charset="-122"/>
              <a:ea typeface="微软雅黑" pitchFamily="34" charset="-122"/>
            </a:endParaRPr>
          </a:p>
        </p:txBody>
      </p:sp>
      <p:cxnSp>
        <p:nvCxnSpPr>
          <p:cNvPr id="19" name="直接连接符 18"/>
          <p:cNvCxnSpPr/>
          <p:nvPr/>
        </p:nvCxnSpPr>
        <p:spPr>
          <a:xfrm flipV="1">
            <a:off x="3679015" y="1131590"/>
            <a:ext cx="0" cy="280831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文本框 9"/>
          <p:cNvSpPr txBox="1"/>
          <p:nvPr/>
        </p:nvSpPr>
        <p:spPr>
          <a:xfrm>
            <a:off x="4000306" y="256849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latin typeface="微软雅黑" pitchFamily="34" charset="-122"/>
                <a:ea typeface="微软雅黑" pitchFamily="34" charset="-122"/>
              </a:rPr>
              <a:t>添加文字</a:t>
            </a:r>
            <a:endParaRPr lang="zh-CN" altLang="en-US" sz="1500" b="0" dirty="0">
              <a:latin typeface="微软雅黑" pitchFamily="34" charset="-122"/>
              <a:ea typeface="微软雅黑" pitchFamily="34" charset="-122"/>
            </a:endParaRPr>
          </a:p>
        </p:txBody>
      </p:sp>
      <p:sp>
        <p:nvSpPr>
          <p:cNvPr id="21" name="文本框 9"/>
          <p:cNvSpPr txBox="1"/>
          <p:nvPr/>
        </p:nvSpPr>
        <p:spPr>
          <a:xfrm>
            <a:off x="4000305" y="289393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2" name="文本框 9"/>
          <p:cNvSpPr txBox="1"/>
          <p:nvPr/>
        </p:nvSpPr>
        <p:spPr>
          <a:xfrm>
            <a:off x="4000306" y="321982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3" name="文本框 9"/>
          <p:cNvSpPr txBox="1"/>
          <p:nvPr/>
        </p:nvSpPr>
        <p:spPr>
          <a:xfrm>
            <a:off x="4000305" y="3541201"/>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4" name="文本框 9"/>
          <p:cNvSpPr txBox="1"/>
          <p:nvPr/>
        </p:nvSpPr>
        <p:spPr>
          <a:xfrm>
            <a:off x="5703522" y="257175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5" name="文本框 9"/>
          <p:cNvSpPr txBox="1"/>
          <p:nvPr/>
        </p:nvSpPr>
        <p:spPr>
          <a:xfrm>
            <a:off x="5703523" y="289764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6" name="文本框 9"/>
          <p:cNvSpPr txBox="1"/>
          <p:nvPr/>
        </p:nvSpPr>
        <p:spPr>
          <a:xfrm>
            <a:off x="5703522" y="32190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7" name="TextBox 26"/>
          <p:cNvSpPr txBox="1"/>
          <p:nvPr/>
        </p:nvSpPr>
        <p:spPr>
          <a:xfrm>
            <a:off x="2351490" y="2872266"/>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4</a:t>
            </a:r>
            <a:endParaRPr lang="zh-CN" altLang="en-US" sz="1600" dirty="0" smtClean="0">
              <a:latin typeface="微软雅黑" pitchFamily="34" charset="-122"/>
              <a:ea typeface="微软雅黑" pitchFamily="34" charset="-122"/>
            </a:endParaRPr>
          </a:p>
        </p:txBody>
      </p:sp>
      <p:grpSp>
        <p:nvGrpSpPr>
          <p:cNvPr id="28" name="组合 27"/>
          <p:cNvGrpSpPr/>
          <p:nvPr/>
        </p:nvGrpSpPr>
        <p:grpSpPr>
          <a:xfrm>
            <a:off x="2240326" y="1946082"/>
            <a:ext cx="891796" cy="804056"/>
            <a:chOff x="6068610" y="2138335"/>
            <a:chExt cx="428348" cy="386204"/>
          </a:xfrm>
        </p:grpSpPr>
        <p:sp>
          <p:nvSpPr>
            <p:cNvPr id="29"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C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30"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p:tgtEl>
                                          <p:spTgt spid="28"/>
                                        </p:tgtEl>
                                        <p:attrNameLst>
                                          <p:attrName>ppt_x</p:attrName>
                                        </p:attrNameLst>
                                      </p:cBhvr>
                                      <p:tavLst>
                                        <p:tav tm="0">
                                          <p:val>
                                            <p:strVal val="#ppt_x+#ppt_w*1.125000"/>
                                          </p:val>
                                        </p:tav>
                                        <p:tav tm="100000">
                                          <p:val>
                                            <p:strVal val="#ppt_x"/>
                                          </p:val>
                                        </p:tav>
                                      </p:tavLst>
                                    </p:anim>
                                    <p:animEffect transition="in" filter="wipe(left)">
                                      <p:cBhvr>
                                        <p:cTn id="12" dur="500"/>
                                        <p:tgtEl>
                                          <p:spTgt spid="28"/>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p:tgtEl>
                                          <p:spTgt spid="18"/>
                                        </p:tgtEl>
                                        <p:attrNameLst>
                                          <p:attrName>ppt_x</p:attrName>
                                        </p:attrNameLst>
                                      </p:cBhvr>
                                      <p:tavLst>
                                        <p:tav tm="0">
                                          <p:val>
                                            <p:strVal val="#ppt_x-#ppt_w*1.125000"/>
                                          </p:val>
                                        </p:tav>
                                        <p:tav tm="100000">
                                          <p:val>
                                            <p:strVal val="#ppt_x"/>
                                          </p:val>
                                        </p:tav>
                                      </p:tavLst>
                                    </p:anim>
                                    <p:animEffect transition="in" filter="wipe(right)">
                                      <p:cBhvr>
                                        <p:cTn id="16" dur="500"/>
                                        <p:tgtEl>
                                          <p:spTgt spid="18"/>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anim calcmode="lin" valueType="num">
                                      <p:cBhvr>
                                        <p:cTn id="21" dur="500" fill="hold"/>
                                        <p:tgtEl>
                                          <p:spTgt spid="27"/>
                                        </p:tgtEl>
                                        <p:attrNameLst>
                                          <p:attrName>ppt_x</p:attrName>
                                        </p:attrNameLst>
                                      </p:cBhvr>
                                      <p:tavLst>
                                        <p:tav tm="0">
                                          <p:val>
                                            <p:strVal val="#ppt_x"/>
                                          </p:val>
                                        </p:tav>
                                        <p:tav tm="100000">
                                          <p:val>
                                            <p:strVal val="#ppt_x"/>
                                          </p:val>
                                        </p:tav>
                                      </p:tavLst>
                                    </p:anim>
                                    <p:anim calcmode="lin" valueType="num">
                                      <p:cBhvr>
                                        <p:cTn id="22" dur="500" fill="hold"/>
                                        <p:tgtEl>
                                          <p:spTgt spid="27"/>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ppt_x"/>
                                          </p:val>
                                        </p:tav>
                                        <p:tav tm="100000">
                                          <p:val>
                                            <p:strVal val="#ppt_x"/>
                                          </p:val>
                                        </p:tav>
                                      </p:tavLst>
                                    </p:anim>
                                    <p:anim calcmode="lin" valueType="num">
                                      <p:cBhvr additive="base">
                                        <p:cTn id="31" dur="500" fill="hold"/>
                                        <p:tgtEl>
                                          <p:spTgt spid="2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40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ppt_x"/>
                                          </p:val>
                                        </p:tav>
                                        <p:tav tm="100000">
                                          <p:val>
                                            <p:strVal val="#ppt_x"/>
                                          </p:val>
                                        </p:tav>
                                      </p:tavLst>
                                    </p:anim>
                                    <p:anim calcmode="lin" valueType="num">
                                      <p:cBhvr additive="base">
                                        <p:cTn id="35" dur="500" fill="hold"/>
                                        <p:tgtEl>
                                          <p:spTgt spid="2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6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ppt_x"/>
                                          </p:val>
                                        </p:tav>
                                        <p:tav tm="100000">
                                          <p:val>
                                            <p:strVal val="#ppt_x"/>
                                          </p:val>
                                        </p:tav>
                                      </p:tavLst>
                                    </p:anim>
                                    <p:anim calcmode="lin" valueType="num">
                                      <p:cBhvr additive="base">
                                        <p:cTn id="47" dur="500" fill="hold"/>
                                        <p:tgtEl>
                                          <p:spTgt spid="2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23" grpId="0"/>
      <p:bldP spid="24" grpId="0"/>
      <p:bldP spid="25"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extBox 17"/>
          <p:cNvSpPr txBox="1"/>
          <p:nvPr/>
        </p:nvSpPr>
        <p:spPr>
          <a:xfrm>
            <a:off x="3895039" y="1701779"/>
            <a:ext cx="3185487" cy="646331"/>
          </a:xfrm>
          <a:prstGeom prst="rect">
            <a:avLst/>
          </a:prstGeom>
          <a:noFill/>
        </p:spPr>
        <p:txBody>
          <a:bodyPr wrap="none" rtlCol="0">
            <a:spAutoFit/>
          </a:bodyPr>
          <a:lstStyle/>
          <a:p>
            <a:pPr marL="0" lvl="1"/>
            <a:r>
              <a:rPr lang="zh-CN" altLang="en-US" sz="3600" b="1" spc="300" dirty="0" smtClean="0">
                <a:solidFill>
                  <a:srgbClr val="0070C0"/>
                </a:solidFill>
                <a:latin typeface="微软雅黑" pitchFamily="34" charset="-122"/>
                <a:ea typeface="微软雅黑" pitchFamily="34" charset="-122"/>
              </a:rPr>
              <a:t>明年工作计划</a:t>
            </a:r>
            <a:endParaRPr lang="zh-CN" altLang="en-US" sz="3600" b="1" spc="300" dirty="0">
              <a:solidFill>
                <a:srgbClr val="0070C0"/>
              </a:solidFill>
              <a:latin typeface="微软雅黑" pitchFamily="34" charset="-122"/>
              <a:ea typeface="微软雅黑" pitchFamily="34" charset="-122"/>
            </a:endParaRPr>
          </a:p>
        </p:txBody>
      </p:sp>
      <p:cxnSp>
        <p:nvCxnSpPr>
          <p:cNvPr id="19" name="直接连接符 18"/>
          <p:cNvCxnSpPr/>
          <p:nvPr/>
        </p:nvCxnSpPr>
        <p:spPr>
          <a:xfrm flipV="1">
            <a:off x="3679015" y="1131590"/>
            <a:ext cx="0" cy="280831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文本框 9"/>
          <p:cNvSpPr txBox="1"/>
          <p:nvPr/>
        </p:nvSpPr>
        <p:spPr>
          <a:xfrm>
            <a:off x="4000306" y="256849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latin typeface="微软雅黑" pitchFamily="34" charset="-122"/>
                <a:ea typeface="微软雅黑" pitchFamily="34" charset="-122"/>
              </a:rPr>
              <a:t>添加文字</a:t>
            </a:r>
            <a:endParaRPr lang="zh-CN" altLang="en-US" sz="1500" b="0" dirty="0">
              <a:latin typeface="微软雅黑" pitchFamily="34" charset="-122"/>
              <a:ea typeface="微软雅黑" pitchFamily="34" charset="-122"/>
            </a:endParaRPr>
          </a:p>
        </p:txBody>
      </p:sp>
      <p:sp>
        <p:nvSpPr>
          <p:cNvPr id="21" name="文本框 9"/>
          <p:cNvSpPr txBox="1"/>
          <p:nvPr/>
        </p:nvSpPr>
        <p:spPr>
          <a:xfrm>
            <a:off x="4000305" y="289393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2" name="文本框 9"/>
          <p:cNvSpPr txBox="1"/>
          <p:nvPr/>
        </p:nvSpPr>
        <p:spPr>
          <a:xfrm>
            <a:off x="4000306" y="321982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3" name="文本框 9"/>
          <p:cNvSpPr txBox="1"/>
          <p:nvPr/>
        </p:nvSpPr>
        <p:spPr>
          <a:xfrm>
            <a:off x="4000305" y="3541201"/>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4" name="文本框 9"/>
          <p:cNvSpPr txBox="1"/>
          <p:nvPr/>
        </p:nvSpPr>
        <p:spPr>
          <a:xfrm>
            <a:off x="5703522" y="257175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5" name="文本框 9"/>
          <p:cNvSpPr txBox="1"/>
          <p:nvPr/>
        </p:nvSpPr>
        <p:spPr>
          <a:xfrm>
            <a:off x="5703523" y="289764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6" name="文本框 9"/>
          <p:cNvSpPr txBox="1"/>
          <p:nvPr/>
        </p:nvSpPr>
        <p:spPr>
          <a:xfrm>
            <a:off x="5703522" y="32190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7" name="TextBox 26"/>
          <p:cNvSpPr txBox="1"/>
          <p:nvPr/>
        </p:nvSpPr>
        <p:spPr>
          <a:xfrm>
            <a:off x="2351490" y="2872266"/>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5</a:t>
            </a:r>
            <a:endParaRPr lang="zh-CN" altLang="en-US" sz="1600" dirty="0" smtClean="0">
              <a:latin typeface="微软雅黑" pitchFamily="34" charset="-122"/>
              <a:ea typeface="微软雅黑" pitchFamily="34" charset="-122"/>
            </a:endParaRPr>
          </a:p>
        </p:txBody>
      </p:sp>
      <p:grpSp>
        <p:nvGrpSpPr>
          <p:cNvPr id="28" name="组合 27"/>
          <p:cNvGrpSpPr/>
          <p:nvPr/>
        </p:nvGrpSpPr>
        <p:grpSpPr>
          <a:xfrm>
            <a:off x="2240329" y="1983209"/>
            <a:ext cx="891796" cy="804055"/>
            <a:chOff x="6643384" y="2155890"/>
            <a:chExt cx="389407" cy="351094"/>
          </a:xfrm>
        </p:grpSpPr>
        <p:sp>
          <p:nvSpPr>
            <p:cNvPr id="29" name="Freeform 5"/>
            <p:cNvSpPr>
              <a:spLocks/>
            </p:cNvSpPr>
            <p:nvPr/>
          </p:nvSpPr>
          <p:spPr bwMode="auto">
            <a:xfrm>
              <a:off x="6643384" y="2155890"/>
              <a:ext cx="389407" cy="35109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rgbClr val="0070C0"/>
                </a:solidFill>
                <a:ea typeface="微软雅黑" pitchFamily="34" charset="-122"/>
              </a:endParaRPr>
            </a:p>
          </p:txBody>
        </p:sp>
        <p:sp>
          <p:nvSpPr>
            <p:cNvPr id="30" name="KSO_Shape"/>
            <p:cNvSpPr>
              <a:spLocks/>
            </p:cNvSpPr>
            <p:nvPr/>
          </p:nvSpPr>
          <p:spPr bwMode="auto">
            <a:xfrm>
              <a:off x="6726283" y="2212212"/>
              <a:ext cx="209322" cy="20094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extLst>
      <p:ext uri="{BB962C8B-B14F-4D97-AF65-F5344CB8AC3E}">
        <p14:creationId xmlns:p14="http://schemas.microsoft.com/office/powerpoint/2010/main" val="472274812"/>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p:tgtEl>
                                          <p:spTgt spid="28"/>
                                        </p:tgtEl>
                                        <p:attrNameLst>
                                          <p:attrName>ppt_x</p:attrName>
                                        </p:attrNameLst>
                                      </p:cBhvr>
                                      <p:tavLst>
                                        <p:tav tm="0">
                                          <p:val>
                                            <p:strVal val="#ppt_x+#ppt_w*1.125000"/>
                                          </p:val>
                                        </p:tav>
                                        <p:tav tm="100000">
                                          <p:val>
                                            <p:strVal val="#ppt_x"/>
                                          </p:val>
                                        </p:tav>
                                      </p:tavLst>
                                    </p:anim>
                                    <p:animEffect transition="in" filter="wipe(left)">
                                      <p:cBhvr>
                                        <p:cTn id="12" dur="500"/>
                                        <p:tgtEl>
                                          <p:spTgt spid="28"/>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p:tgtEl>
                                          <p:spTgt spid="18"/>
                                        </p:tgtEl>
                                        <p:attrNameLst>
                                          <p:attrName>ppt_x</p:attrName>
                                        </p:attrNameLst>
                                      </p:cBhvr>
                                      <p:tavLst>
                                        <p:tav tm="0">
                                          <p:val>
                                            <p:strVal val="#ppt_x-#ppt_w*1.125000"/>
                                          </p:val>
                                        </p:tav>
                                        <p:tav tm="100000">
                                          <p:val>
                                            <p:strVal val="#ppt_x"/>
                                          </p:val>
                                        </p:tav>
                                      </p:tavLst>
                                    </p:anim>
                                    <p:animEffect transition="in" filter="wipe(right)">
                                      <p:cBhvr>
                                        <p:cTn id="16" dur="500"/>
                                        <p:tgtEl>
                                          <p:spTgt spid="18"/>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anim calcmode="lin" valueType="num">
                                      <p:cBhvr>
                                        <p:cTn id="21" dur="500" fill="hold"/>
                                        <p:tgtEl>
                                          <p:spTgt spid="27"/>
                                        </p:tgtEl>
                                        <p:attrNameLst>
                                          <p:attrName>ppt_x</p:attrName>
                                        </p:attrNameLst>
                                      </p:cBhvr>
                                      <p:tavLst>
                                        <p:tav tm="0">
                                          <p:val>
                                            <p:strVal val="#ppt_x"/>
                                          </p:val>
                                        </p:tav>
                                        <p:tav tm="100000">
                                          <p:val>
                                            <p:strVal val="#ppt_x"/>
                                          </p:val>
                                        </p:tav>
                                      </p:tavLst>
                                    </p:anim>
                                    <p:anim calcmode="lin" valueType="num">
                                      <p:cBhvr>
                                        <p:cTn id="22" dur="500" fill="hold"/>
                                        <p:tgtEl>
                                          <p:spTgt spid="27"/>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ppt_x"/>
                                          </p:val>
                                        </p:tav>
                                        <p:tav tm="100000">
                                          <p:val>
                                            <p:strVal val="#ppt_x"/>
                                          </p:val>
                                        </p:tav>
                                      </p:tavLst>
                                    </p:anim>
                                    <p:anim calcmode="lin" valueType="num">
                                      <p:cBhvr additive="base">
                                        <p:cTn id="31" dur="500" fill="hold"/>
                                        <p:tgtEl>
                                          <p:spTgt spid="2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40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ppt_x"/>
                                          </p:val>
                                        </p:tav>
                                        <p:tav tm="100000">
                                          <p:val>
                                            <p:strVal val="#ppt_x"/>
                                          </p:val>
                                        </p:tav>
                                      </p:tavLst>
                                    </p:anim>
                                    <p:anim calcmode="lin" valueType="num">
                                      <p:cBhvr additive="base">
                                        <p:cTn id="35" dur="500" fill="hold"/>
                                        <p:tgtEl>
                                          <p:spTgt spid="2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6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ppt_x"/>
                                          </p:val>
                                        </p:tav>
                                        <p:tav tm="100000">
                                          <p:val>
                                            <p:strVal val="#ppt_x"/>
                                          </p:val>
                                        </p:tav>
                                      </p:tavLst>
                                    </p:anim>
                                    <p:anim calcmode="lin" valueType="num">
                                      <p:cBhvr additive="base">
                                        <p:cTn id="47" dur="500" fill="hold"/>
                                        <p:tgtEl>
                                          <p:spTgt spid="2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23" grpId="0"/>
      <p:bldP spid="24" grpId="0"/>
      <p:bldP spid="25" grpId="0"/>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cstate="screen">
            <a:extLst>
              <a:ext uri="{BEBA8EAE-BF5A-486C-A8C5-ECC9F3942E4B}">
                <a14:imgProps xmlns:a14="http://schemas.microsoft.com/office/drawing/2010/main">
                  <a14:imgLayer r:embed="rId4">
                    <a14:imgEffect>
                      <a14:saturation sat="0"/>
                    </a14:imgEffect>
                    <a14:imgEffect>
                      <a14:brightnessContrast bright="80000"/>
                    </a14:imgEffect>
                  </a14:imgLayer>
                </a14:imgProps>
              </a:ext>
              <a:ext uri="{28A0092B-C50C-407E-A947-70E740481C1C}">
                <a14:useLocalDpi xmlns:a14="http://schemas.microsoft.com/office/drawing/2010/main"/>
              </a:ext>
            </a:extLst>
          </a:blip>
          <a:stretch>
            <a:fillRect/>
          </a:stretch>
        </p:blipFill>
        <p:spPr>
          <a:xfrm>
            <a:off x="1" y="670"/>
            <a:ext cx="9161314" cy="5142161"/>
          </a:xfrm>
          <a:prstGeom prst="rect">
            <a:avLst/>
          </a:prstGeom>
        </p:spPr>
      </p:pic>
      <p:grpSp>
        <p:nvGrpSpPr>
          <p:cNvPr id="32" name="组合 31"/>
          <p:cNvGrpSpPr/>
          <p:nvPr/>
        </p:nvGrpSpPr>
        <p:grpSpPr>
          <a:xfrm flipH="1">
            <a:off x="36677" y="3765859"/>
            <a:ext cx="2376773" cy="1295807"/>
            <a:chOff x="5917425" y="3435846"/>
            <a:chExt cx="3226575" cy="1707654"/>
          </a:xfrm>
        </p:grpSpPr>
        <p:pic>
          <p:nvPicPr>
            <p:cNvPr id="34" name="Picture 2"/>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2"/>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1" name="Freeform 19"/>
          <p:cNvSpPr>
            <a:spLocks noEditPoints="1"/>
          </p:cNvSpPr>
          <p:nvPr/>
        </p:nvSpPr>
        <p:spPr bwMode="auto">
          <a:xfrm>
            <a:off x="7865508" y="204583"/>
            <a:ext cx="1133831" cy="476689"/>
          </a:xfrm>
          <a:custGeom>
            <a:avLst/>
            <a:gdLst>
              <a:gd name="T0" fmla="*/ 19 w 2250"/>
              <a:gd name="T1" fmla="*/ 10 h 912"/>
              <a:gd name="T2" fmla="*/ 753 w 2250"/>
              <a:gd name="T3" fmla="*/ 0 h 912"/>
              <a:gd name="T4" fmla="*/ 813 w 2250"/>
              <a:gd name="T5" fmla="*/ 503 h 912"/>
              <a:gd name="T6" fmla="*/ 1601 w 2250"/>
              <a:gd name="T7" fmla="*/ 592 h 912"/>
              <a:gd name="T8" fmla="*/ 1184 w 2250"/>
              <a:gd name="T9" fmla="*/ 85 h 912"/>
              <a:gd name="T10" fmla="*/ 1403 w 2250"/>
              <a:gd name="T11" fmla="*/ 53 h 912"/>
              <a:gd name="T12" fmla="*/ 1446 w 2250"/>
              <a:gd name="T13" fmla="*/ 336 h 912"/>
              <a:gd name="T14" fmla="*/ 1711 w 2250"/>
              <a:gd name="T15" fmla="*/ 294 h 912"/>
              <a:gd name="T16" fmla="*/ 1970 w 2250"/>
              <a:gd name="T17" fmla="*/ 555 h 912"/>
              <a:gd name="T18" fmla="*/ 2250 w 2250"/>
              <a:gd name="T19" fmla="*/ 650 h 912"/>
              <a:gd name="T20" fmla="*/ 186 w 2250"/>
              <a:gd name="T21" fmla="*/ 729 h 912"/>
              <a:gd name="T22" fmla="*/ 147 w 2250"/>
              <a:gd name="T23" fmla="*/ 755 h 912"/>
              <a:gd name="T24" fmla="*/ 150 w 2250"/>
              <a:gd name="T25" fmla="*/ 879 h 912"/>
              <a:gd name="T26" fmla="*/ 234 w 2250"/>
              <a:gd name="T27" fmla="*/ 698 h 912"/>
              <a:gd name="T28" fmla="*/ 234 w 2250"/>
              <a:gd name="T29" fmla="*/ 698 h 912"/>
              <a:gd name="T30" fmla="*/ 346 w 2250"/>
              <a:gd name="T31" fmla="*/ 764 h 912"/>
              <a:gd name="T32" fmla="*/ 318 w 2250"/>
              <a:gd name="T33" fmla="*/ 795 h 912"/>
              <a:gd name="T34" fmla="*/ 206 w 2250"/>
              <a:gd name="T35" fmla="*/ 889 h 912"/>
              <a:gd name="T36" fmla="*/ 336 w 2250"/>
              <a:gd name="T37" fmla="*/ 887 h 912"/>
              <a:gd name="T38" fmla="*/ 416 w 2250"/>
              <a:gd name="T39" fmla="*/ 801 h 912"/>
              <a:gd name="T40" fmla="*/ 417 w 2250"/>
              <a:gd name="T41" fmla="*/ 830 h 912"/>
              <a:gd name="T42" fmla="*/ 416 w 2250"/>
              <a:gd name="T43" fmla="*/ 752 h 912"/>
              <a:gd name="T44" fmla="*/ 541 w 2250"/>
              <a:gd name="T45" fmla="*/ 755 h 912"/>
              <a:gd name="T46" fmla="*/ 531 w 2250"/>
              <a:gd name="T47" fmla="*/ 861 h 912"/>
              <a:gd name="T48" fmla="*/ 371 w 2250"/>
              <a:gd name="T49" fmla="*/ 715 h 912"/>
              <a:gd name="T50" fmla="*/ 702 w 2250"/>
              <a:gd name="T51" fmla="*/ 875 h 912"/>
              <a:gd name="T52" fmla="*/ 702 w 2250"/>
              <a:gd name="T53" fmla="*/ 875 h 912"/>
              <a:gd name="T54" fmla="*/ 804 w 2250"/>
              <a:gd name="T55" fmla="*/ 877 h 912"/>
              <a:gd name="T56" fmla="*/ 1069 w 2250"/>
              <a:gd name="T57" fmla="*/ 786 h 912"/>
              <a:gd name="T58" fmla="*/ 1046 w 2250"/>
              <a:gd name="T59" fmla="*/ 756 h 912"/>
              <a:gd name="T60" fmla="*/ 995 w 2250"/>
              <a:gd name="T61" fmla="*/ 803 h 912"/>
              <a:gd name="T62" fmla="*/ 1177 w 2250"/>
              <a:gd name="T63" fmla="*/ 718 h 912"/>
              <a:gd name="T64" fmla="*/ 1279 w 2250"/>
              <a:gd name="T65" fmla="*/ 704 h 912"/>
              <a:gd name="T66" fmla="*/ 1445 w 2250"/>
              <a:gd name="T67" fmla="*/ 713 h 912"/>
              <a:gd name="T68" fmla="*/ 1432 w 2250"/>
              <a:gd name="T69" fmla="*/ 855 h 912"/>
              <a:gd name="T70" fmla="*/ 1301 w 2250"/>
              <a:gd name="T71" fmla="*/ 750 h 912"/>
              <a:gd name="T72" fmla="*/ 1376 w 2250"/>
              <a:gd name="T73" fmla="*/ 750 h 912"/>
              <a:gd name="T74" fmla="*/ 1382 w 2250"/>
              <a:gd name="T75" fmla="*/ 819 h 912"/>
              <a:gd name="T76" fmla="*/ 1595 w 2250"/>
              <a:gd name="T77" fmla="*/ 745 h 912"/>
              <a:gd name="T78" fmla="*/ 1639 w 2250"/>
              <a:gd name="T79" fmla="*/ 829 h 912"/>
              <a:gd name="T80" fmla="*/ 1585 w 2250"/>
              <a:gd name="T81" fmla="*/ 827 h 912"/>
              <a:gd name="T82" fmla="*/ 1653 w 2250"/>
              <a:gd name="T83" fmla="*/ 692 h 912"/>
              <a:gd name="T84" fmla="*/ 1635 w 2250"/>
              <a:gd name="T85" fmla="*/ 820 h 912"/>
              <a:gd name="T86" fmla="*/ 1863 w 2250"/>
              <a:gd name="T87" fmla="*/ 839 h 912"/>
              <a:gd name="T88" fmla="*/ 1866 w 2250"/>
              <a:gd name="T89" fmla="*/ 885 h 912"/>
              <a:gd name="T90" fmla="*/ 1856 w 2250"/>
              <a:gd name="T91" fmla="*/ 776 h 912"/>
              <a:gd name="T92" fmla="*/ 1770 w 2250"/>
              <a:gd name="T93" fmla="*/ 708 h 912"/>
              <a:gd name="T94" fmla="*/ 1763 w 2250"/>
              <a:gd name="T95" fmla="*/ 880 h 912"/>
              <a:gd name="T96" fmla="*/ 1732 w 2250"/>
              <a:gd name="T97" fmla="*/ 697 h 912"/>
              <a:gd name="T98" fmla="*/ 1732 w 2250"/>
              <a:gd name="T99" fmla="*/ 697 h 912"/>
              <a:gd name="T100" fmla="*/ 1834 w 2250"/>
              <a:gd name="T101" fmla="*/ 697 h 912"/>
              <a:gd name="T102" fmla="*/ 1825 w 2250"/>
              <a:gd name="T103" fmla="*/ 871 h 912"/>
              <a:gd name="T104" fmla="*/ 1790 w 2250"/>
              <a:gd name="T105" fmla="*/ 887 h 912"/>
              <a:gd name="T106" fmla="*/ 1957 w 2250"/>
              <a:gd name="T107" fmla="*/ 888 h 912"/>
              <a:gd name="T108" fmla="*/ 1985 w 2250"/>
              <a:gd name="T109" fmla="*/ 770 h 912"/>
              <a:gd name="T110" fmla="*/ 1990 w 2250"/>
              <a:gd name="T111" fmla="*/ 819 h 912"/>
              <a:gd name="T112" fmla="*/ 2111 w 2250"/>
              <a:gd name="T113" fmla="*/ 755 h 912"/>
              <a:gd name="T114" fmla="*/ 2132 w 2250"/>
              <a:gd name="T115" fmla="*/ 807 h 912"/>
              <a:gd name="T116" fmla="*/ 2055 w 2250"/>
              <a:gd name="T117" fmla="*/ 884 h 912"/>
              <a:gd name="T118" fmla="*/ 2030 w 2250"/>
              <a:gd name="T119" fmla="*/ 822 h 912"/>
              <a:gd name="T120" fmla="*/ 2138 w 2250"/>
              <a:gd name="T121" fmla="*/ 866 h 912"/>
              <a:gd name="T122" fmla="*/ 2143 w 2250"/>
              <a:gd name="T123" fmla="*/ 756 h 912"/>
              <a:gd name="T124" fmla="*/ 2077 w 2250"/>
              <a:gd name="T125" fmla="*/ 688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50" h="912">
                <a:moveTo>
                  <a:pt x="188" y="10"/>
                </a:moveTo>
                <a:lnTo>
                  <a:pt x="188" y="534"/>
                </a:lnTo>
                <a:lnTo>
                  <a:pt x="427" y="534"/>
                </a:lnTo>
                <a:lnTo>
                  <a:pt x="427" y="592"/>
                </a:lnTo>
                <a:lnTo>
                  <a:pt x="19" y="592"/>
                </a:lnTo>
                <a:lnTo>
                  <a:pt x="19" y="10"/>
                </a:lnTo>
                <a:lnTo>
                  <a:pt x="188" y="10"/>
                </a:lnTo>
                <a:close/>
                <a:moveTo>
                  <a:pt x="753" y="0"/>
                </a:moveTo>
                <a:cubicBezTo>
                  <a:pt x="922" y="0"/>
                  <a:pt x="1007" y="100"/>
                  <a:pt x="1007" y="301"/>
                </a:cubicBezTo>
                <a:cubicBezTo>
                  <a:pt x="1007" y="502"/>
                  <a:pt x="921" y="602"/>
                  <a:pt x="748" y="602"/>
                </a:cubicBezTo>
                <a:cubicBezTo>
                  <a:pt x="576" y="602"/>
                  <a:pt x="490" y="499"/>
                  <a:pt x="490" y="294"/>
                </a:cubicBezTo>
                <a:cubicBezTo>
                  <a:pt x="490" y="98"/>
                  <a:pt x="577" y="0"/>
                  <a:pt x="753" y="0"/>
                </a:cubicBezTo>
                <a:close/>
                <a:moveTo>
                  <a:pt x="748" y="46"/>
                </a:moveTo>
                <a:cubicBezTo>
                  <a:pt x="717" y="46"/>
                  <a:pt x="695" y="64"/>
                  <a:pt x="684" y="99"/>
                </a:cubicBezTo>
                <a:cubicBezTo>
                  <a:pt x="673" y="134"/>
                  <a:pt x="667" y="201"/>
                  <a:pt x="667" y="301"/>
                </a:cubicBezTo>
                <a:cubicBezTo>
                  <a:pt x="667" y="400"/>
                  <a:pt x="673" y="468"/>
                  <a:pt x="684" y="503"/>
                </a:cubicBezTo>
                <a:cubicBezTo>
                  <a:pt x="695" y="538"/>
                  <a:pt x="717" y="555"/>
                  <a:pt x="748" y="555"/>
                </a:cubicBezTo>
                <a:cubicBezTo>
                  <a:pt x="780" y="555"/>
                  <a:pt x="802" y="538"/>
                  <a:pt x="813" y="503"/>
                </a:cubicBezTo>
                <a:cubicBezTo>
                  <a:pt x="824" y="468"/>
                  <a:pt x="830" y="400"/>
                  <a:pt x="830" y="301"/>
                </a:cubicBezTo>
                <a:cubicBezTo>
                  <a:pt x="830" y="202"/>
                  <a:pt x="824" y="134"/>
                  <a:pt x="813" y="99"/>
                </a:cubicBezTo>
                <a:cubicBezTo>
                  <a:pt x="802" y="64"/>
                  <a:pt x="780" y="46"/>
                  <a:pt x="748" y="46"/>
                </a:cubicBezTo>
                <a:close/>
                <a:moveTo>
                  <a:pt x="1362" y="278"/>
                </a:moveTo>
                <a:lnTo>
                  <a:pt x="1601" y="278"/>
                </a:lnTo>
                <a:lnTo>
                  <a:pt x="1601" y="592"/>
                </a:lnTo>
                <a:lnTo>
                  <a:pt x="1548" y="592"/>
                </a:lnTo>
                <a:lnTo>
                  <a:pt x="1529" y="552"/>
                </a:lnTo>
                <a:cubicBezTo>
                  <a:pt x="1483" y="585"/>
                  <a:pt x="1433" y="602"/>
                  <a:pt x="1381" y="602"/>
                </a:cubicBezTo>
                <a:cubicBezTo>
                  <a:pt x="1295" y="602"/>
                  <a:pt x="1228" y="576"/>
                  <a:pt x="1180" y="524"/>
                </a:cubicBezTo>
                <a:cubicBezTo>
                  <a:pt x="1132" y="473"/>
                  <a:pt x="1109" y="400"/>
                  <a:pt x="1109" y="306"/>
                </a:cubicBezTo>
                <a:cubicBezTo>
                  <a:pt x="1109" y="215"/>
                  <a:pt x="1134" y="141"/>
                  <a:pt x="1184" y="85"/>
                </a:cubicBezTo>
                <a:cubicBezTo>
                  <a:pt x="1235" y="29"/>
                  <a:pt x="1301" y="0"/>
                  <a:pt x="1382" y="0"/>
                </a:cubicBezTo>
                <a:cubicBezTo>
                  <a:pt x="1490" y="0"/>
                  <a:pt x="1555" y="55"/>
                  <a:pt x="1578" y="165"/>
                </a:cubicBezTo>
                <a:lnTo>
                  <a:pt x="1499" y="201"/>
                </a:lnTo>
                <a:lnTo>
                  <a:pt x="1499" y="187"/>
                </a:lnTo>
                <a:lnTo>
                  <a:pt x="1498" y="156"/>
                </a:lnTo>
                <a:cubicBezTo>
                  <a:pt x="1492" y="87"/>
                  <a:pt x="1461" y="53"/>
                  <a:pt x="1403" y="53"/>
                </a:cubicBezTo>
                <a:cubicBezTo>
                  <a:pt x="1360" y="53"/>
                  <a:pt x="1331" y="71"/>
                  <a:pt x="1315" y="107"/>
                </a:cubicBezTo>
                <a:cubicBezTo>
                  <a:pt x="1300" y="144"/>
                  <a:pt x="1292" y="212"/>
                  <a:pt x="1292" y="311"/>
                </a:cubicBezTo>
                <a:cubicBezTo>
                  <a:pt x="1292" y="403"/>
                  <a:pt x="1298" y="466"/>
                  <a:pt x="1311" y="500"/>
                </a:cubicBezTo>
                <a:cubicBezTo>
                  <a:pt x="1323" y="533"/>
                  <a:pt x="1348" y="549"/>
                  <a:pt x="1383" y="549"/>
                </a:cubicBezTo>
                <a:cubicBezTo>
                  <a:pt x="1425" y="549"/>
                  <a:pt x="1446" y="526"/>
                  <a:pt x="1446" y="479"/>
                </a:cubicBezTo>
                <a:lnTo>
                  <a:pt x="1446" y="336"/>
                </a:lnTo>
                <a:lnTo>
                  <a:pt x="1362" y="336"/>
                </a:lnTo>
                <a:lnTo>
                  <a:pt x="1362" y="278"/>
                </a:lnTo>
                <a:close/>
                <a:moveTo>
                  <a:pt x="1975" y="0"/>
                </a:moveTo>
                <a:cubicBezTo>
                  <a:pt x="2144" y="0"/>
                  <a:pt x="2229" y="100"/>
                  <a:pt x="2229" y="301"/>
                </a:cubicBezTo>
                <a:cubicBezTo>
                  <a:pt x="2229" y="502"/>
                  <a:pt x="2143" y="602"/>
                  <a:pt x="1970" y="602"/>
                </a:cubicBezTo>
                <a:cubicBezTo>
                  <a:pt x="1798" y="602"/>
                  <a:pt x="1711" y="499"/>
                  <a:pt x="1711" y="294"/>
                </a:cubicBezTo>
                <a:cubicBezTo>
                  <a:pt x="1711" y="98"/>
                  <a:pt x="1799" y="0"/>
                  <a:pt x="1975" y="0"/>
                </a:cubicBezTo>
                <a:close/>
                <a:moveTo>
                  <a:pt x="1970" y="46"/>
                </a:moveTo>
                <a:cubicBezTo>
                  <a:pt x="1938" y="46"/>
                  <a:pt x="1917" y="64"/>
                  <a:pt x="1906" y="99"/>
                </a:cubicBezTo>
                <a:cubicBezTo>
                  <a:pt x="1894" y="134"/>
                  <a:pt x="1889" y="201"/>
                  <a:pt x="1889" y="301"/>
                </a:cubicBezTo>
                <a:cubicBezTo>
                  <a:pt x="1889" y="400"/>
                  <a:pt x="1894" y="468"/>
                  <a:pt x="1906" y="503"/>
                </a:cubicBezTo>
                <a:cubicBezTo>
                  <a:pt x="1917" y="538"/>
                  <a:pt x="1938" y="555"/>
                  <a:pt x="1970" y="555"/>
                </a:cubicBezTo>
                <a:cubicBezTo>
                  <a:pt x="2002" y="555"/>
                  <a:pt x="2023" y="538"/>
                  <a:pt x="2035" y="503"/>
                </a:cubicBezTo>
                <a:cubicBezTo>
                  <a:pt x="2046" y="468"/>
                  <a:pt x="2051" y="400"/>
                  <a:pt x="2051" y="301"/>
                </a:cubicBezTo>
                <a:cubicBezTo>
                  <a:pt x="2051" y="202"/>
                  <a:pt x="2046" y="134"/>
                  <a:pt x="2035" y="99"/>
                </a:cubicBezTo>
                <a:cubicBezTo>
                  <a:pt x="2023" y="64"/>
                  <a:pt x="2002" y="46"/>
                  <a:pt x="1970" y="46"/>
                </a:cubicBezTo>
                <a:close/>
                <a:moveTo>
                  <a:pt x="0" y="650"/>
                </a:moveTo>
                <a:lnTo>
                  <a:pt x="2250" y="650"/>
                </a:lnTo>
                <a:lnTo>
                  <a:pt x="2250" y="912"/>
                </a:lnTo>
                <a:lnTo>
                  <a:pt x="0" y="912"/>
                </a:lnTo>
                <a:lnTo>
                  <a:pt x="0" y="650"/>
                </a:lnTo>
                <a:close/>
                <a:moveTo>
                  <a:pt x="162" y="691"/>
                </a:moveTo>
                <a:cubicBezTo>
                  <a:pt x="174" y="701"/>
                  <a:pt x="185" y="710"/>
                  <a:pt x="195" y="719"/>
                </a:cubicBezTo>
                <a:lnTo>
                  <a:pt x="186" y="729"/>
                </a:lnTo>
                <a:cubicBezTo>
                  <a:pt x="175" y="719"/>
                  <a:pt x="165" y="709"/>
                  <a:pt x="154" y="700"/>
                </a:cubicBezTo>
                <a:lnTo>
                  <a:pt x="162" y="691"/>
                </a:lnTo>
                <a:close/>
                <a:moveTo>
                  <a:pt x="155" y="745"/>
                </a:moveTo>
                <a:cubicBezTo>
                  <a:pt x="165" y="753"/>
                  <a:pt x="176" y="762"/>
                  <a:pt x="189" y="772"/>
                </a:cubicBezTo>
                <a:lnTo>
                  <a:pt x="179" y="782"/>
                </a:lnTo>
                <a:cubicBezTo>
                  <a:pt x="168" y="772"/>
                  <a:pt x="157" y="763"/>
                  <a:pt x="147" y="755"/>
                </a:cubicBezTo>
                <a:lnTo>
                  <a:pt x="155" y="745"/>
                </a:lnTo>
                <a:close/>
                <a:moveTo>
                  <a:pt x="150" y="879"/>
                </a:moveTo>
                <a:cubicBezTo>
                  <a:pt x="159" y="858"/>
                  <a:pt x="166" y="833"/>
                  <a:pt x="174" y="804"/>
                </a:cubicBezTo>
                <a:cubicBezTo>
                  <a:pt x="179" y="807"/>
                  <a:pt x="183" y="809"/>
                  <a:pt x="187" y="810"/>
                </a:cubicBezTo>
                <a:cubicBezTo>
                  <a:pt x="177" y="840"/>
                  <a:pt x="170" y="865"/>
                  <a:pt x="165" y="885"/>
                </a:cubicBezTo>
                <a:lnTo>
                  <a:pt x="150" y="879"/>
                </a:lnTo>
                <a:close/>
                <a:moveTo>
                  <a:pt x="244" y="698"/>
                </a:moveTo>
                <a:lnTo>
                  <a:pt x="305" y="698"/>
                </a:lnTo>
                <a:lnTo>
                  <a:pt x="305" y="708"/>
                </a:lnTo>
                <a:lnTo>
                  <a:pt x="244" y="708"/>
                </a:lnTo>
                <a:lnTo>
                  <a:pt x="244" y="698"/>
                </a:lnTo>
                <a:close/>
                <a:moveTo>
                  <a:pt x="234" y="698"/>
                </a:moveTo>
                <a:lnTo>
                  <a:pt x="246" y="698"/>
                </a:lnTo>
                <a:lnTo>
                  <a:pt x="246" y="724"/>
                </a:lnTo>
                <a:cubicBezTo>
                  <a:pt x="246" y="747"/>
                  <a:pt x="236" y="764"/>
                  <a:pt x="216" y="775"/>
                </a:cubicBezTo>
                <a:cubicBezTo>
                  <a:pt x="214" y="772"/>
                  <a:pt x="211" y="769"/>
                  <a:pt x="207" y="765"/>
                </a:cubicBezTo>
                <a:cubicBezTo>
                  <a:pt x="225" y="757"/>
                  <a:pt x="234" y="743"/>
                  <a:pt x="234" y="724"/>
                </a:cubicBezTo>
                <a:lnTo>
                  <a:pt x="234" y="698"/>
                </a:lnTo>
                <a:close/>
                <a:moveTo>
                  <a:pt x="304" y="698"/>
                </a:moveTo>
                <a:lnTo>
                  <a:pt x="316" y="698"/>
                </a:lnTo>
                <a:lnTo>
                  <a:pt x="316" y="742"/>
                </a:lnTo>
                <a:cubicBezTo>
                  <a:pt x="316" y="749"/>
                  <a:pt x="319" y="753"/>
                  <a:pt x="325" y="753"/>
                </a:cubicBezTo>
                <a:lnTo>
                  <a:pt x="349" y="753"/>
                </a:lnTo>
                <a:cubicBezTo>
                  <a:pt x="347" y="756"/>
                  <a:pt x="346" y="760"/>
                  <a:pt x="346" y="764"/>
                </a:cubicBezTo>
                <a:lnTo>
                  <a:pt x="324" y="764"/>
                </a:lnTo>
                <a:cubicBezTo>
                  <a:pt x="310" y="764"/>
                  <a:pt x="304" y="757"/>
                  <a:pt x="304" y="744"/>
                </a:cubicBezTo>
                <a:lnTo>
                  <a:pt x="304" y="698"/>
                </a:lnTo>
                <a:close/>
                <a:moveTo>
                  <a:pt x="218" y="784"/>
                </a:moveTo>
                <a:lnTo>
                  <a:pt x="318" y="784"/>
                </a:lnTo>
                <a:lnTo>
                  <a:pt x="318" y="795"/>
                </a:lnTo>
                <a:lnTo>
                  <a:pt x="218" y="795"/>
                </a:lnTo>
                <a:lnTo>
                  <a:pt x="218" y="784"/>
                </a:lnTo>
                <a:close/>
                <a:moveTo>
                  <a:pt x="313" y="784"/>
                </a:moveTo>
                <a:lnTo>
                  <a:pt x="326" y="784"/>
                </a:lnTo>
                <a:lnTo>
                  <a:pt x="326" y="794"/>
                </a:lnTo>
                <a:cubicBezTo>
                  <a:pt x="308" y="839"/>
                  <a:pt x="268" y="871"/>
                  <a:pt x="206" y="889"/>
                </a:cubicBezTo>
                <a:cubicBezTo>
                  <a:pt x="203" y="886"/>
                  <a:pt x="200" y="883"/>
                  <a:pt x="197" y="879"/>
                </a:cubicBezTo>
                <a:cubicBezTo>
                  <a:pt x="259" y="862"/>
                  <a:pt x="298" y="832"/>
                  <a:pt x="313" y="790"/>
                </a:cubicBezTo>
                <a:lnTo>
                  <a:pt x="313" y="784"/>
                </a:lnTo>
                <a:close/>
                <a:moveTo>
                  <a:pt x="240" y="789"/>
                </a:moveTo>
                <a:cubicBezTo>
                  <a:pt x="253" y="833"/>
                  <a:pt x="289" y="862"/>
                  <a:pt x="347" y="876"/>
                </a:cubicBezTo>
                <a:cubicBezTo>
                  <a:pt x="342" y="881"/>
                  <a:pt x="338" y="884"/>
                  <a:pt x="336" y="887"/>
                </a:cubicBezTo>
                <a:cubicBezTo>
                  <a:pt x="276" y="870"/>
                  <a:pt x="240" y="838"/>
                  <a:pt x="228" y="792"/>
                </a:cubicBezTo>
                <a:lnTo>
                  <a:pt x="240" y="789"/>
                </a:lnTo>
                <a:close/>
                <a:moveTo>
                  <a:pt x="416" y="791"/>
                </a:moveTo>
                <a:lnTo>
                  <a:pt x="535" y="791"/>
                </a:lnTo>
                <a:lnTo>
                  <a:pt x="535" y="801"/>
                </a:lnTo>
                <a:lnTo>
                  <a:pt x="416" y="801"/>
                </a:lnTo>
                <a:lnTo>
                  <a:pt x="416" y="791"/>
                </a:lnTo>
                <a:close/>
                <a:moveTo>
                  <a:pt x="417" y="830"/>
                </a:moveTo>
                <a:lnTo>
                  <a:pt x="537" y="830"/>
                </a:lnTo>
                <a:lnTo>
                  <a:pt x="537" y="841"/>
                </a:lnTo>
                <a:lnTo>
                  <a:pt x="417" y="841"/>
                </a:lnTo>
                <a:lnTo>
                  <a:pt x="417" y="830"/>
                </a:lnTo>
                <a:close/>
                <a:moveTo>
                  <a:pt x="411" y="752"/>
                </a:moveTo>
                <a:lnTo>
                  <a:pt x="421" y="752"/>
                </a:lnTo>
                <a:lnTo>
                  <a:pt x="421" y="886"/>
                </a:lnTo>
                <a:lnTo>
                  <a:pt x="411" y="886"/>
                </a:lnTo>
                <a:lnTo>
                  <a:pt x="411" y="752"/>
                </a:lnTo>
                <a:close/>
                <a:moveTo>
                  <a:pt x="416" y="752"/>
                </a:moveTo>
                <a:lnTo>
                  <a:pt x="541" y="752"/>
                </a:lnTo>
                <a:lnTo>
                  <a:pt x="541" y="762"/>
                </a:lnTo>
                <a:lnTo>
                  <a:pt x="416" y="762"/>
                </a:lnTo>
                <a:lnTo>
                  <a:pt x="416" y="752"/>
                </a:lnTo>
                <a:close/>
                <a:moveTo>
                  <a:pt x="531" y="755"/>
                </a:moveTo>
                <a:lnTo>
                  <a:pt x="541" y="755"/>
                </a:lnTo>
                <a:lnTo>
                  <a:pt x="541" y="863"/>
                </a:lnTo>
                <a:cubicBezTo>
                  <a:pt x="541" y="877"/>
                  <a:pt x="535" y="884"/>
                  <a:pt x="521" y="884"/>
                </a:cubicBezTo>
                <a:cubicBezTo>
                  <a:pt x="514" y="884"/>
                  <a:pt x="506" y="884"/>
                  <a:pt x="496" y="884"/>
                </a:cubicBezTo>
                <a:cubicBezTo>
                  <a:pt x="495" y="880"/>
                  <a:pt x="494" y="876"/>
                  <a:pt x="494" y="872"/>
                </a:cubicBezTo>
                <a:cubicBezTo>
                  <a:pt x="499" y="873"/>
                  <a:pt x="507" y="873"/>
                  <a:pt x="517" y="873"/>
                </a:cubicBezTo>
                <a:cubicBezTo>
                  <a:pt x="526" y="873"/>
                  <a:pt x="531" y="869"/>
                  <a:pt x="531" y="861"/>
                </a:cubicBezTo>
                <a:lnTo>
                  <a:pt x="531" y="755"/>
                </a:lnTo>
                <a:close/>
                <a:moveTo>
                  <a:pt x="371" y="715"/>
                </a:moveTo>
                <a:lnTo>
                  <a:pt x="567" y="715"/>
                </a:lnTo>
                <a:lnTo>
                  <a:pt x="567" y="726"/>
                </a:lnTo>
                <a:lnTo>
                  <a:pt x="371" y="726"/>
                </a:lnTo>
                <a:lnTo>
                  <a:pt x="371" y="715"/>
                </a:lnTo>
                <a:close/>
                <a:moveTo>
                  <a:pt x="445" y="687"/>
                </a:moveTo>
                <a:lnTo>
                  <a:pt x="458" y="691"/>
                </a:lnTo>
                <a:cubicBezTo>
                  <a:pt x="441" y="734"/>
                  <a:pt x="413" y="773"/>
                  <a:pt x="374" y="806"/>
                </a:cubicBezTo>
                <a:cubicBezTo>
                  <a:pt x="372" y="803"/>
                  <a:pt x="369" y="800"/>
                  <a:pt x="365" y="796"/>
                </a:cubicBezTo>
                <a:cubicBezTo>
                  <a:pt x="404" y="764"/>
                  <a:pt x="431" y="728"/>
                  <a:pt x="445" y="687"/>
                </a:cubicBezTo>
                <a:close/>
                <a:moveTo>
                  <a:pt x="702" y="875"/>
                </a:moveTo>
                <a:lnTo>
                  <a:pt x="702" y="859"/>
                </a:lnTo>
                <a:lnTo>
                  <a:pt x="614" y="859"/>
                </a:lnTo>
                <a:lnTo>
                  <a:pt x="614" y="703"/>
                </a:lnTo>
                <a:lnTo>
                  <a:pt x="594" y="703"/>
                </a:lnTo>
                <a:lnTo>
                  <a:pt x="594" y="875"/>
                </a:lnTo>
                <a:lnTo>
                  <a:pt x="702" y="875"/>
                </a:lnTo>
                <a:close/>
                <a:moveTo>
                  <a:pt x="805" y="718"/>
                </a:moveTo>
                <a:cubicBezTo>
                  <a:pt x="767" y="721"/>
                  <a:pt x="746" y="746"/>
                  <a:pt x="742" y="791"/>
                </a:cubicBezTo>
                <a:cubicBezTo>
                  <a:pt x="744" y="835"/>
                  <a:pt x="765" y="858"/>
                  <a:pt x="803" y="862"/>
                </a:cubicBezTo>
                <a:cubicBezTo>
                  <a:pt x="843" y="860"/>
                  <a:pt x="864" y="836"/>
                  <a:pt x="866" y="791"/>
                </a:cubicBezTo>
                <a:cubicBezTo>
                  <a:pt x="863" y="746"/>
                  <a:pt x="842" y="721"/>
                  <a:pt x="805" y="718"/>
                </a:cubicBezTo>
                <a:close/>
                <a:moveTo>
                  <a:pt x="804" y="877"/>
                </a:moveTo>
                <a:cubicBezTo>
                  <a:pt x="752" y="874"/>
                  <a:pt x="725" y="846"/>
                  <a:pt x="722" y="792"/>
                </a:cubicBezTo>
                <a:cubicBezTo>
                  <a:pt x="725" y="734"/>
                  <a:pt x="753" y="704"/>
                  <a:pt x="806" y="701"/>
                </a:cubicBezTo>
                <a:cubicBezTo>
                  <a:pt x="857" y="704"/>
                  <a:pt x="884" y="734"/>
                  <a:pt x="888" y="791"/>
                </a:cubicBezTo>
                <a:cubicBezTo>
                  <a:pt x="885" y="846"/>
                  <a:pt x="857" y="875"/>
                  <a:pt x="804" y="877"/>
                </a:cubicBezTo>
                <a:close/>
                <a:moveTo>
                  <a:pt x="995" y="786"/>
                </a:moveTo>
                <a:lnTo>
                  <a:pt x="1069" y="786"/>
                </a:lnTo>
                <a:lnTo>
                  <a:pt x="1069" y="849"/>
                </a:lnTo>
                <a:cubicBezTo>
                  <a:pt x="1054" y="868"/>
                  <a:pt x="1030" y="877"/>
                  <a:pt x="995" y="877"/>
                </a:cubicBezTo>
                <a:cubicBezTo>
                  <a:pt x="941" y="874"/>
                  <a:pt x="913" y="846"/>
                  <a:pt x="910" y="792"/>
                </a:cubicBezTo>
                <a:cubicBezTo>
                  <a:pt x="912" y="733"/>
                  <a:pt x="939" y="703"/>
                  <a:pt x="991" y="701"/>
                </a:cubicBezTo>
                <a:cubicBezTo>
                  <a:pt x="1030" y="701"/>
                  <a:pt x="1055" y="718"/>
                  <a:pt x="1068" y="751"/>
                </a:cubicBezTo>
                <a:lnTo>
                  <a:pt x="1046" y="756"/>
                </a:lnTo>
                <a:cubicBezTo>
                  <a:pt x="1037" y="731"/>
                  <a:pt x="1019" y="718"/>
                  <a:pt x="991" y="718"/>
                </a:cubicBezTo>
                <a:cubicBezTo>
                  <a:pt x="954" y="721"/>
                  <a:pt x="934" y="746"/>
                  <a:pt x="931" y="791"/>
                </a:cubicBezTo>
                <a:cubicBezTo>
                  <a:pt x="933" y="835"/>
                  <a:pt x="955" y="858"/>
                  <a:pt x="994" y="862"/>
                </a:cubicBezTo>
                <a:cubicBezTo>
                  <a:pt x="1020" y="862"/>
                  <a:pt x="1038" y="855"/>
                  <a:pt x="1050" y="841"/>
                </a:cubicBezTo>
                <a:lnTo>
                  <a:pt x="1050" y="803"/>
                </a:lnTo>
                <a:lnTo>
                  <a:pt x="995" y="803"/>
                </a:lnTo>
                <a:lnTo>
                  <a:pt x="995" y="786"/>
                </a:lnTo>
                <a:close/>
                <a:moveTo>
                  <a:pt x="1177" y="718"/>
                </a:moveTo>
                <a:cubicBezTo>
                  <a:pt x="1139" y="721"/>
                  <a:pt x="1118" y="746"/>
                  <a:pt x="1114" y="791"/>
                </a:cubicBezTo>
                <a:cubicBezTo>
                  <a:pt x="1116" y="835"/>
                  <a:pt x="1137" y="858"/>
                  <a:pt x="1175" y="862"/>
                </a:cubicBezTo>
                <a:cubicBezTo>
                  <a:pt x="1215" y="860"/>
                  <a:pt x="1236" y="836"/>
                  <a:pt x="1238" y="791"/>
                </a:cubicBezTo>
                <a:cubicBezTo>
                  <a:pt x="1235" y="746"/>
                  <a:pt x="1214" y="721"/>
                  <a:pt x="1177" y="718"/>
                </a:cubicBezTo>
                <a:close/>
                <a:moveTo>
                  <a:pt x="1176" y="877"/>
                </a:moveTo>
                <a:cubicBezTo>
                  <a:pt x="1124" y="874"/>
                  <a:pt x="1097" y="846"/>
                  <a:pt x="1094" y="792"/>
                </a:cubicBezTo>
                <a:cubicBezTo>
                  <a:pt x="1097" y="734"/>
                  <a:pt x="1125" y="704"/>
                  <a:pt x="1178" y="701"/>
                </a:cubicBezTo>
                <a:cubicBezTo>
                  <a:pt x="1229" y="704"/>
                  <a:pt x="1256" y="734"/>
                  <a:pt x="1260" y="791"/>
                </a:cubicBezTo>
                <a:cubicBezTo>
                  <a:pt x="1257" y="846"/>
                  <a:pt x="1229" y="875"/>
                  <a:pt x="1176" y="877"/>
                </a:cubicBezTo>
                <a:close/>
                <a:moveTo>
                  <a:pt x="1279" y="704"/>
                </a:moveTo>
                <a:lnTo>
                  <a:pt x="1479" y="704"/>
                </a:lnTo>
                <a:lnTo>
                  <a:pt x="1479" y="716"/>
                </a:lnTo>
                <a:lnTo>
                  <a:pt x="1279" y="716"/>
                </a:lnTo>
                <a:lnTo>
                  <a:pt x="1279" y="704"/>
                </a:lnTo>
                <a:close/>
                <a:moveTo>
                  <a:pt x="1432" y="713"/>
                </a:moveTo>
                <a:lnTo>
                  <a:pt x="1445" y="713"/>
                </a:lnTo>
                <a:lnTo>
                  <a:pt x="1445" y="856"/>
                </a:lnTo>
                <a:cubicBezTo>
                  <a:pt x="1445" y="875"/>
                  <a:pt x="1436" y="884"/>
                  <a:pt x="1418" y="884"/>
                </a:cubicBezTo>
                <a:cubicBezTo>
                  <a:pt x="1410" y="884"/>
                  <a:pt x="1398" y="884"/>
                  <a:pt x="1384" y="883"/>
                </a:cubicBezTo>
                <a:cubicBezTo>
                  <a:pt x="1383" y="878"/>
                  <a:pt x="1382" y="873"/>
                  <a:pt x="1381" y="869"/>
                </a:cubicBezTo>
                <a:cubicBezTo>
                  <a:pt x="1392" y="870"/>
                  <a:pt x="1404" y="870"/>
                  <a:pt x="1416" y="870"/>
                </a:cubicBezTo>
                <a:cubicBezTo>
                  <a:pt x="1426" y="870"/>
                  <a:pt x="1432" y="865"/>
                  <a:pt x="1432" y="855"/>
                </a:cubicBezTo>
                <a:lnTo>
                  <a:pt x="1432" y="713"/>
                </a:lnTo>
                <a:close/>
                <a:moveTo>
                  <a:pt x="1301" y="750"/>
                </a:moveTo>
                <a:lnTo>
                  <a:pt x="1314" y="750"/>
                </a:lnTo>
                <a:lnTo>
                  <a:pt x="1314" y="831"/>
                </a:lnTo>
                <a:lnTo>
                  <a:pt x="1301" y="831"/>
                </a:lnTo>
                <a:lnTo>
                  <a:pt x="1301" y="750"/>
                </a:lnTo>
                <a:close/>
                <a:moveTo>
                  <a:pt x="1308" y="750"/>
                </a:moveTo>
                <a:lnTo>
                  <a:pt x="1382" y="750"/>
                </a:lnTo>
                <a:lnTo>
                  <a:pt x="1382" y="762"/>
                </a:lnTo>
                <a:lnTo>
                  <a:pt x="1308" y="762"/>
                </a:lnTo>
                <a:lnTo>
                  <a:pt x="1308" y="750"/>
                </a:lnTo>
                <a:close/>
                <a:moveTo>
                  <a:pt x="1376" y="750"/>
                </a:moveTo>
                <a:lnTo>
                  <a:pt x="1389" y="750"/>
                </a:lnTo>
                <a:lnTo>
                  <a:pt x="1389" y="831"/>
                </a:lnTo>
                <a:lnTo>
                  <a:pt x="1376" y="831"/>
                </a:lnTo>
                <a:lnTo>
                  <a:pt x="1376" y="750"/>
                </a:lnTo>
                <a:close/>
                <a:moveTo>
                  <a:pt x="1309" y="819"/>
                </a:moveTo>
                <a:lnTo>
                  <a:pt x="1382" y="819"/>
                </a:lnTo>
                <a:lnTo>
                  <a:pt x="1382" y="831"/>
                </a:lnTo>
                <a:lnTo>
                  <a:pt x="1309" y="831"/>
                </a:lnTo>
                <a:lnTo>
                  <a:pt x="1309" y="819"/>
                </a:lnTo>
                <a:close/>
                <a:moveTo>
                  <a:pt x="1577" y="690"/>
                </a:moveTo>
                <a:cubicBezTo>
                  <a:pt x="1588" y="705"/>
                  <a:pt x="1598" y="721"/>
                  <a:pt x="1607" y="738"/>
                </a:cubicBezTo>
                <a:lnTo>
                  <a:pt x="1595" y="745"/>
                </a:lnTo>
                <a:cubicBezTo>
                  <a:pt x="1586" y="729"/>
                  <a:pt x="1577" y="712"/>
                  <a:pt x="1567" y="697"/>
                </a:cubicBezTo>
                <a:lnTo>
                  <a:pt x="1577" y="690"/>
                </a:lnTo>
                <a:close/>
                <a:moveTo>
                  <a:pt x="1649" y="820"/>
                </a:moveTo>
                <a:cubicBezTo>
                  <a:pt x="1666" y="837"/>
                  <a:pt x="1682" y="854"/>
                  <a:pt x="1697" y="871"/>
                </a:cubicBezTo>
                <a:lnTo>
                  <a:pt x="1685" y="881"/>
                </a:lnTo>
                <a:cubicBezTo>
                  <a:pt x="1670" y="863"/>
                  <a:pt x="1655" y="845"/>
                  <a:pt x="1639" y="829"/>
                </a:cubicBezTo>
                <a:lnTo>
                  <a:pt x="1649" y="820"/>
                </a:lnTo>
                <a:close/>
                <a:moveTo>
                  <a:pt x="1514" y="698"/>
                </a:moveTo>
                <a:lnTo>
                  <a:pt x="1527" y="698"/>
                </a:lnTo>
                <a:lnTo>
                  <a:pt x="1527" y="845"/>
                </a:lnTo>
                <a:cubicBezTo>
                  <a:pt x="1545" y="835"/>
                  <a:pt x="1564" y="825"/>
                  <a:pt x="1583" y="814"/>
                </a:cubicBezTo>
                <a:cubicBezTo>
                  <a:pt x="1584" y="820"/>
                  <a:pt x="1584" y="824"/>
                  <a:pt x="1585" y="827"/>
                </a:cubicBezTo>
                <a:cubicBezTo>
                  <a:pt x="1566" y="838"/>
                  <a:pt x="1547" y="848"/>
                  <a:pt x="1528" y="859"/>
                </a:cubicBezTo>
                <a:cubicBezTo>
                  <a:pt x="1524" y="862"/>
                  <a:pt x="1520" y="865"/>
                  <a:pt x="1515" y="869"/>
                </a:cubicBezTo>
                <a:lnTo>
                  <a:pt x="1507" y="855"/>
                </a:lnTo>
                <a:cubicBezTo>
                  <a:pt x="1511" y="851"/>
                  <a:pt x="1514" y="845"/>
                  <a:pt x="1514" y="838"/>
                </a:cubicBezTo>
                <a:lnTo>
                  <a:pt x="1514" y="698"/>
                </a:lnTo>
                <a:close/>
                <a:moveTo>
                  <a:pt x="1653" y="692"/>
                </a:moveTo>
                <a:lnTo>
                  <a:pt x="1666" y="692"/>
                </a:lnTo>
                <a:lnTo>
                  <a:pt x="1666" y="729"/>
                </a:lnTo>
                <a:cubicBezTo>
                  <a:pt x="1666" y="771"/>
                  <a:pt x="1660" y="803"/>
                  <a:pt x="1647" y="826"/>
                </a:cubicBezTo>
                <a:cubicBezTo>
                  <a:pt x="1632" y="852"/>
                  <a:pt x="1607" y="873"/>
                  <a:pt x="1573" y="888"/>
                </a:cubicBezTo>
                <a:cubicBezTo>
                  <a:pt x="1571" y="884"/>
                  <a:pt x="1568" y="880"/>
                  <a:pt x="1565" y="876"/>
                </a:cubicBezTo>
                <a:cubicBezTo>
                  <a:pt x="1598" y="862"/>
                  <a:pt x="1622" y="843"/>
                  <a:pt x="1635" y="820"/>
                </a:cubicBezTo>
                <a:cubicBezTo>
                  <a:pt x="1647" y="800"/>
                  <a:pt x="1653" y="769"/>
                  <a:pt x="1653" y="729"/>
                </a:cubicBezTo>
                <a:lnTo>
                  <a:pt x="1653" y="692"/>
                </a:lnTo>
                <a:close/>
                <a:moveTo>
                  <a:pt x="1863" y="706"/>
                </a:moveTo>
                <a:lnTo>
                  <a:pt x="1874" y="706"/>
                </a:lnTo>
                <a:lnTo>
                  <a:pt x="1874" y="839"/>
                </a:lnTo>
                <a:lnTo>
                  <a:pt x="1863" y="839"/>
                </a:lnTo>
                <a:lnTo>
                  <a:pt x="1863" y="706"/>
                </a:lnTo>
                <a:close/>
                <a:moveTo>
                  <a:pt x="1897" y="689"/>
                </a:moveTo>
                <a:lnTo>
                  <a:pt x="1908" y="689"/>
                </a:lnTo>
                <a:lnTo>
                  <a:pt x="1908" y="862"/>
                </a:lnTo>
                <a:cubicBezTo>
                  <a:pt x="1908" y="878"/>
                  <a:pt x="1902" y="886"/>
                  <a:pt x="1888" y="886"/>
                </a:cubicBezTo>
                <a:cubicBezTo>
                  <a:pt x="1881" y="886"/>
                  <a:pt x="1874" y="886"/>
                  <a:pt x="1866" y="885"/>
                </a:cubicBezTo>
                <a:cubicBezTo>
                  <a:pt x="1865" y="881"/>
                  <a:pt x="1864" y="876"/>
                  <a:pt x="1863" y="872"/>
                </a:cubicBezTo>
                <a:cubicBezTo>
                  <a:pt x="1870" y="873"/>
                  <a:pt x="1877" y="873"/>
                  <a:pt x="1885" y="873"/>
                </a:cubicBezTo>
                <a:cubicBezTo>
                  <a:pt x="1893" y="873"/>
                  <a:pt x="1897" y="869"/>
                  <a:pt x="1897" y="860"/>
                </a:cubicBezTo>
                <a:lnTo>
                  <a:pt x="1897" y="689"/>
                </a:lnTo>
                <a:close/>
                <a:moveTo>
                  <a:pt x="1716" y="776"/>
                </a:moveTo>
                <a:lnTo>
                  <a:pt x="1856" y="776"/>
                </a:lnTo>
                <a:lnTo>
                  <a:pt x="1856" y="787"/>
                </a:lnTo>
                <a:lnTo>
                  <a:pt x="1716" y="787"/>
                </a:lnTo>
                <a:lnTo>
                  <a:pt x="1716" y="776"/>
                </a:lnTo>
                <a:close/>
                <a:moveTo>
                  <a:pt x="1736" y="697"/>
                </a:moveTo>
                <a:lnTo>
                  <a:pt x="1770" y="697"/>
                </a:lnTo>
                <a:lnTo>
                  <a:pt x="1770" y="708"/>
                </a:lnTo>
                <a:lnTo>
                  <a:pt x="1736" y="708"/>
                </a:lnTo>
                <a:lnTo>
                  <a:pt x="1736" y="697"/>
                </a:lnTo>
                <a:close/>
                <a:moveTo>
                  <a:pt x="1766" y="697"/>
                </a:moveTo>
                <a:lnTo>
                  <a:pt x="1776" y="697"/>
                </a:lnTo>
                <a:lnTo>
                  <a:pt x="1776" y="863"/>
                </a:lnTo>
                <a:cubicBezTo>
                  <a:pt x="1776" y="872"/>
                  <a:pt x="1772" y="878"/>
                  <a:pt x="1763" y="880"/>
                </a:cubicBezTo>
                <a:cubicBezTo>
                  <a:pt x="1760" y="881"/>
                  <a:pt x="1754" y="881"/>
                  <a:pt x="1744" y="881"/>
                </a:cubicBezTo>
                <a:cubicBezTo>
                  <a:pt x="1744" y="877"/>
                  <a:pt x="1743" y="873"/>
                  <a:pt x="1742" y="869"/>
                </a:cubicBezTo>
                <a:cubicBezTo>
                  <a:pt x="1749" y="870"/>
                  <a:pt x="1754" y="870"/>
                  <a:pt x="1758" y="870"/>
                </a:cubicBezTo>
                <a:cubicBezTo>
                  <a:pt x="1763" y="870"/>
                  <a:pt x="1766" y="867"/>
                  <a:pt x="1766" y="861"/>
                </a:cubicBezTo>
                <a:lnTo>
                  <a:pt x="1766" y="697"/>
                </a:lnTo>
                <a:close/>
                <a:moveTo>
                  <a:pt x="1732" y="697"/>
                </a:moveTo>
                <a:lnTo>
                  <a:pt x="1743" y="697"/>
                </a:lnTo>
                <a:lnTo>
                  <a:pt x="1743" y="798"/>
                </a:lnTo>
                <a:cubicBezTo>
                  <a:pt x="1743" y="836"/>
                  <a:pt x="1737" y="865"/>
                  <a:pt x="1725" y="886"/>
                </a:cubicBezTo>
                <a:cubicBezTo>
                  <a:pt x="1723" y="884"/>
                  <a:pt x="1720" y="880"/>
                  <a:pt x="1717" y="876"/>
                </a:cubicBezTo>
                <a:cubicBezTo>
                  <a:pt x="1727" y="859"/>
                  <a:pt x="1732" y="832"/>
                  <a:pt x="1732" y="798"/>
                </a:cubicBezTo>
                <a:lnTo>
                  <a:pt x="1732" y="697"/>
                </a:lnTo>
                <a:close/>
                <a:moveTo>
                  <a:pt x="1801" y="697"/>
                </a:moveTo>
                <a:lnTo>
                  <a:pt x="1839" y="697"/>
                </a:lnTo>
                <a:lnTo>
                  <a:pt x="1839" y="708"/>
                </a:lnTo>
                <a:lnTo>
                  <a:pt x="1801" y="708"/>
                </a:lnTo>
                <a:lnTo>
                  <a:pt x="1801" y="697"/>
                </a:lnTo>
                <a:close/>
                <a:moveTo>
                  <a:pt x="1834" y="697"/>
                </a:moveTo>
                <a:lnTo>
                  <a:pt x="1845" y="697"/>
                </a:lnTo>
                <a:lnTo>
                  <a:pt x="1845" y="861"/>
                </a:lnTo>
                <a:cubicBezTo>
                  <a:pt x="1845" y="875"/>
                  <a:pt x="1840" y="882"/>
                  <a:pt x="1828" y="882"/>
                </a:cubicBezTo>
                <a:cubicBezTo>
                  <a:pt x="1822" y="882"/>
                  <a:pt x="1815" y="882"/>
                  <a:pt x="1808" y="882"/>
                </a:cubicBezTo>
                <a:cubicBezTo>
                  <a:pt x="1808" y="879"/>
                  <a:pt x="1807" y="875"/>
                  <a:pt x="1806" y="870"/>
                </a:cubicBezTo>
                <a:cubicBezTo>
                  <a:pt x="1813" y="871"/>
                  <a:pt x="1819" y="871"/>
                  <a:pt x="1825" y="871"/>
                </a:cubicBezTo>
                <a:cubicBezTo>
                  <a:pt x="1831" y="871"/>
                  <a:pt x="1834" y="867"/>
                  <a:pt x="1834" y="859"/>
                </a:cubicBezTo>
                <a:lnTo>
                  <a:pt x="1834" y="697"/>
                </a:lnTo>
                <a:close/>
                <a:moveTo>
                  <a:pt x="1797" y="697"/>
                </a:moveTo>
                <a:lnTo>
                  <a:pt x="1808" y="697"/>
                </a:lnTo>
                <a:lnTo>
                  <a:pt x="1808" y="798"/>
                </a:lnTo>
                <a:cubicBezTo>
                  <a:pt x="1808" y="836"/>
                  <a:pt x="1802" y="865"/>
                  <a:pt x="1790" y="887"/>
                </a:cubicBezTo>
                <a:cubicBezTo>
                  <a:pt x="1788" y="884"/>
                  <a:pt x="1785" y="880"/>
                  <a:pt x="1782" y="876"/>
                </a:cubicBezTo>
                <a:cubicBezTo>
                  <a:pt x="1792" y="859"/>
                  <a:pt x="1797" y="832"/>
                  <a:pt x="1797" y="798"/>
                </a:cubicBezTo>
                <a:lnTo>
                  <a:pt x="1797" y="697"/>
                </a:lnTo>
                <a:close/>
                <a:moveTo>
                  <a:pt x="1946" y="698"/>
                </a:moveTo>
                <a:lnTo>
                  <a:pt x="1957" y="698"/>
                </a:lnTo>
                <a:lnTo>
                  <a:pt x="1957" y="888"/>
                </a:lnTo>
                <a:lnTo>
                  <a:pt x="1946" y="888"/>
                </a:lnTo>
                <a:lnTo>
                  <a:pt x="1946" y="698"/>
                </a:lnTo>
                <a:close/>
                <a:moveTo>
                  <a:pt x="1950" y="698"/>
                </a:moveTo>
                <a:lnTo>
                  <a:pt x="2001" y="698"/>
                </a:lnTo>
                <a:lnTo>
                  <a:pt x="2001" y="710"/>
                </a:lnTo>
                <a:cubicBezTo>
                  <a:pt x="1996" y="728"/>
                  <a:pt x="1991" y="748"/>
                  <a:pt x="1985" y="770"/>
                </a:cubicBezTo>
                <a:cubicBezTo>
                  <a:pt x="1996" y="787"/>
                  <a:pt x="2001" y="803"/>
                  <a:pt x="2001" y="819"/>
                </a:cubicBezTo>
                <a:cubicBezTo>
                  <a:pt x="2001" y="842"/>
                  <a:pt x="1994" y="854"/>
                  <a:pt x="1979" y="854"/>
                </a:cubicBezTo>
                <a:cubicBezTo>
                  <a:pt x="1977" y="854"/>
                  <a:pt x="1973" y="854"/>
                  <a:pt x="1968" y="854"/>
                </a:cubicBezTo>
                <a:cubicBezTo>
                  <a:pt x="1967" y="849"/>
                  <a:pt x="1966" y="845"/>
                  <a:pt x="1965" y="842"/>
                </a:cubicBezTo>
                <a:cubicBezTo>
                  <a:pt x="1969" y="842"/>
                  <a:pt x="1973" y="842"/>
                  <a:pt x="1977" y="842"/>
                </a:cubicBezTo>
                <a:cubicBezTo>
                  <a:pt x="1986" y="842"/>
                  <a:pt x="1990" y="834"/>
                  <a:pt x="1990" y="819"/>
                </a:cubicBezTo>
                <a:cubicBezTo>
                  <a:pt x="1990" y="805"/>
                  <a:pt x="1984" y="790"/>
                  <a:pt x="1973" y="772"/>
                </a:cubicBezTo>
                <a:cubicBezTo>
                  <a:pt x="1979" y="749"/>
                  <a:pt x="1985" y="729"/>
                  <a:pt x="1990" y="710"/>
                </a:cubicBezTo>
                <a:lnTo>
                  <a:pt x="1950" y="710"/>
                </a:lnTo>
                <a:lnTo>
                  <a:pt x="1950" y="698"/>
                </a:lnTo>
                <a:close/>
                <a:moveTo>
                  <a:pt x="2028" y="755"/>
                </a:moveTo>
                <a:lnTo>
                  <a:pt x="2111" y="755"/>
                </a:lnTo>
                <a:lnTo>
                  <a:pt x="2111" y="766"/>
                </a:lnTo>
                <a:lnTo>
                  <a:pt x="2028" y="766"/>
                </a:lnTo>
                <a:lnTo>
                  <a:pt x="2028" y="755"/>
                </a:lnTo>
                <a:close/>
                <a:moveTo>
                  <a:pt x="2007" y="796"/>
                </a:moveTo>
                <a:lnTo>
                  <a:pt x="2132" y="796"/>
                </a:lnTo>
                <a:lnTo>
                  <a:pt x="2132" y="807"/>
                </a:lnTo>
                <a:lnTo>
                  <a:pt x="2007" y="807"/>
                </a:lnTo>
                <a:lnTo>
                  <a:pt x="2007" y="796"/>
                </a:lnTo>
                <a:close/>
                <a:moveTo>
                  <a:pt x="2064" y="758"/>
                </a:moveTo>
                <a:lnTo>
                  <a:pt x="2076" y="758"/>
                </a:lnTo>
                <a:lnTo>
                  <a:pt x="2076" y="862"/>
                </a:lnTo>
                <a:cubicBezTo>
                  <a:pt x="2076" y="877"/>
                  <a:pt x="2069" y="884"/>
                  <a:pt x="2055" y="884"/>
                </a:cubicBezTo>
                <a:cubicBezTo>
                  <a:pt x="2051" y="884"/>
                  <a:pt x="2046" y="884"/>
                  <a:pt x="2040" y="884"/>
                </a:cubicBezTo>
                <a:cubicBezTo>
                  <a:pt x="2040" y="880"/>
                  <a:pt x="2039" y="876"/>
                  <a:pt x="2038" y="871"/>
                </a:cubicBezTo>
                <a:cubicBezTo>
                  <a:pt x="2044" y="872"/>
                  <a:pt x="2049" y="872"/>
                  <a:pt x="2055" y="872"/>
                </a:cubicBezTo>
                <a:cubicBezTo>
                  <a:pt x="2061" y="872"/>
                  <a:pt x="2064" y="869"/>
                  <a:pt x="2064" y="862"/>
                </a:cubicBezTo>
                <a:lnTo>
                  <a:pt x="2064" y="758"/>
                </a:lnTo>
                <a:close/>
                <a:moveTo>
                  <a:pt x="2030" y="822"/>
                </a:moveTo>
                <a:lnTo>
                  <a:pt x="2040" y="829"/>
                </a:lnTo>
                <a:cubicBezTo>
                  <a:pt x="2028" y="846"/>
                  <a:pt x="2016" y="862"/>
                  <a:pt x="2003" y="875"/>
                </a:cubicBezTo>
                <a:cubicBezTo>
                  <a:pt x="2001" y="873"/>
                  <a:pt x="1998" y="870"/>
                  <a:pt x="1994" y="867"/>
                </a:cubicBezTo>
                <a:cubicBezTo>
                  <a:pt x="2008" y="853"/>
                  <a:pt x="2020" y="838"/>
                  <a:pt x="2030" y="822"/>
                </a:cubicBezTo>
                <a:close/>
                <a:moveTo>
                  <a:pt x="2108" y="824"/>
                </a:moveTo>
                <a:cubicBezTo>
                  <a:pt x="2118" y="838"/>
                  <a:pt x="2128" y="852"/>
                  <a:pt x="2138" y="866"/>
                </a:cubicBezTo>
                <a:lnTo>
                  <a:pt x="2127" y="874"/>
                </a:lnTo>
                <a:cubicBezTo>
                  <a:pt x="2118" y="860"/>
                  <a:pt x="2108" y="845"/>
                  <a:pt x="2098" y="831"/>
                </a:cubicBezTo>
                <a:lnTo>
                  <a:pt x="2108" y="824"/>
                </a:lnTo>
                <a:close/>
                <a:moveTo>
                  <a:pt x="2077" y="688"/>
                </a:moveTo>
                <a:lnTo>
                  <a:pt x="2074" y="694"/>
                </a:lnTo>
                <a:cubicBezTo>
                  <a:pt x="2092" y="720"/>
                  <a:pt x="2115" y="740"/>
                  <a:pt x="2143" y="756"/>
                </a:cubicBezTo>
                <a:cubicBezTo>
                  <a:pt x="2141" y="759"/>
                  <a:pt x="2138" y="762"/>
                  <a:pt x="2135" y="767"/>
                </a:cubicBezTo>
                <a:cubicBezTo>
                  <a:pt x="2109" y="750"/>
                  <a:pt x="2087" y="730"/>
                  <a:pt x="2068" y="705"/>
                </a:cubicBezTo>
                <a:cubicBezTo>
                  <a:pt x="2055" y="729"/>
                  <a:pt x="2033" y="750"/>
                  <a:pt x="2004" y="768"/>
                </a:cubicBezTo>
                <a:cubicBezTo>
                  <a:pt x="2002" y="765"/>
                  <a:pt x="1999" y="762"/>
                  <a:pt x="1996" y="759"/>
                </a:cubicBezTo>
                <a:cubicBezTo>
                  <a:pt x="2028" y="740"/>
                  <a:pt x="2051" y="716"/>
                  <a:pt x="2064" y="688"/>
                </a:cubicBezTo>
                <a:lnTo>
                  <a:pt x="2077" y="688"/>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a:solidFill>
                <a:srgbClr val="FD3F03"/>
              </a:solidFill>
            </a:endParaRPr>
          </a:p>
        </p:txBody>
      </p:sp>
      <p:sp>
        <p:nvSpPr>
          <p:cNvPr id="3" name="矩形 2"/>
          <p:cNvSpPr/>
          <p:nvPr/>
        </p:nvSpPr>
        <p:spPr>
          <a:xfrm>
            <a:off x="1" y="3327637"/>
            <a:ext cx="9161314" cy="5939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1437919"/>
            <a:ext cx="5219904" cy="2327940"/>
          </a:xfrm>
          <a:prstGeom prst="rect">
            <a:avLst/>
          </a:prstGeom>
          <a:blipFill>
            <a:blip r:embed="rId7" cstate="screen">
              <a:extLst>
                <a:ext uri="{BEBA8EAE-BF5A-486C-A8C5-ECC9F3942E4B}">
                  <a14:imgProps xmlns:a14="http://schemas.microsoft.com/office/drawing/2010/main">
                    <a14:imgLayer r:embed="rId8">
                      <a14:imgEffect>
                        <a14:brightnessContrast bright="26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870105" y="1437919"/>
            <a:ext cx="5291210" cy="2327940"/>
          </a:xfrm>
          <a:custGeom>
            <a:avLst/>
            <a:gdLst>
              <a:gd name="connsiteX0" fmla="*/ 0 w 6480720"/>
              <a:gd name="connsiteY0" fmla="*/ 0 h 3104728"/>
              <a:gd name="connsiteX1" fmla="*/ 6480720 w 6480720"/>
              <a:gd name="connsiteY1" fmla="*/ 0 h 3104728"/>
              <a:gd name="connsiteX2" fmla="*/ 6480720 w 6480720"/>
              <a:gd name="connsiteY2" fmla="*/ 3104728 h 3104728"/>
              <a:gd name="connsiteX3" fmla="*/ 0 w 6480720"/>
              <a:gd name="connsiteY3" fmla="*/ 3104728 h 3104728"/>
              <a:gd name="connsiteX4" fmla="*/ 0 w 6480720"/>
              <a:gd name="connsiteY4" fmla="*/ 0 h 3104728"/>
              <a:gd name="connsiteX0" fmla="*/ 1190065 w 6480720"/>
              <a:gd name="connsiteY0" fmla="*/ 0 h 3104728"/>
              <a:gd name="connsiteX1" fmla="*/ 6480720 w 6480720"/>
              <a:gd name="connsiteY1" fmla="*/ 0 h 3104728"/>
              <a:gd name="connsiteX2" fmla="*/ 6480720 w 6480720"/>
              <a:gd name="connsiteY2" fmla="*/ 3104728 h 3104728"/>
              <a:gd name="connsiteX3" fmla="*/ 0 w 6480720"/>
              <a:gd name="connsiteY3" fmla="*/ 3104728 h 3104728"/>
              <a:gd name="connsiteX4" fmla="*/ 1190065 w 6480720"/>
              <a:gd name="connsiteY4" fmla="*/ 0 h 3104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720" h="3104728">
                <a:moveTo>
                  <a:pt x="1190065" y="0"/>
                </a:moveTo>
                <a:lnTo>
                  <a:pt x="6480720" y="0"/>
                </a:lnTo>
                <a:lnTo>
                  <a:pt x="6480720" y="3104728"/>
                </a:lnTo>
                <a:lnTo>
                  <a:pt x="0" y="3104728"/>
                </a:lnTo>
                <a:lnTo>
                  <a:pt x="1190065"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5313571" y="1815863"/>
            <a:ext cx="4228786" cy="853952"/>
          </a:xfrm>
          <a:prstGeom prst="rect">
            <a:avLst/>
          </a:prstGeom>
          <a:noFill/>
          <a:effectLst/>
        </p:spPr>
        <p:txBody>
          <a:bodyPr wrap="none" rtlCol="0">
            <a:spAutoFit/>
          </a:bodyPr>
          <a:lstStyle/>
          <a:p>
            <a:pPr algn="ctr"/>
            <a:r>
              <a:rPr lang="en-US" altLang="zh-CN" sz="4949" dirty="0">
                <a:solidFill>
                  <a:schemeClr val="bg1"/>
                </a:solidFill>
                <a:latin typeface="Impact MT Std" pitchFamily="34" charset="0"/>
                <a:ea typeface="微软雅黑" panose="020B0503020204020204" pitchFamily="34" charset="-122"/>
              </a:rPr>
              <a:t>THANK   YOU</a:t>
            </a:r>
          </a:p>
        </p:txBody>
      </p:sp>
      <p:pic>
        <p:nvPicPr>
          <p:cNvPr id="37" name="Picture 2"/>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6590402" y="3765859"/>
            <a:ext cx="2448399" cy="1295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4518008" y="2458105"/>
            <a:ext cx="5921799" cy="1015343"/>
          </a:xfrm>
          <a:prstGeom prst="rect">
            <a:avLst/>
          </a:prstGeom>
          <a:noFill/>
        </p:spPr>
        <p:txBody>
          <a:bodyPr wrap="square" rtlCol="0">
            <a:spAutoFit/>
          </a:bodyPr>
          <a:lstStyle/>
          <a:p>
            <a:pPr algn="ctr"/>
            <a:r>
              <a:rPr lang="zh-CN" altLang="en-US" sz="5998" b="1" dirty="0">
                <a:solidFill>
                  <a:schemeClr val="bg1"/>
                </a:solidFill>
                <a:latin typeface="微软雅黑" panose="020B0503020204020204" pitchFamily="34" charset="-122"/>
                <a:ea typeface="微软雅黑" panose="020B0503020204020204" pitchFamily="34" charset="-122"/>
              </a:rPr>
              <a:t>谢谢观看</a:t>
            </a:r>
            <a:endParaRPr lang="zh-CN" altLang="en-US" sz="12447"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41754445"/>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0-#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par>
                                <p:cTn id="14" presetID="49" presetClass="entr" presetSubtype="0" decel="100000" fill="hold" grpId="0" nodeType="withEffect">
                                  <p:stCondLst>
                                    <p:cond delay="500"/>
                                  </p:stCondLst>
                                  <p:iterate type="lt">
                                    <p:tmPct val="0"/>
                                  </p:iterate>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 calcmode="lin" valueType="num">
                                      <p:cBhvr>
                                        <p:cTn id="18" dur="500" fill="hold"/>
                                        <p:tgtEl>
                                          <p:spTgt spid="16"/>
                                        </p:tgtEl>
                                        <p:attrNameLst>
                                          <p:attrName>style.rotation</p:attrName>
                                        </p:attrNameLst>
                                      </p:cBhvr>
                                      <p:tavLst>
                                        <p:tav tm="0">
                                          <p:val>
                                            <p:fltVal val="360"/>
                                          </p:val>
                                        </p:tav>
                                        <p:tav tm="100000">
                                          <p:val>
                                            <p:fltVal val="0"/>
                                          </p:val>
                                        </p:tav>
                                      </p:tavLst>
                                    </p:anim>
                                    <p:animEffect transition="in" filter="fade">
                                      <p:cBhvr>
                                        <p:cTn id="19" dur="500"/>
                                        <p:tgtEl>
                                          <p:spTgt spid="16"/>
                                        </p:tgtEl>
                                      </p:cBhvr>
                                    </p:animEffect>
                                  </p:childTnLst>
                                </p:cTn>
                              </p:par>
                              <p:par>
                                <p:cTn id="20" presetID="41" presetClass="entr" presetSubtype="0" fill="hold" grpId="0" nodeType="withEffect">
                                  <p:stCondLst>
                                    <p:cond delay="500"/>
                                  </p:stCondLst>
                                  <p:iterate type="lt">
                                    <p:tmPct val="10000"/>
                                  </p:iterate>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7"/>
                                        </p:tgtEl>
                                        <p:attrNameLst>
                                          <p:attrName>ppt_y</p:attrName>
                                        </p:attrNameLst>
                                      </p:cBhvr>
                                      <p:tavLst>
                                        <p:tav tm="0">
                                          <p:val>
                                            <p:strVal val="#ppt_y"/>
                                          </p:val>
                                        </p:tav>
                                        <p:tav tm="100000">
                                          <p:val>
                                            <p:strVal val="#ppt_y"/>
                                          </p:val>
                                        </p:tav>
                                      </p:tavLst>
                                    </p:anim>
                                    <p:anim calcmode="lin" valueType="num">
                                      <p:cBhvr>
                                        <p:cTn id="2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7"/>
                                        </p:tgtEl>
                                      </p:cBhvr>
                                    </p:animEffect>
                                  </p:childTnLst>
                                </p:cTn>
                              </p:par>
                            </p:childTnLst>
                          </p:cTn>
                        </p:par>
                        <p:par>
                          <p:cTn id="27" fill="hold">
                            <p:stCondLst>
                              <p:cond delay="1650"/>
                            </p:stCondLst>
                            <p:childTnLst>
                              <p:par>
                                <p:cTn id="28" presetID="2" presetClass="entr" presetSubtype="8"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0-#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2150"/>
                            </p:stCondLst>
                            <p:childTnLst>
                              <p:par>
                                <p:cTn id="33" presetID="31"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p:cTn id="35" dur="500" fill="hold"/>
                                        <p:tgtEl>
                                          <p:spTgt spid="51"/>
                                        </p:tgtEl>
                                        <p:attrNameLst>
                                          <p:attrName>ppt_w</p:attrName>
                                        </p:attrNameLst>
                                      </p:cBhvr>
                                      <p:tavLst>
                                        <p:tav tm="0">
                                          <p:val>
                                            <p:fltVal val="0"/>
                                          </p:val>
                                        </p:tav>
                                        <p:tav tm="100000">
                                          <p:val>
                                            <p:strVal val="#ppt_w"/>
                                          </p:val>
                                        </p:tav>
                                      </p:tavLst>
                                    </p:anim>
                                    <p:anim calcmode="lin" valueType="num">
                                      <p:cBhvr>
                                        <p:cTn id="36" dur="500" fill="hold"/>
                                        <p:tgtEl>
                                          <p:spTgt spid="51"/>
                                        </p:tgtEl>
                                        <p:attrNameLst>
                                          <p:attrName>ppt_h</p:attrName>
                                        </p:attrNameLst>
                                      </p:cBhvr>
                                      <p:tavLst>
                                        <p:tav tm="0">
                                          <p:val>
                                            <p:fltVal val="0"/>
                                          </p:val>
                                        </p:tav>
                                        <p:tav tm="100000">
                                          <p:val>
                                            <p:strVal val="#ppt_h"/>
                                          </p:val>
                                        </p:tav>
                                      </p:tavLst>
                                    </p:anim>
                                    <p:anim calcmode="lin" valueType="num">
                                      <p:cBhvr>
                                        <p:cTn id="37" dur="500" fill="hold"/>
                                        <p:tgtEl>
                                          <p:spTgt spid="51"/>
                                        </p:tgtEl>
                                        <p:attrNameLst>
                                          <p:attrName>style.rotation</p:attrName>
                                        </p:attrNameLst>
                                      </p:cBhvr>
                                      <p:tavLst>
                                        <p:tav tm="0">
                                          <p:val>
                                            <p:fltVal val="90"/>
                                          </p:val>
                                        </p:tav>
                                        <p:tav tm="100000">
                                          <p:val>
                                            <p:fltVal val="0"/>
                                          </p:val>
                                        </p:tav>
                                      </p:tavLst>
                                    </p:anim>
                                    <p:animEffect transition="in" filter="fade">
                                      <p:cBhvr>
                                        <p:cTn id="3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3" grpId="0" animBg="1"/>
      <p:bldP spid="2" grpId="0" animBg="1"/>
      <p:bldP spid="24" grpId="0" animBg="1"/>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2"/>
          <p:cNvSpPr/>
          <p:nvPr/>
        </p:nvSpPr>
        <p:spPr>
          <a:xfrm>
            <a:off x="980587" y="1059976"/>
            <a:ext cx="3661409" cy="1749135"/>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01735" y="196105"/>
            <a:ext cx="444434" cy="30517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公司简介</a:t>
            </a:r>
            <a:endParaRPr lang="en-US" altLang="zh-CN" sz="15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7" name="Rectangle 2"/>
          <p:cNvSpPr/>
          <p:nvPr/>
        </p:nvSpPr>
        <p:spPr>
          <a:xfrm>
            <a:off x="4636035" y="1059976"/>
            <a:ext cx="3661409" cy="1749135"/>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8" name="Rectangle 3"/>
          <p:cNvSpPr/>
          <p:nvPr/>
        </p:nvSpPr>
        <p:spPr>
          <a:xfrm>
            <a:off x="979387" y="1059976"/>
            <a:ext cx="3656648" cy="1752144"/>
          </a:xfrm>
          <a:prstGeom prst="rect">
            <a:avLst/>
          </a:prstGeom>
          <a:solidFill>
            <a:srgbClr val="0070C0">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bg1">
                  <a:lumMod val="95000"/>
                </a:schemeClr>
              </a:solidFill>
            </a:endParaRPr>
          </a:p>
        </p:txBody>
      </p:sp>
      <p:sp>
        <p:nvSpPr>
          <p:cNvPr id="9" name="矩形 8"/>
          <p:cNvSpPr/>
          <p:nvPr/>
        </p:nvSpPr>
        <p:spPr>
          <a:xfrm>
            <a:off x="3437950" y="1346492"/>
            <a:ext cx="984835" cy="323141"/>
          </a:xfrm>
          <a:prstGeom prst="rect">
            <a:avLst/>
          </a:prstGeom>
        </p:spPr>
        <p:txBody>
          <a:bodyPr wrap="none" lIns="68555" tIns="34278" rIns="68555" bIns="34278">
            <a:spAutoFit/>
          </a:bodyPr>
          <a:lstStyle/>
          <a:p>
            <a:pPr algn="r"/>
            <a:r>
              <a:rPr lang="zh-CN" altLang="en-US" sz="1650" b="1" dirty="0">
                <a:solidFill>
                  <a:schemeClr val="bg1">
                    <a:lumMod val="95000"/>
                  </a:schemeClr>
                </a:solidFill>
                <a:latin typeface="微软雅黑" pitchFamily="34" charset="-122"/>
                <a:ea typeface="微软雅黑" pitchFamily="34" charset="-122"/>
              </a:rPr>
              <a:t>关于我们</a:t>
            </a:r>
            <a:endParaRPr lang="en-US" altLang="zh-CN" sz="1650" b="1" dirty="0">
              <a:solidFill>
                <a:schemeClr val="bg1">
                  <a:lumMod val="95000"/>
                </a:schemeClr>
              </a:solidFill>
              <a:latin typeface="微软雅黑" pitchFamily="34" charset="-122"/>
              <a:ea typeface="微软雅黑" pitchFamily="34" charset="-122"/>
            </a:endParaRPr>
          </a:p>
        </p:txBody>
      </p:sp>
      <p:sp>
        <p:nvSpPr>
          <p:cNvPr id="10" name="矩形 47"/>
          <p:cNvSpPr>
            <a:spLocks noChangeArrowheads="1"/>
          </p:cNvSpPr>
          <p:nvPr/>
        </p:nvSpPr>
        <p:spPr bwMode="auto">
          <a:xfrm>
            <a:off x="1238166" y="1685822"/>
            <a:ext cx="3268988"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smtClean="0">
                <a:solidFill>
                  <a:schemeClr val="bg1"/>
                </a:solidFill>
              </a:rPr>
              <a:t>第一</a:t>
            </a:r>
            <a:r>
              <a:rPr lang="en-US" altLang="zh-CN" sz="1050" dirty="0" smtClean="0">
                <a:solidFill>
                  <a:schemeClr val="bg1"/>
                </a:solidFill>
              </a:rPr>
              <a:t>PPT</a:t>
            </a:r>
            <a:r>
              <a:rPr lang="zh-CN" altLang="en-US" sz="1050" dirty="0" smtClean="0">
                <a:solidFill>
                  <a:schemeClr val="bg1"/>
                </a:solidFill>
              </a:rPr>
              <a:t>在</a:t>
            </a:r>
            <a:r>
              <a:rPr lang="en-US" altLang="zh-CN" sz="1050" dirty="0">
                <a:solidFill>
                  <a:schemeClr val="bg1"/>
                </a:solidFill>
              </a:rPr>
              <a:t>2008</a:t>
            </a:r>
            <a:r>
              <a:rPr lang="zh-CN" altLang="en-US" sz="1050" dirty="0">
                <a:solidFill>
                  <a:schemeClr val="bg1"/>
                </a:solidFill>
              </a:rPr>
              <a:t>年</a:t>
            </a:r>
            <a:r>
              <a:rPr lang="en-US" altLang="zh-CN" sz="1050" dirty="0">
                <a:solidFill>
                  <a:schemeClr val="bg1"/>
                </a:solidFill>
              </a:rPr>
              <a:t>8</a:t>
            </a:r>
            <a:r>
              <a:rPr lang="zh-CN" altLang="en-US" sz="1050" dirty="0">
                <a:solidFill>
                  <a:schemeClr val="bg1"/>
                </a:solidFill>
              </a:rPr>
              <a:t>月</a:t>
            </a:r>
            <a:r>
              <a:rPr lang="en-US" altLang="zh-CN" sz="1050" dirty="0">
                <a:solidFill>
                  <a:schemeClr val="bg1"/>
                </a:solidFill>
              </a:rPr>
              <a:t>8</a:t>
            </a:r>
            <a:r>
              <a:rPr lang="zh-CN" altLang="en-US" sz="1050" dirty="0">
                <a:solidFill>
                  <a:schemeClr val="bg1"/>
                </a:solidFill>
              </a:rPr>
              <a:t>日</a:t>
            </a:r>
            <a:r>
              <a:rPr lang="en-US" altLang="zh-CN" sz="1050" dirty="0">
                <a:solidFill>
                  <a:schemeClr val="bg1"/>
                </a:solidFill>
              </a:rPr>
              <a:t>(</a:t>
            </a:r>
            <a:r>
              <a:rPr lang="zh-CN" altLang="en-US" sz="1050" dirty="0">
                <a:solidFill>
                  <a:schemeClr val="bg1"/>
                </a:solidFill>
              </a:rPr>
              <a:t>奥运会开幕</a:t>
            </a:r>
            <a:r>
              <a:rPr lang="en-US" altLang="zh-CN" sz="1050" dirty="0">
                <a:solidFill>
                  <a:schemeClr val="bg1"/>
                </a:solidFill>
              </a:rPr>
              <a:t>)</a:t>
            </a:r>
            <a:r>
              <a:rPr lang="zh-CN" altLang="en-US" sz="1050" dirty="0">
                <a:solidFill>
                  <a:schemeClr val="bg1"/>
                </a:solidFill>
              </a:rPr>
              <a:t>兴建，是设计作品交易平台，主要经营正版设计稿，正版摄影图，正版插画，正版</a:t>
            </a:r>
            <a:r>
              <a:rPr lang="en-US" altLang="zh-CN" sz="1050" dirty="0">
                <a:solidFill>
                  <a:schemeClr val="bg1"/>
                </a:solidFill>
              </a:rPr>
              <a:t>3d</a:t>
            </a:r>
            <a:r>
              <a:rPr lang="zh-CN" altLang="en-US" sz="1050" dirty="0">
                <a:solidFill>
                  <a:schemeClr val="bg1"/>
                </a:solidFill>
              </a:rPr>
              <a:t>模型，正版</a:t>
            </a:r>
            <a:r>
              <a:rPr lang="en-US" altLang="zh-CN" sz="1050" dirty="0">
                <a:solidFill>
                  <a:schemeClr val="bg1"/>
                </a:solidFill>
              </a:rPr>
              <a:t>flash</a:t>
            </a:r>
            <a:r>
              <a:rPr lang="zh-CN" altLang="en-US" sz="1050" dirty="0">
                <a:solidFill>
                  <a:schemeClr val="bg1"/>
                </a:solidFill>
              </a:rPr>
              <a:t>源文件等销售。</a:t>
            </a:r>
            <a:endParaRPr lang="zh-CN" altLang="en-US" sz="1050" dirty="0">
              <a:solidFill>
                <a:schemeClr val="bg1"/>
              </a:solidFill>
              <a:sym typeface="微软雅黑" pitchFamily="34" charset="-122"/>
            </a:endParaRPr>
          </a:p>
        </p:txBody>
      </p:sp>
      <p:sp>
        <p:nvSpPr>
          <p:cNvPr id="13" name="Oval 4"/>
          <p:cNvSpPr/>
          <p:nvPr/>
        </p:nvSpPr>
        <p:spPr>
          <a:xfrm>
            <a:off x="1611009" y="3192587"/>
            <a:ext cx="469721" cy="4718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bg1">
                  <a:lumMod val="95000"/>
                </a:schemeClr>
              </a:solidFill>
            </a:endParaRPr>
          </a:p>
        </p:txBody>
      </p:sp>
      <p:sp>
        <p:nvSpPr>
          <p:cNvPr id="14" name="Oval 12"/>
          <p:cNvSpPr/>
          <p:nvPr/>
        </p:nvSpPr>
        <p:spPr>
          <a:xfrm>
            <a:off x="3503261" y="3185977"/>
            <a:ext cx="476301" cy="47841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bg1">
                  <a:lumMod val="95000"/>
                </a:schemeClr>
              </a:solidFill>
            </a:endParaRPr>
          </a:p>
        </p:txBody>
      </p:sp>
      <p:sp>
        <p:nvSpPr>
          <p:cNvPr id="15" name="Oval 14"/>
          <p:cNvSpPr/>
          <p:nvPr/>
        </p:nvSpPr>
        <p:spPr>
          <a:xfrm>
            <a:off x="5306162" y="3192587"/>
            <a:ext cx="468682" cy="4718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bg1">
                  <a:lumMod val="95000"/>
                </a:schemeClr>
              </a:solidFill>
            </a:endParaRPr>
          </a:p>
        </p:txBody>
      </p:sp>
      <p:sp>
        <p:nvSpPr>
          <p:cNvPr id="16" name="Oval 16"/>
          <p:cNvSpPr/>
          <p:nvPr/>
        </p:nvSpPr>
        <p:spPr>
          <a:xfrm>
            <a:off x="7178363" y="3193149"/>
            <a:ext cx="468124" cy="47123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bg1">
                  <a:lumMod val="95000"/>
                </a:schemeClr>
              </a:solidFill>
            </a:endParaRPr>
          </a:p>
        </p:txBody>
      </p:sp>
      <p:grpSp>
        <p:nvGrpSpPr>
          <p:cNvPr id="17" name="Group 20"/>
          <p:cNvGrpSpPr/>
          <p:nvPr/>
        </p:nvGrpSpPr>
        <p:grpSpPr>
          <a:xfrm>
            <a:off x="1717875" y="3297037"/>
            <a:ext cx="263040" cy="264673"/>
            <a:chOff x="7971783" y="2080670"/>
            <a:chExt cx="401822" cy="404317"/>
          </a:xfrm>
          <a:solidFill>
            <a:schemeClr val="bg1"/>
          </a:solidFill>
        </p:grpSpPr>
        <p:sp>
          <p:nvSpPr>
            <p:cNvPr id="18"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9"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20" name="Group 23"/>
          <p:cNvGrpSpPr/>
          <p:nvPr/>
        </p:nvGrpSpPr>
        <p:grpSpPr>
          <a:xfrm>
            <a:off x="3636056" y="3298878"/>
            <a:ext cx="258441" cy="225307"/>
            <a:chOff x="7540014" y="4306907"/>
            <a:chExt cx="389342" cy="339426"/>
          </a:xfrm>
          <a:solidFill>
            <a:schemeClr val="bg1"/>
          </a:solidFill>
        </p:grpSpPr>
        <p:sp>
          <p:nvSpPr>
            <p:cNvPr id="2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2"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3"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4"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5"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6"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7"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32" name="Group 35"/>
          <p:cNvGrpSpPr/>
          <p:nvPr/>
        </p:nvGrpSpPr>
        <p:grpSpPr>
          <a:xfrm>
            <a:off x="7279807" y="3297037"/>
            <a:ext cx="248040" cy="246408"/>
            <a:chOff x="6853673" y="3715407"/>
            <a:chExt cx="379359" cy="376864"/>
          </a:xfrm>
          <a:solidFill>
            <a:schemeClr val="bg1"/>
          </a:solidFill>
        </p:grpSpPr>
        <p:sp>
          <p:nvSpPr>
            <p:cNvPr id="33"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4"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5"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6"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7"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8"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9"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0"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1"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2"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3"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4"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5"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6"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7"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8"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9"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50"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51" name="Group 54"/>
          <p:cNvGrpSpPr/>
          <p:nvPr/>
        </p:nvGrpSpPr>
        <p:grpSpPr>
          <a:xfrm>
            <a:off x="5442476" y="3329057"/>
            <a:ext cx="196054" cy="254871"/>
            <a:chOff x="6421904" y="4798576"/>
            <a:chExt cx="299494" cy="389342"/>
          </a:xfrm>
          <a:solidFill>
            <a:schemeClr val="bg1"/>
          </a:solidFill>
        </p:grpSpPr>
        <p:sp>
          <p:nvSpPr>
            <p:cNvPr id="52"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53"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54" name="矩形 53"/>
          <p:cNvSpPr/>
          <p:nvPr/>
        </p:nvSpPr>
        <p:spPr>
          <a:xfrm>
            <a:off x="1252727" y="3749669"/>
            <a:ext cx="1163522" cy="300058"/>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5" name="矩形 47"/>
          <p:cNvSpPr>
            <a:spLocks noChangeArrowheads="1"/>
          </p:cNvSpPr>
          <p:nvPr/>
        </p:nvSpPr>
        <p:spPr bwMode="auto">
          <a:xfrm>
            <a:off x="1144743" y="3975540"/>
            <a:ext cx="1478157" cy="56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56" name="矩形 55"/>
          <p:cNvSpPr/>
          <p:nvPr/>
        </p:nvSpPr>
        <p:spPr>
          <a:xfrm>
            <a:off x="3144185" y="3749669"/>
            <a:ext cx="1163522" cy="300058"/>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7" name="矩形 47"/>
          <p:cNvSpPr>
            <a:spLocks noChangeArrowheads="1"/>
          </p:cNvSpPr>
          <p:nvPr/>
        </p:nvSpPr>
        <p:spPr bwMode="auto">
          <a:xfrm>
            <a:off x="3036201" y="3975540"/>
            <a:ext cx="1478157" cy="56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58" name="矩形 57"/>
          <p:cNvSpPr/>
          <p:nvPr/>
        </p:nvSpPr>
        <p:spPr>
          <a:xfrm>
            <a:off x="6819288" y="3749669"/>
            <a:ext cx="1163522" cy="300058"/>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9" name="矩形 47"/>
          <p:cNvSpPr>
            <a:spLocks noChangeArrowheads="1"/>
          </p:cNvSpPr>
          <p:nvPr/>
        </p:nvSpPr>
        <p:spPr bwMode="auto">
          <a:xfrm>
            <a:off x="6711303" y="3975540"/>
            <a:ext cx="1478157" cy="56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60" name="矩形 59"/>
          <p:cNvSpPr/>
          <p:nvPr/>
        </p:nvSpPr>
        <p:spPr>
          <a:xfrm>
            <a:off x="4946293" y="3749669"/>
            <a:ext cx="1163522" cy="300058"/>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61" name="矩形 47"/>
          <p:cNvSpPr>
            <a:spLocks noChangeArrowheads="1"/>
          </p:cNvSpPr>
          <p:nvPr/>
        </p:nvSpPr>
        <p:spPr bwMode="auto">
          <a:xfrm>
            <a:off x="4838309" y="3975540"/>
            <a:ext cx="1478157" cy="56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第一章：公司与团队</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4</a:t>
            </a:r>
          </a:p>
        </p:txBody>
      </p:sp>
    </p:spTree>
    <p:extLst>
      <p:ext uri="{BB962C8B-B14F-4D97-AF65-F5344CB8AC3E}">
        <p14:creationId xmlns:p14="http://schemas.microsoft.com/office/powerpoint/2010/main" val="336057879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par>
                                <p:cTn id="26" presetID="22" presetClass="entr" presetSubtype="2"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par>
                                <p:cTn id="29" presetID="22" presetClass="entr" presetSubtype="2" fill="hold" grpId="0" nodeType="withEffect">
                                  <p:stCondLst>
                                    <p:cond delay="25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1750"/>
                            </p:stCondLst>
                            <p:childTnLst>
                              <p:par>
                                <p:cTn id="33" presetID="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childTnLst>
                          </p:cTn>
                        </p:par>
                        <p:par>
                          <p:cTn id="37" fill="hold">
                            <p:stCondLst>
                              <p:cond delay="2250"/>
                            </p:stCondLst>
                            <p:childTnLst>
                              <p:par>
                                <p:cTn id="38" presetID="21"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heel(1)">
                                      <p:cBhvr>
                                        <p:cTn id="40" dur="400"/>
                                        <p:tgtEl>
                                          <p:spTgt spid="13"/>
                                        </p:tgtEl>
                                      </p:cBhvr>
                                    </p:animEffect>
                                  </p:childTnLst>
                                </p:cTn>
                              </p:par>
                            </p:childTnLst>
                          </p:cTn>
                        </p:par>
                        <p:par>
                          <p:cTn id="41" fill="hold">
                            <p:stCondLst>
                              <p:cond delay="2650"/>
                            </p:stCondLst>
                            <p:childTnLst>
                              <p:par>
                                <p:cTn id="42" presetID="21"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heel(1)">
                                      <p:cBhvr>
                                        <p:cTn id="44" dur="400"/>
                                        <p:tgtEl>
                                          <p:spTgt spid="14"/>
                                        </p:tgtEl>
                                      </p:cBhvr>
                                    </p:animEffect>
                                  </p:childTnLst>
                                </p:cTn>
                              </p:par>
                            </p:childTnLst>
                          </p:cTn>
                        </p:par>
                        <p:par>
                          <p:cTn id="45" fill="hold">
                            <p:stCondLst>
                              <p:cond delay="3050"/>
                            </p:stCondLst>
                            <p:childTnLst>
                              <p:par>
                                <p:cTn id="46" presetID="21" presetClass="entr" presetSubtype="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heel(1)">
                                      <p:cBhvr>
                                        <p:cTn id="48" dur="400"/>
                                        <p:tgtEl>
                                          <p:spTgt spid="15"/>
                                        </p:tgtEl>
                                      </p:cBhvr>
                                    </p:animEffect>
                                  </p:childTnLst>
                                </p:cTn>
                              </p:par>
                            </p:childTnLst>
                          </p:cTn>
                        </p:par>
                        <p:par>
                          <p:cTn id="49" fill="hold">
                            <p:stCondLst>
                              <p:cond delay="3450"/>
                            </p:stCondLst>
                            <p:childTnLst>
                              <p:par>
                                <p:cTn id="50" presetID="21" presetClass="entr" presetSubtype="1"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heel(1)">
                                      <p:cBhvr>
                                        <p:cTn id="52" dur="400"/>
                                        <p:tgtEl>
                                          <p:spTgt spid="16"/>
                                        </p:tgtEl>
                                      </p:cBhvr>
                                    </p:animEffect>
                                  </p:childTnLst>
                                </p:cTn>
                              </p:par>
                            </p:childTnLst>
                          </p:cTn>
                        </p:par>
                        <p:par>
                          <p:cTn id="53" fill="hold">
                            <p:stCondLst>
                              <p:cond delay="3850"/>
                            </p:stCondLst>
                            <p:childTnLst>
                              <p:par>
                                <p:cTn id="54" presetID="10" presetClass="entr" presetSubtype="0"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250"/>
                                        <p:tgtEl>
                                          <p:spTgt spid="17"/>
                                        </p:tgtEl>
                                      </p:cBhvr>
                                    </p:animEffect>
                                  </p:childTnLst>
                                </p:cTn>
                              </p:par>
                              <p:par>
                                <p:cTn id="57" presetID="10" presetClass="entr" presetSubtype="0"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250"/>
                                        <p:tgtEl>
                                          <p:spTgt spid="20"/>
                                        </p:tgtEl>
                                      </p:cBhvr>
                                    </p:animEffect>
                                  </p:childTnLst>
                                </p:cTn>
                              </p:par>
                              <p:par>
                                <p:cTn id="60" presetID="10" presetClass="entr" presetSubtype="0" fill="hold"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250"/>
                                        <p:tgtEl>
                                          <p:spTgt spid="51"/>
                                        </p:tgtEl>
                                      </p:cBhvr>
                                    </p:animEffect>
                                  </p:childTnLst>
                                </p:cTn>
                              </p:par>
                              <p:par>
                                <p:cTn id="63" presetID="10" presetClass="entr" presetSubtype="0" fill="hold"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250"/>
                                        <p:tgtEl>
                                          <p:spTgt spid="32"/>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54"/>
                                        </p:tgtEl>
                                        <p:attrNameLst>
                                          <p:attrName>style.visibility</p:attrName>
                                        </p:attrNameLst>
                                      </p:cBhvr>
                                      <p:to>
                                        <p:strVal val="visible"/>
                                      </p:to>
                                    </p:set>
                                    <p:animEffect transition="in" filter="randombar(horizontal)">
                                      <p:cBhvr>
                                        <p:cTn id="68" dur="400"/>
                                        <p:tgtEl>
                                          <p:spTgt spid="54"/>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55"/>
                                        </p:tgtEl>
                                        <p:attrNameLst>
                                          <p:attrName>style.visibility</p:attrName>
                                        </p:attrNameLst>
                                      </p:cBhvr>
                                      <p:to>
                                        <p:strVal val="visible"/>
                                      </p:to>
                                    </p:set>
                                    <p:animEffect transition="in" filter="randombar(horizontal)">
                                      <p:cBhvr>
                                        <p:cTn id="71" dur="400"/>
                                        <p:tgtEl>
                                          <p:spTgt spid="55"/>
                                        </p:tgtEl>
                                      </p:cBhvr>
                                    </p:animEffect>
                                  </p:childTnLst>
                                </p:cTn>
                              </p:par>
                              <p:par>
                                <p:cTn id="72" presetID="14" presetClass="entr" presetSubtype="10" fill="hold" grpId="0" nodeType="withEffect">
                                  <p:stCondLst>
                                    <p:cond delay="750"/>
                                  </p:stCondLst>
                                  <p:childTnLst>
                                    <p:set>
                                      <p:cBhvr>
                                        <p:cTn id="73" dur="1" fill="hold">
                                          <p:stCondLst>
                                            <p:cond delay="0"/>
                                          </p:stCondLst>
                                        </p:cTn>
                                        <p:tgtEl>
                                          <p:spTgt spid="56"/>
                                        </p:tgtEl>
                                        <p:attrNameLst>
                                          <p:attrName>style.visibility</p:attrName>
                                        </p:attrNameLst>
                                      </p:cBhvr>
                                      <p:to>
                                        <p:strVal val="visible"/>
                                      </p:to>
                                    </p:set>
                                    <p:animEffect transition="in" filter="randombar(horizontal)">
                                      <p:cBhvr>
                                        <p:cTn id="74" dur="400"/>
                                        <p:tgtEl>
                                          <p:spTgt spid="56"/>
                                        </p:tgtEl>
                                      </p:cBhvr>
                                    </p:animEffect>
                                  </p:childTnLst>
                                </p:cTn>
                              </p:par>
                              <p:par>
                                <p:cTn id="75" presetID="14" presetClass="entr" presetSubtype="10" fill="hold" grpId="0" nodeType="withEffect">
                                  <p:stCondLst>
                                    <p:cond delay="750"/>
                                  </p:stCondLst>
                                  <p:childTnLst>
                                    <p:set>
                                      <p:cBhvr>
                                        <p:cTn id="76" dur="1" fill="hold">
                                          <p:stCondLst>
                                            <p:cond delay="0"/>
                                          </p:stCondLst>
                                        </p:cTn>
                                        <p:tgtEl>
                                          <p:spTgt spid="57"/>
                                        </p:tgtEl>
                                        <p:attrNameLst>
                                          <p:attrName>style.visibility</p:attrName>
                                        </p:attrNameLst>
                                      </p:cBhvr>
                                      <p:to>
                                        <p:strVal val="visible"/>
                                      </p:to>
                                    </p:set>
                                    <p:animEffect transition="in" filter="randombar(horizontal)">
                                      <p:cBhvr>
                                        <p:cTn id="77" dur="400"/>
                                        <p:tgtEl>
                                          <p:spTgt spid="57"/>
                                        </p:tgtEl>
                                      </p:cBhvr>
                                    </p:animEffect>
                                  </p:childTnLst>
                                </p:cTn>
                              </p:par>
                              <p:par>
                                <p:cTn id="78" presetID="14" presetClass="entr" presetSubtype="10" fill="hold" grpId="0" nodeType="withEffect">
                                  <p:stCondLst>
                                    <p:cond delay="750"/>
                                  </p:stCondLst>
                                  <p:childTnLst>
                                    <p:set>
                                      <p:cBhvr>
                                        <p:cTn id="79" dur="1" fill="hold">
                                          <p:stCondLst>
                                            <p:cond delay="0"/>
                                          </p:stCondLst>
                                        </p:cTn>
                                        <p:tgtEl>
                                          <p:spTgt spid="58"/>
                                        </p:tgtEl>
                                        <p:attrNameLst>
                                          <p:attrName>style.visibility</p:attrName>
                                        </p:attrNameLst>
                                      </p:cBhvr>
                                      <p:to>
                                        <p:strVal val="visible"/>
                                      </p:to>
                                    </p:set>
                                    <p:animEffect transition="in" filter="randombar(horizontal)">
                                      <p:cBhvr>
                                        <p:cTn id="80" dur="400"/>
                                        <p:tgtEl>
                                          <p:spTgt spid="58"/>
                                        </p:tgtEl>
                                      </p:cBhvr>
                                    </p:animEffect>
                                  </p:childTnLst>
                                </p:cTn>
                              </p:par>
                              <p:par>
                                <p:cTn id="81" presetID="14" presetClass="entr" presetSubtype="10" fill="hold" grpId="0" nodeType="withEffect">
                                  <p:stCondLst>
                                    <p:cond delay="750"/>
                                  </p:stCondLst>
                                  <p:childTnLst>
                                    <p:set>
                                      <p:cBhvr>
                                        <p:cTn id="82" dur="1" fill="hold">
                                          <p:stCondLst>
                                            <p:cond delay="0"/>
                                          </p:stCondLst>
                                        </p:cTn>
                                        <p:tgtEl>
                                          <p:spTgt spid="59"/>
                                        </p:tgtEl>
                                        <p:attrNameLst>
                                          <p:attrName>style.visibility</p:attrName>
                                        </p:attrNameLst>
                                      </p:cBhvr>
                                      <p:to>
                                        <p:strVal val="visible"/>
                                      </p:to>
                                    </p:set>
                                    <p:animEffect transition="in" filter="randombar(horizontal)">
                                      <p:cBhvr>
                                        <p:cTn id="83" dur="400"/>
                                        <p:tgtEl>
                                          <p:spTgt spid="59"/>
                                        </p:tgtEl>
                                      </p:cBhvr>
                                    </p:animEffect>
                                  </p:childTnLst>
                                </p:cTn>
                              </p:par>
                              <p:par>
                                <p:cTn id="84" presetID="14" presetClass="entr" presetSubtype="10" fill="hold" grpId="0" nodeType="withEffect">
                                  <p:stCondLst>
                                    <p:cond delay="750"/>
                                  </p:stCondLst>
                                  <p:childTnLst>
                                    <p:set>
                                      <p:cBhvr>
                                        <p:cTn id="85" dur="1" fill="hold">
                                          <p:stCondLst>
                                            <p:cond delay="0"/>
                                          </p:stCondLst>
                                        </p:cTn>
                                        <p:tgtEl>
                                          <p:spTgt spid="60"/>
                                        </p:tgtEl>
                                        <p:attrNameLst>
                                          <p:attrName>style.visibility</p:attrName>
                                        </p:attrNameLst>
                                      </p:cBhvr>
                                      <p:to>
                                        <p:strVal val="visible"/>
                                      </p:to>
                                    </p:set>
                                    <p:animEffect transition="in" filter="randombar(horizontal)">
                                      <p:cBhvr>
                                        <p:cTn id="86" dur="400"/>
                                        <p:tgtEl>
                                          <p:spTgt spid="60"/>
                                        </p:tgtEl>
                                      </p:cBhvr>
                                    </p:animEffect>
                                  </p:childTnLst>
                                </p:cTn>
                              </p:par>
                              <p:par>
                                <p:cTn id="87" presetID="14" presetClass="entr" presetSubtype="10" fill="hold" grpId="0" nodeType="withEffect">
                                  <p:stCondLst>
                                    <p:cond delay="750"/>
                                  </p:stCondLst>
                                  <p:childTnLst>
                                    <p:set>
                                      <p:cBhvr>
                                        <p:cTn id="88" dur="1" fill="hold">
                                          <p:stCondLst>
                                            <p:cond delay="0"/>
                                          </p:stCondLst>
                                        </p:cTn>
                                        <p:tgtEl>
                                          <p:spTgt spid="61"/>
                                        </p:tgtEl>
                                        <p:attrNameLst>
                                          <p:attrName>style.visibility</p:attrName>
                                        </p:attrNameLst>
                                      </p:cBhvr>
                                      <p:to>
                                        <p:strVal val="visible"/>
                                      </p:to>
                                    </p:set>
                                    <p:animEffect transition="in" filter="randombar(horizontal)">
                                      <p:cBhvr>
                                        <p:cTn id="89" dur="4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animBg="1"/>
      <p:bldP spid="3" grpId="0" animBg="1"/>
      <p:bldP spid="4" grpId="0"/>
      <p:bldP spid="7" grpId="0" animBg="1"/>
      <p:bldP spid="8" grpId="0" animBg="1"/>
      <p:bldP spid="9" grpId="0"/>
      <p:bldP spid="10" grpId="0"/>
      <p:bldP spid="13" grpId="0" animBg="1"/>
      <p:bldP spid="14" grpId="0" animBg="1"/>
      <p:bldP spid="15" grpId="0" animBg="1"/>
      <p:bldP spid="16" grpId="0" animBg="1"/>
      <p:bldP spid="54" grpId="0"/>
      <p:bldP spid="55" grpId="0"/>
      <p:bldP spid="56" grpId="0"/>
      <p:bldP spid="57" grpId="0"/>
      <p:bldP spid="58" grpId="0"/>
      <p:bldP spid="59" grpId="0"/>
      <p:bldP spid="60" grpId="0"/>
      <p:bldP spid="6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060"/>
  <p:tag name="ISPRING_RESOURCE_PATHS_HASH_PRESENTER" val="bcada6447f13119a27a29f568cb279692f13c27a"/>
</p:tagLst>
</file>

<file path=ppt/theme/theme1.xml><?xml version="1.0" encoding="utf-8"?>
<a:theme xmlns:a="http://schemas.openxmlformats.org/drawingml/2006/main" name="第一PPT，www.1ppt.com">
  <a:themeElements>
    <a:clrScheme name="自定义 8">
      <a:dk1>
        <a:sysClr val="windowText" lastClr="000000"/>
      </a:dk1>
      <a:lt1>
        <a:sysClr val="window" lastClr="FFFFFF"/>
      </a:lt1>
      <a:dk2>
        <a:srgbClr val="1F497D"/>
      </a:dk2>
      <a:lt2>
        <a:srgbClr val="EEECE1"/>
      </a:lt2>
      <a:accent1>
        <a:srgbClr val="0070C0"/>
      </a:accent1>
      <a:accent2>
        <a:srgbClr val="00B0F0"/>
      </a:accent2>
      <a:accent3>
        <a:srgbClr val="0070C0"/>
      </a:accent3>
      <a:accent4>
        <a:srgbClr val="00B0F0"/>
      </a:accent4>
      <a:accent5>
        <a:srgbClr val="4BACC6"/>
      </a:accent5>
      <a:accent6>
        <a:srgbClr val="F79646"/>
      </a:accent6>
      <a:hlink>
        <a:srgbClr val="0000FF"/>
      </a:hlink>
      <a:folHlink>
        <a:srgbClr val="800080"/>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391</TotalTime>
  <Pages>0</Pages>
  <Words>4611</Words>
  <Characters>0</Characters>
  <Application>Microsoft Office PowerPoint</Application>
  <DocSecurity>0</DocSecurity>
  <PresentationFormat>全屏显示(16:9)</PresentationFormat>
  <Lines>0</Lines>
  <Paragraphs>426</Paragraphs>
  <Slides>31</Slides>
  <Notes>30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公司简介</dc:title>
  <dc:creator>www.1ppt.com</dc:creator>
  <cp:keywords>第一PPT模板网：www.1ppt.com</cp:keywords>
  <cp:lastModifiedBy>Windows User</cp:lastModifiedBy>
  <cp:revision>181</cp:revision>
  <dcterms:created xsi:type="dcterms:W3CDTF">2013-01-25T01:44:32Z</dcterms:created>
  <dcterms:modified xsi:type="dcterms:W3CDTF">2017-07-28T01:08:23Z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2052-9.1.0.4468</vt:lpwstr>
  </property>
</Properties>
</file>