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991" r:id="rId2"/>
  </p:sldMasterIdLst>
  <p:notesMasterIdLst>
    <p:notesMasterId r:id="rId30"/>
  </p:notesMasterIdLst>
  <p:sldIdLst>
    <p:sldId id="2774" r:id="rId3"/>
    <p:sldId id="2775" r:id="rId4"/>
    <p:sldId id="2769" r:id="rId5"/>
    <p:sldId id="2757" r:id="rId6"/>
    <p:sldId id="2745" r:id="rId7"/>
    <p:sldId id="2763" r:id="rId8"/>
    <p:sldId id="2754" r:id="rId9"/>
    <p:sldId id="2747" r:id="rId10"/>
    <p:sldId id="2732" r:id="rId11"/>
    <p:sldId id="2762" r:id="rId12"/>
    <p:sldId id="2749" r:id="rId13"/>
    <p:sldId id="2756" r:id="rId14"/>
    <p:sldId id="2752" r:id="rId15"/>
    <p:sldId id="2755" r:id="rId16"/>
    <p:sldId id="2770" r:id="rId17"/>
    <p:sldId id="2764" r:id="rId18"/>
    <p:sldId id="2751" r:id="rId19"/>
    <p:sldId id="2746" r:id="rId20"/>
    <p:sldId id="2750" r:id="rId21"/>
    <p:sldId id="2766" r:id="rId22"/>
    <p:sldId id="2771" r:id="rId23"/>
    <p:sldId id="2768" r:id="rId24"/>
    <p:sldId id="2744" r:id="rId25"/>
    <p:sldId id="2758" r:id="rId26"/>
    <p:sldId id="2765" r:id="rId27"/>
    <p:sldId id="2776" r:id="rId28"/>
    <p:sldId id="2777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C11"/>
    <a:srgbClr val="1F2959"/>
    <a:srgbClr val="FBB040"/>
    <a:srgbClr val="07AFBC"/>
    <a:srgbClr val="255769"/>
    <a:srgbClr val="D1D844"/>
    <a:srgbClr val="2F6F85"/>
    <a:srgbClr val="C10250"/>
    <a:srgbClr val="28A18E"/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1" autoAdjust="0"/>
    <p:restoredTop sz="92986" autoAdjust="0"/>
  </p:normalViewPr>
  <p:slideViewPr>
    <p:cSldViewPr>
      <p:cViewPr>
        <p:scale>
          <a:sx n="75" d="100"/>
          <a:sy n="75" d="100"/>
        </p:scale>
        <p:origin x="-60" y="-1092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lumMod val="75000"/>
              </a:schemeClr>
            </a:solidFill>
            <a:ln w="25400">
              <a:noFill/>
            </a:ln>
            <a:effectLst/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4D8-4606-94E9-A7625C0762F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6</c:v>
                </c:pt>
                <c:pt idx="8">
                  <c:v>5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4D8-4606-94E9-A7625C0762FB}"/>
            </c:ext>
          </c:extLst>
        </c:ser>
        <c:ser>
          <c:idx val="1"/>
          <c:order val="1"/>
          <c:spPr>
            <a:solidFill>
              <a:schemeClr val="bg1"/>
            </a:solidFill>
            <a:ln w="25400">
              <a:noFill/>
            </a:ln>
            <a:effectLst/>
          </c:spPr>
          <c:invertIfNegative val="0"/>
          <c:val>
            <c:numRef>
              <c:f>Sheet1!$C$2:$C$11</c:f>
              <c:numCache>
                <c:formatCode>General</c:formatCode>
                <c:ptCount val="10"/>
                <c:pt idx="0">
                  <c:v>9</c:v>
                </c:pt>
                <c:pt idx="1">
                  <c:v>8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  <c:pt idx="6">
                  <c:v>3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4D8-4606-94E9-A7625C07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93124992"/>
        <c:axId val="193126784"/>
      </c:barChart>
      <c:catAx>
        <c:axId val="19312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pPr>
            <a:endParaRPr lang="zh-CN"/>
          </a:p>
        </c:txPr>
        <c:crossAx val="193126784"/>
        <c:crosses val="autoZero"/>
        <c:auto val="1"/>
        <c:lblAlgn val="ctr"/>
        <c:lblOffset val="100"/>
        <c:tickMarkSkip val="1"/>
        <c:noMultiLvlLbl val="0"/>
      </c:catAx>
      <c:valAx>
        <c:axId val="193126784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312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6505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139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384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1976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488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402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980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73280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975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90801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7159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5317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2404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34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5149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92097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6975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7307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633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463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18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389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779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818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842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889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7999" y="1803410"/>
            <a:ext cx="11090055" cy="3008313"/>
          </a:xfrm>
          <a:prstGeom prst="rect">
            <a:avLst/>
          </a:prstGeom>
        </p:spPr>
        <p:txBody>
          <a:bodyPr anchor="b"/>
          <a:lstStyle>
            <a:lvl1pPr>
              <a:defRPr sz="600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77999" y="4840298"/>
            <a:ext cx="11090055" cy="1582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3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7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1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6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9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52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3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142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80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834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883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14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8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8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69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8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82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990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8297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chart" Target="../charts/char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2181658" y="6851455"/>
            <a:ext cx="316162" cy="316162"/>
          </a:xfrm>
          <a:prstGeom prst="ellipse">
            <a:avLst/>
          </a:prstGeom>
          <a:solidFill>
            <a:srgbClr val="FCF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5" name="任意多边形 14"/>
          <p:cNvSpPr/>
          <p:nvPr/>
        </p:nvSpPr>
        <p:spPr>
          <a:xfrm>
            <a:off x="353" y="1"/>
            <a:ext cx="12858044" cy="3270993"/>
          </a:xfrm>
          <a:custGeom>
            <a:avLst/>
            <a:gdLst>
              <a:gd name="connsiteX0" fmla="*/ 0 w 12192000"/>
              <a:gd name="connsiteY0" fmla="*/ 0 h 3101556"/>
              <a:gd name="connsiteX1" fmla="*/ 12192000 w 12192000"/>
              <a:gd name="connsiteY1" fmla="*/ 0 h 3101556"/>
              <a:gd name="connsiteX2" fmla="*/ 12192000 w 12192000"/>
              <a:gd name="connsiteY2" fmla="*/ 3101556 h 3101556"/>
              <a:gd name="connsiteX3" fmla="*/ 4152453 w 12192000"/>
              <a:gd name="connsiteY3" fmla="*/ 3101556 h 3101556"/>
              <a:gd name="connsiteX4" fmla="*/ 4130878 w 12192000"/>
              <a:gd name="connsiteY4" fmla="*/ 2887533 h 3101556"/>
              <a:gd name="connsiteX5" fmla="*/ 2875546 w 12192000"/>
              <a:gd name="connsiteY5" fmla="*/ 1864408 h 3101556"/>
              <a:gd name="connsiteX6" fmla="*/ 1620215 w 12192000"/>
              <a:gd name="connsiteY6" fmla="*/ 2887533 h 3101556"/>
              <a:gd name="connsiteX7" fmla="*/ 1598640 w 12192000"/>
              <a:gd name="connsiteY7" fmla="*/ 3101556 h 3101556"/>
              <a:gd name="connsiteX8" fmla="*/ 0 w 12192000"/>
              <a:gd name="connsiteY8" fmla="*/ 3101556 h 310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101556">
                <a:moveTo>
                  <a:pt x="0" y="0"/>
                </a:moveTo>
                <a:lnTo>
                  <a:pt x="12192000" y="0"/>
                </a:lnTo>
                <a:lnTo>
                  <a:pt x="12192000" y="3101556"/>
                </a:lnTo>
                <a:lnTo>
                  <a:pt x="4152453" y="3101556"/>
                </a:lnTo>
                <a:lnTo>
                  <a:pt x="4130878" y="2887533"/>
                </a:lnTo>
                <a:cubicBezTo>
                  <a:pt x="4011395" y="2303637"/>
                  <a:pt x="3494765" y="1864408"/>
                  <a:pt x="2875546" y="1864408"/>
                </a:cubicBezTo>
                <a:cubicBezTo>
                  <a:pt x="2256328" y="1864408"/>
                  <a:pt x="1739697" y="2303637"/>
                  <a:pt x="1620215" y="2887533"/>
                </a:cubicBezTo>
                <a:lnTo>
                  <a:pt x="1598640" y="3101556"/>
                </a:lnTo>
                <a:lnTo>
                  <a:pt x="0" y="3101556"/>
                </a:lnTo>
                <a:close/>
              </a:path>
            </a:pathLst>
          </a:custGeom>
          <a:solidFill>
            <a:srgbClr val="FDBC1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5037830" y="4886126"/>
            <a:ext cx="2766171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055948" y="2306411"/>
            <a:ext cx="1954084" cy="1954084"/>
          </a:xfrm>
          <a:prstGeom prst="ellipse">
            <a:avLst/>
          </a:prstGeom>
          <a:solidFill>
            <a:srgbClr val="1F295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en-US" altLang="zh-CN" sz="2109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10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37831" y="2368159"/>
            <a:ext cx="61160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年中总结 工作汇报模板</a:t>
            </a:r>
          </a:p>
        </p:txBody>
      </p:sp>
      <p:sp>
        <p:nvSpPr>
          <p:cNvPr id="13" name="矩形 12"/>
          <p:cNvSpPr/>
          <p:nvPr/>
        </p:nvSpPr>
        <p:spPr>
          <a:xfrm>
            <a:off x="0" y="6813556"/>
            <a:ext cx="12858750" cy="419094"/>
          </a:xfrm>
          <a:prstGeom prst="rect">
            <a:avLst/>
          </a:prstGeom>
          <a:solidFill>
            <a:srgbClr val="1F2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-1" y="6813556"/>
            <a:ext cx="1062446" cy="419094"/>
          </a:xfrm>
          <a:prstGeom prst="rect">
            <a:avLst/>
          </a:prstGeom>
          <a:solidFill>
            <a:srgbClr val="FDBC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10"/>
          <p:cNvSpPr txBox="1"/>
          <p:nvPr/>
        </p:nvSpPr>
        <p:spPr>
          <a:xfrm>
            <a:off x="9259873" y="3511828"/>
            <a:ext cx="133914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汇报人：第一</a:t>
            </a:r>
            <a:r>
              <a:rPr lang="en-US" altLang="zh-CN" sz="12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solidFill>
                <a:srgbClr val="1F2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805639" y="3617621"/>
            <a:ext cx="360040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0569785" y="3617621"/>
            <a:ext cx="360040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280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23" grpId="0"/>
          <p:bldP spid="13" grpId="0" animBg="1"/>
          <p:bldP spid="14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23" grpId="0"/>
          <p:bldP spid="13" grpId="0" animBg="1"/>
          <p:bldP spid="14" grpId="0" animBg="1"/>
          <p:bldP spid="2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985620" y="2055469"/>
            <a:ext cx="3709051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88294" y="3508099"/>
            <a:ext cx="370637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88294" y="4891819"/>
            <a:ext cx="3706377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7027330" y="3169282"/>
            <a:ext cx="466734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7026472" y="4688117"/>
            <a:ext cx="466820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3" name="组合 2"/>
          <p:cNvGrpSpPr/>
          <p:nvPr/>
        </p:nvGrpSpPr>
        <p:grpSpPr>
          <a:xfrm>
            <a:off x="6968536" y="2108822"/>
            <a:ext cx="842927" cy="842927"/>
            <a:chOff x="4955424" y="1457564"/>
            <a:chExt cx="599448" cy="599448"/>
          </a:xfrm>
        </p:grpSpPr>
        <p:sp>
          <p:nvSpPr>
            <p:cNvPr id="33" name="椭圆 32"/>
            <p:cNvSpPr/>
            <p:nvPr/>
          </p:nvSpPr>
          <p:spPr>
            <a:xfrm>
              <a:off x="4955424" y="1457564"/>
              <a:ext cx="599448" cy="599448"/>
            </a:xfrm>
            <a:prstGeom prst="ellipse">
              <a:avLst/>
            </a:prstGeom>
            <a:solidFill>
              <a:srgbClr val="FFC000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5110341" y="1644432"/>
              <a:ext cx="289613" cy="227488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90233" y="3508099"/>
            <a:ext cx="842927" cy="842927"/>
            <a:chOff x="4970854" y="2513407"/>
            <a:chExt cx="599448" cy="599448"/>
          </a:xfrm>
        </p:grpSpPr>
        <p:sp>
          <p:nvSpPr>
            <p:cNvPr id="35" name="椭圆 34"/>
            <p:cNvSpPr/>
            <p:nvPr/>
          </p:nvSpPr>
          <p:spPr>
            <a:xfrm>
              <a:off x="4970854" y="2513407"/>
              <a:ext cx="599448" cy="599448"/>
            </a:xfrm>
            <a:prstGeom prst="ellipse">
              <a:avLst/>
            </a:prstGeom>
            <a:solidFill>
              <a:srgbClr val="232641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5110341" y="2641777"/>
              <a:ext cx="289614" cy="309707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015200" y="4862369"/>
            <a:ext cx="842927" cy="842927"/>
            <a:chOff x="4988609" y="3551062"/>
            <a:chExt cx="599448" cy="599448"/>
          </a:xfrm>
        </p:grpSpPr>
        <p:sp>
          <p:nvSpPr>
            <p:cNvPr id="37" name="椭圆 36"/>
            <p:cNvSpPr/>
            <p:nvPr/>
          </p:nvSpPr>
          <p:spPr>
            <a:xfrm>
              <a:off x="4988609" y="3551062"/>
              <a:ext cx="599448" cy="599448"/>
            </a:xfrm>
            <a:prstGeom prst="ellipse">
              <a:avLst/>
            </a:prstGeom>
            <a:solidFill>
              <a:srgbClr val="9D9DA8"/>
            </a:solidFill>
            <a:ln w="6350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7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5140570" y="3710860"/>
              <a:ext cx="295526" cy="279852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58837" y="1841485"/>
            <a:ext cx="5303420" cy="4812511"/>
            <a:chOff x="1158837" y="1841485"/>
            <a:chExt cx="5303420" cy="4812511"/>
          </a:xfrm>
        </p:grpSpPr>
        <p:grpSp>
          <p:nvGrpSpPr>
            <p:cNvPr id="29" name="组合 28"/>
            <p:cNvGrpSpPr/>
            <p:nvPr/>
          </p:nvGrpSpPr>
          <p:grpSpPr>
            <a:xfrm>
              <a:off x="1158837" y="1841485"/>
              <a:ext cx="5303420" cy="4812511"/>
              <a:chOff x="512440" y="949532"/>
              <a:chExt cx="3771528" cy="3422418"/>
            </a:xfrm>
          </p:grpSpPr>
          <p:pic>
            <p:nvPicPr>
              <p:cNvPr id="30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12440" y="949532"/>
                <a:ext cx="3771528" cy="3422418"/>
              </a:xfrm>
              <a:prstGeom prst="rect">
                <a:avLst/>
              </a:prstGeom>
            </p:spPr>
          </p:pic>
          <p:sp>
            <p:nvSpPr>
              <p:cNvPr id="32" name="透明"/>
              <p:cNvSpPr/>
              <p:nvPr/>
            </p:nvSpPr>
            <p:spPr bwMode="auto">
              <a:xfrm>
                <a:off x="2343885" y="1156746"/>
                <a:ext cx="1738915" cy="2176456"/>
              </a:xfrm>
              <a:custGeom>
                <a:avLst/>
                <a:gdLst>
                  <a:gd name="T0" fmla="*/ 1682 w 1682"/>
                  <a:gd name="T1" fmla="*/ 0 h 2069"/>
                  <a:gd name="T2" fmla="*/ 789 w 1682"/>
                  <a:gd name="T3" fmla="*/ 0 h 2069"/>
                  <a:gd name="T4" fmla="*/ 0 w 1682"/>
                  <a:gd name="T5" fmla="*/ 2069 h 2069"/>
                  <a:gd name="T6" fmla="*/ 1682 w 1682"/>
                  <a:gd name="T7" fmla="*/ 2069 h 2069"/>
                  <a:gd name="T8" fmla="*/ 1682 w 1682"/>
                  <a:gd name="T9" fmla="*/ 0 h 2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2" h="2069">
                    <a:moveTo>
                      <a:pt x="1682" y="0"/>
                    </a:moveTo>
                    <a:lnTo>
                      <a:pt x="789" y="0"/>
                    </a:lnTo>
                    <a:lnTo>
                      <a:pt x="0" y="2069"/>
                    </a:lnTo>
                    <a:lnTo>
                      <a:pt x="1682" y="2069"/>
                    </a:lnTo>
                    <a:lnTo>
                      <a:pt x="16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30000"/>
                    </a:schemeClr>
                  </a:gs>
                  <a:gs pos="23000">
                    <a:schemeClr val="bg1">
                      <a:alpha val="2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1460822" y="2108822"/>
              <a:ext cx="4718557" cy="3091679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2" name="矩形 1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262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1 0.15031 L -2.77778E-6 -1.35802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77" y="-753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545 -0.00123 L 1.11111E-6 1.23457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6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736 -0.1605 L 1.38889E-6 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8" y="802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 rot="5400000">
            <a:off x="10298634" y="2565749"/>
            <a:ext cx="1321296" cy="3878871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971587" y="2820584"/>
            <a:ext cx="1231915" cy="2415821"/>
            <a:chOff x="7558505" y="2674384"/>
            <a:chExt cx="1168246" cy="2290964"/>
          </a:xfrm>
          <a:solidFill>
            <a:srgbClr val="FFC000"/>
          </a:solidFill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42626" y="2816219"/>
            <a:ext cx="1231915" cy="2418003"/>
            <a:chOff x="6582724" y="2670245"/>
            <a:chExt cx="1168246" cy="2293034"/>
          </a:xfrm>
          <a:solidFill>
            <a:srgbClr val="232641"/>
          </a:solidFill>
        </p:grpSpPr>
        <p:sp>
          <p:nvSpPr>
            <p:cNvPr id="21" name="Freeform 9"/>
            <p:cNvSpPr>
              <a:spLocks/>
            </p:cNvSpPr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37193" y="2886999"/>
            <a:ext cx="1210570" cy="2270365"/>
            <a:chOff x="5629255" y="2737367"/>
            <a:chExt cx="1148004" cy="2153026"/>
          </a:xfrm>
          <a:solidFill>
            <a:srgbClr val="FFC000"/>
          </a:solidFill>
        </p:grpSpPr>
        <p:sp>
          <p:nvSpPr>
            <p:cNvPr id="30" name="任意多边形 29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88933" y="2812116"/>
            <a:ext cx="1231915" cy="2415821"/>
            <a:chOff x="4635171" y="2666353"/>
            <a:chExt cx="1168246" cy="2290964"/>
          </a:xfrm>
          <a:solidFill>
            <a:srgbClr val="232641"/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59973" y="2807750"/>
            <a:ext cx="1231915" cy="2418003"/>
            <a:chOff x="3659390" y="2662213"/>
            <a:chExt cx="1168246" cy="2293034"/>
          </a:xfrm>
          <a:solidFill>
            <a:srgbClr val="FFC000"/>
          </a:solidFill>
        </p:grpSpPr>
        <p:sp>
          <p:nvSpPr>
            <p:cNvPr id="12" name="Freeform 9"/>
            <p:cNvSpPr>
              <a:spLocks/>
            </p:cNvSpPr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33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54"/>
          <p:cNvSpPr txBox="1"/>
          <p:nvPr/>
        </p:nvSpPr>
        <p:spPr>
          <a:xfrm>
            <a:off x="2348038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Rectangle 55"/>
          <p:cNvSpPr/>
          <p:nvPr/>
        </p:nvSpPr>
        <p:spPr>
          <a:xfrm>
            <a:off x="2348038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54"/>
          <p:cNvSpPr txBox="1"/>
          <p:nvPr/>
        </p:nvSpPr>
        <p:spPr>
          <a:xfrm>
            <a:off x="3344495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Rectangle 55"/>
          <p:cNvSpPr/>
          <p:nvPr/>
        </p:nvSpPr>
        <p:spPr>
          <a:xfrm>
            <a:off x="3344495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54"/>
          <p:cNvSpPr txBox="1"/>
          <p:nvPr/>
        </p:nvSpPr>
        <p:spPr>
          <a:xfrm>
            <a:off x="4932546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Rectangle 55"/>
          <p:cNvSpPr/>
          <p:nvPr/>
        </p:nvSpPr>
        <p:spPr>
          <a:xfrm>
            <a:off x="4932546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54"/>
          <p:cNvSpPr txBox="1"/>
          <p:nvPr/>
        </p:nvSpPr>
        <p:spPr>
          <a:xfrm>
            <a:off x="5867204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Rectangle 55"/>
          <p:cNvSpPr/>
          <p:nvPr/>
        </p:nvSpPr>
        <p:spPr>
          <a:xfrm>
            <a:off x="5867204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54"/>
          <p:cNvSpPr txBox="1"/>
          <p:nvPr/>
        </p:nvSpPr>
        <p:spPr>
          <a:xfrm>
            <a:off x="7517054" y="1600101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Rectangle 55"/>
          <p:cNvSpPr/>
          <p:nvPr/>
        </p:nvSpPr>
        <p:spPr>
          <a:xfrm>
            <a:off x="7517054" y="1916018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4"/>
          <p:cNvSpPr txBox="1"/>
          <p:nvPr/>
        </p:nvSpPr>
        <p:spPr>
          <a:xfrm>
            <a:off x="8318062" y="5473537"/>
            <a:ext cx="1869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Rectangle 55"/>
          <p:cNvSpPr/>
          <p:nvPr/>
        </p:nvSpPr>
        <p:spPr>
          <a:xfrm>
            <a:off x="8318062" y="5787575"/>
            <a:ext cx="2000335" cy="632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39965" y="2878530"/>
            <a:ext cx="4105073" cy="2249019"/>
            <a:chOff x="-38987" y="2729334"/>
            <a:chExt cx="3892912" cy="2132784"/>
          </a:xfrm>
          <a:solidFill>
            <a:srgbClr val="232641"/>
          </a:solidFill>
        </p:grpSpPr>
        <p:sp>
          <p:nvSpPr>
            <p:cNvPr id="29" name="任意多边形 28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37" name="矩形 36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96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"/>
          <p:cNvSpPr/>
          <p:nvPr/>
        </p:nvSpPr>
        <p:spPr>
          <a:xfrm>
            <a:off x="353" y="4520413"/>
            <a:ext cx="12858044" cy="2712237"/>
          </a:xfrm>
          <a:prstGeom prst="rect">
            <a:avLst/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49"/>
          <p:cNvGrpSpPr/>
          <p:nvPr/>
        </p:nvGrpSpPr>
        <p:grpSpPr>
          <a:xfrm>
            <a:off x="3315296" y="1657794"/>
            <a:ext cx="6309491" cy="2947368"/>
            <a:chOff x="2357422" y="1178940"/>
            <a:chExt cx="4486995" cy="2096021"/>
          </a:xfrm>
        </p:grpSpPr>
        <p:grpSp>
          <p:nvGrpSpPr>
            <p:cNvPr id="29" name="Group 2"/>
            <p:cNvGrpSpPr/>
            <p:nvPr/>
          </p:nvGrpSpPr>
          <p:grpSpPr>
            <a:xfrm>
              <a:off x="2357422" y="1178940"/>
              <a:ext cx="2453635" cy="2033783"/>
              <a:chOff x="152400" y="438150"/>
              <a:chExt cx="6307824" cy="5228470"/>
            </a:xfrm>
          </p:grpSpPr>
          <p:pic>
            <p:nvPicPr>
              <p:cNvPr id="36" name="Picture 5" descr="imac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438150"/>
                <a:ext cx="6307824" cy="52284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tangle 4"/>
              <p:cNvSpPr/>
              <p:nvPr/>
            </p:nvSpPr>
            <p:spPr>
              <a:xfrm>
                <a:off x="381000" y="666750"/>
                <a:ext cx="5867400" cy="3505200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0" name="Group 5"/>
            <p:cNvGrpSpPr/>
            <p:nvPr/>
          </p:nvGrpSpPr>
          <p:grpSpPr>
            <a:xfrm>
              <a:off x="4006494" y="1893411"/>
              <a:ext cx="2288837" cy="1381550"/>
              <a:chOff x="336947" y="1950447"/>
              <a:chExt cx="6745544" cy="4071635"/>
            </a:xfrm>
          </p:grpSpPr>
          <p:pic>
            <p:nvPicPr>
              <p:cNvPr id="34" name="Picture 6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6947" y="1950447"/>
                <a:ext cx="6745544" cy="4071635"/>
              </a:xfrm>
              <a:prstGeom prst="rect">
                <a:avLst/>
              </a:prstGeom>
            </p:spPr>
          </p:pic>
          <p:sp>
            <p:nvSpPr>
              <p:cNvPr id="35" name="Rectangle 7"/>
              <p:cNvSpPr/>
              <p:nvPr/>
            </p:nvSpPr>
            <p:spPr>
              <a:xfrm>
                <a:off x="1129035" y="2160307"/>
                <a:ext cx="5184576" cy="3240361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8"/>
            <p:cNvGrpSpPr/>
            <p:nvPr/>
          </p:nvGrpSpPr>
          <p:grpSpPr>
            <a:xfrm>
              <a:off x="6406729" y="2294497"/>
              <a:ext cx="437688" cy="917910"/>
              <a:chOff x="685800" y="514350"/>
              <a:chExt cx="1985010" cy="4162944"/>
            </a:xfrm>
          </p:grpSpPr>
          <p:pic>
            <p:nvPicPr>
              <p:cNvPr id="32" name="Picture 9" descr="iPhone-5-(black).pn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5800" y="514350"/>
                <a:ext cx="1985010" cy="41629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Rectangle 10"/>
              <p:cNvSpPr/>
              <p:nvPr/>
            </p:nvSpPr>
            <p:spPr>
              <a:xfrm>
                <a:off x="838200" y="1123950"/>
                <a:ext cx="1676400" cy="2971799"/>
              </a:xfrm>
              <a:prstGeom prst="rect">
                <a:avLst/>
              </a:prstGeom>
              <a:blipFill dpi="0" rotWithShape="1">
                <a:blip r:embed="rId8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cxnSp>
        <p:nvCxnSpPr>
          <p:cNvPr id="38" name="Straight Connector 13"/>
          <p:cNvCxnSpPr>
            <a:stCxn id="57" idx="6"/>
            <a:endCxn id="76" idx="2"/>
          </p:cNvCxnSpPr>
          <p:nvPr/>
        </p:nvCxnSpPr>
        <p:spPr>
          <a:xfrm>
            <a:off x="2703481" y="5123138"/>
            <a:ext cx="3324077" cy="2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15"/>
          <p:cNvCxnSpPr>
            <a:stCxn id="76" idx="6"/>
            <a:endCxn id="67" idx="2"/>
          </p:cNvCxnSpPr>
          <p:nvPr/>
        </p:nvCxnSpPr>
        <p:spPr>
          <a:xfrm>
            <a:off x="6721648" y="5123138"/>
            <a:ext cx="3223623" cy="2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0"/>
          <p:cNvGrpSpPr/>
          <p:nvPr/>
        </p:nvGrpSpPr>
        <p:grpSpPr>
          <a:xfrm>
            <a:off x="1105304" y="4776096"/>
            <a:ext cx="2511354" cy="1941963"/>
            <a:chOff x="785786" y="3396519"/>
            <a:chExt cx="1785950" cy="1381027"/>
          </a:xfrm>
        </p:grpSpPr>
        <p:grpSp>
          <p:nvGrpSpPr>
            <p:cNvPr id="55" name="Group 43"/>
            <p:cNvGrpSpPr/>
            <p:nvPr/>
          </p:nvGrpSpPr>
          <p:grpSpPr>
            <a:xfrm>
              <a:off x="785786" y="4000510"/>
              <a:ext cx="1785950" cy="777036"/>
              <a:chOff x="785786" y="4000510"/>
              <a:chExt cx="1785950" cy="777036"/>
            </a:xfrm>
          </p:grpSpPr>
          <p:sp>
            <p:nvSpPr>
              <p:cNvPr id="62" name="Rectangle 16"/>
              <p:cNvSpPr/>
              <p:nvPr/>
            </p:nvSpPr>
            <p:spPr>
              <a:xfrm>
                <a:off x="785786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Rectangle 19"/>
              <p:cNvSpPr/>
              <p:nvPr/>
            </p:nvSpPr>
            <p:spPr>
              <a:xfrm>
                <a:off x="1054551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56" name="Group 44"/>
            <p:cNvGrpSpPr/>
            <p:nvPr/>
          </p:nvGrpSpPr>
          <p:grpSpPr>
            <a:xfrm>
              <a:off x="1428728" y="3396519"/>
              <a:ext cx="493602" cy="493602"/>
              <a:chOff x="1428728" y="3396519"/>
              <a:chExt cx="493602" cy="493602"/>
            </a:xfrm>
          </p:grpSpPr>
          <p:sp>
            <p:nvSpPr>
              <p:cNvPr id="57" name="Oval 11"/>
              <p:cNvSpPr/>
              <p:nvPr/>
            </p:nvSpPr>
            <p:spPr>
              <a:xfrm>
                <a:off x="142872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8" name="Group 31"/>
              <p:cNvGrpSpPr/>
              <p:nvPr/>
            </p:nvGrpSpPr>
            <p:grpSpPr>
              <a:xfrm>
                <a:off x="1511112" y="3600989"/>
                <a:ext cx="338470" cy="119586"/>
                <a:chOff x="1441430" y="4357700"/>
                <a:chExt cx="503238" cy="177800"/>
              </a:xfrm>
              <a:solidFill>
                <a:schemeClr val="bg1"/>
              </a:solidFill>
            </p:grpSpPr>
            <p:sp>
              <p:nvSpPr>
                <p:cNvPr id="59" name="Freeform 19"/>
                <p:cNvSpPr>
                  <a:spLocks/>
                </p:cNvSpPr>
                <p:nvPr/>
              </p:nvSpPr>
              <p:spPr bwMode="auto">
                <a:xfrm>
                  <a:off x="1441430" y="4357700"/>
                  <a:ext cx="231775" cy="177800"/>
                </a:xfrm>
                <a:custGeom>
                  <a:avLst/>
                  <a:gdLst/>
                  <a:ahLst/>
                  <a:cxnLst>
                    <a:cxn ang="0">
                      <a:pos x="192" y="0"/>
                    </a:cxn>
                    <a:cxn ang="0">
                      <a:pos x="203" y="0"/>
                    </a:cxn>
                    <a:cxn ang="0">
                      <a:pos x="225" y="5"/>
                    </a:cxn>
                    <a:cxn ang="0">
                      <a:pos x="245" y="13"/>
                    </a:cxn>
                    <a:cxn ang="0">
                      <a:pos x="262" y="26"/>
                    </a:cxn>
                    <a:cxn ang="0">
                      <a:pos x="271" y="32"/>
                    </a:cxn>
                    <a:cxn ang="0">
                      <a:pos x="282" y="47"/>
                    </a:cxn>
                    <a:cxn ang="0">
                      <a:pos x="292" y="63"/>
                    </a:cxn>
                    <a:cxn ang="0">
                      <a:pos x="232" y="63"/>
                    </a:cxn>
                    <a:cxn ang="0">
                      <a:pos x="213" y="53"/>
                    </a:cxn>
                    <a:cxn ang="0">
                      <a:pos x="192" y="49"/>
                    </a:cxn>
                    <a:cxn ang="0">
                      <a:pos x="112" y="49"/>
                    </a:cxn>
                    <a:cxn ang="0">
                      <a:pos x="88" y="54"/>
                    </a:cxn>
                    <a:cxn ang="0">
                      <a:pos x="68" y="68"/>
                    </a:cxn>
                    <a:cxn ang="0">
                      <a:pos x="61" y="77"/>
                    </a:cxn>
                    <a:cxn ang="0">
                      <a:pos x="51" y="99"/>
                    </a:cxn>
                    <a:cxn ang="0">
                      <a:pos x="50" y="111"/>
                    </a:cxn>
                    <a:cxn ang="0">
                      <a:pos x="51" y="124"/>
                    </a:cxn>
                    <a:cxn ang="0">
                      <a:pos x="61" y="146"/>
                    </a:cxn>
                    <a:cxn ang="0">
                      <a:pos x="68" y="154"/>
                    </a:cxn>
                    <a:cxn ang="0">
                      <a:pos x="88" y="168"/>
                    </a:cxn>
                    <a:cxn ang="0">
                      <a:pos x="112" y="173"/>
                    </a:cxn>
                    <a:cxn ang="0">
                      <a:pos x="192" y="173"/>
                    </a:cxn>
                    <a:cxn ang="0">
                      <a:pos x="213" y="169"/>
                    </a:cxn>
                    <a:cxn ang="0">
                      <a:pos x="232" y="158"/>
                    </a:cxn>
                    <a:cxn ang="0">
                      <a:pos x="292" y="158"/>
                    </a:cxn>
                    <a:cxn ang="0">
                      <a:pos x="282" y="175"/>
                    </a:cxn>
                    <a:cxn ang="0">
                      <a:pos x="271" y="189"/>
                    </a:cxn>
                    <a:cxn ang="0">
                      <a:pos x="262" y="196"/>
                    </a:cxn>
                    <a:cxn ang="0">
                      <a:pos x="245" y="209"/>
                    </a:cxn>
                    <a:cxn ang="0">
                      <a:pos x="225" y="217"/>
                    </a:cxn>
                    <a:cxn ang="0">
                      <a:pos x="203" y="221"/>
                    </a:cxn>
                    <a:cxn ang="0">
                      <a:pos x="112" y="222"/>
                    </a:cxn>
                    <a:cxn ang="0">
                      <a:pos x="100" y="221"/>
                    </a:cxn>
                    <a:cxn ang="0">
                      <a:pos x="78" y="217"/>
                    </a:cxn>
                    <a:cxn ang="0">
                      <a:pos x="58" y="209"/>
                    </a:cxn>
                    <a:cxn ang="0">
                      <a:pos x="41" y="196"/>
                    </a:cxn>
                    <a:cxn ang="0">
                      <a:pos x="34" y="189"/>
                    </a:cxn>
                    <a:cxn ang="0">
                      <a:pos x="20" y="173"/>
                    </a:cxn>
                    <a:cxn ang="0">
                      <a:pos x="9" y="154"/>
                    </a:cxn>
                    <a:cxn ang="0">
                      <a:pos x="3" y="133"/>
                    </a:cxn>
                    <a:cxn ang="0">
                      <a:pos x="0" y="111"/>
                    </a:cxn>
                    <a:cxn ang="0">
                      <a:pos x="0" y="111"/>
                    </a:cxn>
                    <a:cxn ang="0">
                      <a:pos x="3" y="89"/>
                    </a:cxn>
                    <a:cxn ang="0">
                      <a:pos x="9" y="68"/>
                    </a:cxn>
                    <a:cxn ang="0">
                      <a:pos x="20" y="49"/>
                    </a:cxn>
                    <a:cxn ang="0">
                      <a:pos x="34" y="32"/>
                    </a:cxn>
                    <a:cxn ang="0">
                      <a:pos x="41" y="26"/>
                    </a:cxn>
                    <a:cxn ang="0">
                      <a:pos x="58" y="13"/>
                    </a:cxn>
                    <a:cxn ang="0">
                      <a:pos x="78" y="5"/>
                    </a:cxn>
                    <a:cxn ang="0">
                      <a:pos x="100" y="0"/>
                    </a:cxn>
                    <a:cxn ang="0">
                      <a:pos x="112" y="0"/>
                    </a:cxn>
                  </a:cxnLst>
                  <a:rect l="0" t="0" r="r" b="b"/>
                  <a:pathLst>
                    <a:path w="292" h="222">
                      <a:moveTo>
                        <a:pt x="112" y="0"/>
                      </a:move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203" y="0"/>
                      </a:lnTo>
                      <a:lnTo>
                        <a:pt x="214" y="2"/>
                      </a:lnTo>
                      <a:lnTo>
                        <a:pt x="225" y="5"/>
                      </a:lnTo>
                      <a:lnTo>
                        <a:pt x="235" y="9"/>
                      </a:lnTo>
                      <a:lnTo>
                        <a:pt x="245" y="13"/>
                      </a:lnTo>
                      <a:lnTo>
                        <a:pt x="254" y="18"/>
                      </a:lnTo>
                      <a:lnTo>
                        <a:pt x="262" y="26"/>
                      </a:lnTo>
                      <a:lnTo>
                        <a:pt x="271" y="32"/>
                      </a:lnTo>
                      <a:lnTo>
                        <a:pt x="271" y="32"/>
                      </a:lnTo>
                      <a:lnTo>
                        <a:pt x="277" y="39"/>
                      </a:lnTo>
                      <a:lnTo>
                        <a:pt x="282" y="47"/>
                      </a:lnTo>
                      <a:lnTo>
                        <a:pt x="288" y="56"/>
                      </a:lnTo>
                      <a:lnTo>
                        <a:pt x="292" y="63"/>
                      </a:lnTo>
                      <a:lnTo>
                        <a:pt x="232" y="63"/>
                      </a:lnTo>
                      <a:lnTo>
                        <a:pt x="232" y="63"/>
                      </a:lnTo>
                      <a:lnTo>
                        <a:pt x="223" y="58"/>
                      </a:lnTo>
                      <a:lnTo>
                        <a:pt x="213" y="53"/>
                      </a:lnTo>
                      <a:lnTo>
                        <a:pt x="203" y="51"/>
                      </a:lnTo>
                      <a:lnTo>
                        <a:pt x="192" y="49"/>
                      </a:lnTo>
                      <a:lnTo>
                        <a:pt x="112" y="49"/>
                      </a:lnTo>
                      <a:lnTo>
                        <a:pt x="112" y="49"/>
                      </a:lnTo>
                      <a:lnTo>
                        <a:pt x="99" y="51"/>
                      </a:lnTo>
                      <a:lnTo>
                        <a:pt x="88" y="54"/>
                      </a:lnTo>
                      <a:lnTo>
                        <a:pt x="77" y="60"/>
                      </a:lnTo>
                      <a:lnTo>
                        <a:pt x="68" y="68"/>
                      </a:lnTo>
                      <a:lnTo>
                        <a:pt x="68" y="68"/>
                      </a:lnTo>
                      <a:lnTo>
                        <a:pt x="61" y="77"/>
                      </a:lnTo>
                      <a:lnTo>
                        <a:pt x="55" y="86"/>
                      </a:lnTo>
                      <a:lnTo>
                        <a:pt x="51" y="99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0" y="111"/>
                      </a:lnTo>
                      <a:lnTo>
                        <a:pt x="51" y="124"/>
                      </a:lnTo>
                      <a:lnTo>
                        <a:pt x="55" y="135"/>
                      </a:lnTo>
                      <a:lnTo>
                        <a:pt x="61" y="146"/>
                      </a:lnTo>
                      <a:lnTo>
                        <a:pt x="68" y="154"/>
                      </a:lnTo>
                      <a:lnTo>
                        <a:pt x="68" y="154"/>
                      </a:lnTo>
                      <a:lnTo>
                        <a:pt x="77" y="162"/>
                      </a:lnTo>
                      <a:lnTo>
                        <a:pt x="88" y="168"/>
                      </a:lnTo>
                      <a:lnTo>
                        <a:pt x="99" y="172"/>
                      </a:lnTo>
                      <a:lnTo>
                        <a:pt x="112" y="173"/>
                      </a:lnTo>
                      <a:lnTo>
                        <a:pt x="192" y="173"/>
                      </a:lnTo>
                      <a:lnTo>
                        <a:pt x="192" y="173"/>
                      </a:lnTo>
                      <a:lnTo>
                        <a:pt x="203" y="172"/>
                      </a:lnTo>
                      <a:lnTo>
                        <a:pt x="213" y="169"/>
                      </a:lnTo>
                      <a:lnTo>
                        <a:pt x="223" y="164"/>
                      </a:lnTo>
                      <a:lnTo>
                        <a:pt x="232" y="158"/>
                      </a:lnTo>
                      <a:lnTo>
                        <a:pt x="292" y="158"/>
                      </a:lnTo>
                      <a:lnTo>
                        <a:pt x="292" y="158"/>
                      </a:lnTo>
                      <a:lnTo>
                        <a:pt x="288" y="167"/>
                      </a:lnTo>
                      <a:lnTo>
                        <a:pt x="282" y="175"/>
                      </a:lnTo>
                      <a:lnTo>
                        <a:pt x="277" y="183"/>
                      </a:lnTo>
                      <a:lnTo>
                        <a:pt x="271" y="189"/>
                      </a:lnTo>
                      <a:lnTo>
                        <a:pt x="271" y="189"/>
                      </a:lnTo>
                      <a:lnTo>
                        <a:pt x="262" y="196"/>
                      </a:lnTo>
                      <a:lnTo>
                        <a:pt x="254" y="203"/>
                      </a:lnTo>
                      <a:lnTo>
                        <a:pt x="245" y="209"/>
                      </a:lnTo>
                      <a:lnTo>
                        <a:pt x="235" y="214"/>
                      </a:lnTo>
                      <a:lnTo>
                        <a:pt x="225" y="217"/>
                      </a:lnTo>
                      <a:lnTo>
                        <a:pt x="214" y="220"/>
                      </a:lnTo>
                      <a:lnTo>
                        <a:pt x="203" y="221"/>
                      </a:lnTo>
                      <a:lnTo>
                        <a:pt x="192" y="222"/>
                      </a:lnTo>
                      <a:lnTo>
                        <a:pt x="112" y="222"/>
                      </a:lnTo>
                      <a:lnTo>
                        <a:pt x="112" y="222"/>
                      </a:lnTo>
                      <a:lnTo>
                        <a:pt x="100" y="221"/>
                      </a:lnTo>
                      <a:lnTo>
                        <a:pt x="89" y="220"/>
                      </a:lnTo>
                      <a:lnTo>
                        <a:pt x="78" y="217"/>
                      </a:lnTo>
                      <a:lnTo>
                        <a:pt x="68" y="214"/>
                      </a:lnTo>
                      <a:lnTo>
                        <a:pt x="58" y="209"/>
                      </a:lnTo>
                      <a:lnTo>
                        <a:pt x="50" y="203"/>
                      </a:lnTo>
                      <a:lnTo>
                        <a:pt x="41" y="196"/>
                      </a:lnTo>
                      <a:lnTo>
                        <a:pt x="34" y="189"/>
                      </a:lnTo>
                      <a:lnTo>
                        <a:pt x="34" y="189"/>
                      </a:lnTo>
                      <a:lnTo>
                        <a:pt x="26" y="182"/>
                      </a:lnTo>
                      <a:lnTo>
                        <a:pt x="20" y="173"/>
                      </a:lnTo>
                      <a:lnTo>
                        <a:pt x="14" y="164"/>
                      </a:lnTo>
                      <a:lnTo>
                        <a:pt x="9" y="154"/>
                      </a:lnTo>
                      <a:lnTo>
                        <a:pt x="5" y="143"/>
                      </a:lnTo>
                      <a:lnTo>
                        <a:pt x="3" y="133"/>
                      </a:lnTo>
                      <a:lnTo>
                        <a:pt x="2" y="122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0" y="111"/>
                      </a:lnTo>
                      <a:lnTo>
                        <a:pt x="2" y="100"/>
                      </a:lnTo>
                      <a:lnTo>
                        <a:pt x="3" y="89"/>
                      </a:lnTo>
                      <a:lnTo>
                        <a:pt x="5" y="78"/>
                      </a:lnTo>
                      <a:lnTo>
                        <a:pt x="9" y="68"/>
                      </a:lnTo>
                      <a:lnTo>
                        <a:pt x="14" y="58"/>
                      </a:lnTo>
                      <a:lnTo>
                        <a:pt x="20" y="49"/>
                      </a:lnTo>
                      <a:lnTo>
                        <a:pt x="26" y="41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1" y="26"/>
                      </a:lnTo>
                      <a:lnTo>
                        <a:pt x="50" y="18"/>
                      </a:lnTo>
                      <a:lnTo>
                        <a:pt x="58" y="13"/>
                      </a:lnTo>
                      <a:lnTo>
                        <a:pt x="68" y="9"/>
                      </a:lnTo>
                      <a:lnTo>
                        <a:pt x="78" y="5"/>
                      </a:lnTo>
                      <a:lnTo>
                        <a:pt x="89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  <p:sp>
              <p:nvSpPr>
                <p:cNvPr id="60" name="Freeform 20"/>
                <p:cNvSpPr>
                  <a:spLocks/>
                </p:cNvSpPr>
                <p:nvPr/>
              </p:nvSpPr>
              <p:spPr bwMode="auto">
                <a:xfrm>
                  <a:off x="1714480" y="4357700"/>
                  <a:ext cx="230188" cy="177800"/>
                </a:xfrm>
                <a:custGeom>
                  <a:avLst/>
                  <a:gdLst/>
                  <a:ahLst/>
                  <a:cxnLst>
                    <a:cxn ang="0">
                      <a:pos x="181" y="0"/>
                    </a:cxn>
                    <a:cxn ang="0">
                      <a:pos x="192" y="0"/>
                    </a:cxn>
                    <a:cxn ang="0">
                      <a:pos x="213" y="5"/>
                    </a:cxn>
                    <a:cxn ang="0">
                      <a:pos x="234" y="13"/>
                    </a:cxn>
                    <a:cxn ang="0">
                      <a:pos x="251" y="26"/>
                    </a:cxn>
                    <a:cxn ang="0">
                      <a:pos x="258" y="32"/>
                    </a:cxn>
                    <a:cxn ang="0">
                      <a:pos x="272" y="49"/>
                    </a:cxn>
                    <a:cxn ang="0">
                      <a:pos x="283" y="68"/>
                    </a:cxn>
                    <a:cxn ang="0">
                      <a:pos x="289" y="89"/>
                    </a:cxn>
                    <a:cxn ang="0">
                      <a:pos x="292" y="111"/>
                    </a:cxn>
                    <a:cxn ang="0">
                      <a:pos x="292" y="111"/>
                    </a:cxn>
                    <a:cxn ang="0">
                      <a:pos x="289" y="133"/>
                    </a:cxn>
                    <a:cxn ang="0">
                      <a:pos x="283" y="154"/>
                    </a:cxn>
                    <a:cxn ang="0">
                      <a:pos x="272" y="173"/>
                    </a:cxn>
                    <a:cxn ang="0">
                      <a:pos x="258" y="189"/>
                    </a:cxn>
                    <a:cxn ang="0">
                      <a:pos x="251" y="196"/>
                    </a:cxn>
                    <a:cxn ang="0">
                      <a:pos x="234" y="209"/>
                    </a:cxn>
                    <a:cxn ang="0">
                      <a:pos x="213" y="217"/>
                    </a:cxn>
                    <a:cxn ang="0">
                      <a:pos x="192" y="221"/>
                    </a:cxn>
                    <a:cxn ang="0">
                      <a:pos x="100" y="222"/>
                    </a:cxn>
                    <a:cxn ang="0">
                      <a:pos x="89" y="221"/>
                    </a:cxn>
                    <a:cxn ang="0">
                      <a:pos x="67" y="217"/>
                    </a:cxn>
                    <a:cxn ang="0">
                      <a:pos x="47" y="209"/>
                    </a:cxn>
                    <a:cxn ang="0">
                      <a:pos x="30" y="196"/>
                    </a:cxn>
                    <a:cxn ang="0">
                      <a:pos x="21" y="189"/>
                    </a:cxn>
                    <a:cxn ang="0">
                      <a:pos x="9" y="175"/>
                    </a:cxn>
                    <a:cxn ang="0">
                      <a:pos x="0" y="158"/>
                    </a:cxn>
                    <a:cxn ang="0">
                      <a:pos x="61" y="158"/>
                    </a:cxn>
                    <a:cxn ang="0">
                      <a:pos x="79" y="169"/>
                    </a:cxn>
                    <a:cxn ang="0">
                      <a:pos x="100" y="173"/>
                    </a:cxn>
                    <a:cxn ang="0">
                      <a:pos x="181" y="173"/>
                    </a:cxn>
                    <a:cxn ang="0">
                      <a:pos x="204" y="168"/>
                    </a:cxn>
                    <a:cxn ang="0">
                      <a:pos x="224" y="154"/>
                    </a:cxn>
                    <a:cxn ang="0">
                      <a:pos x="231" y="146"/>
                    </a:cxn>
                    <a:cxn ang="0">
                      <a:pos x="241" y="124"/>
                    </a:cxn>
                    <a:cxn ang="0">
                      <a:pos x="242" y="111"/>
                    </a:cxn>
                    <a:cxn ang="0">
                      <a:pos x="241" y="99"/>
                    </a:cxn>
                    <a:cxn ang="0">
                      <a:pos x="231" y="77"/>
                    </a:cxn>
                    <a:cxn ang="0">
                      <a:pos x="224" y="68"/>
                    </a:cxn>
                    <a:cxn ang="0">
                      <a:pos x="204" y="54"/>
                    </a:cxn>
                    <a:cxn ang="0">
                      <a:pos x="181" y="49"/>
                    </a:cxn>
                    <a:cxn ang="0">
                      <a:pos x="100" y="49"/>
                    </a:cxn>
                    <a:cxn ang="0">
                      <a:pos x="79" y="53"/>
                    </a:cxn>
                    <a:cxn ang="0">
                      <a:pos x="61" y="63"/>
                    </a:cxn>
                    <a:cxn ang="0">
                      <a:pos x="0" y="63"/>
                    </a:cxn>
                    <a:cxn ang="0">
                      <a:pos x="9" y="47"/>
                    </a:cxn>
                    <a:cxn ang="0">
                      <a:pos x="21" y="32"/>
                    </a:cxn>
                    <a:cxn ang="0">
                      <a:pos x="30" y="26"/>
                    </a:cxn>
                    <a:cxn ang="0">
                      <a:pos x="47" y="13"/>
                    </a:cxn>
                    <a:cxn ang="0">
                      <a:pos x="67" y="5"/>
                    </a:cxn>
                    <a:cxn ang="0">
                      <a:pos x="89" y="0"/>
                    </a:cxn>
                    <a:cxn ang="0">
                      <a:pos x="100" y="0"/>
                    </a:cxn>
                  </a:cxnLst>
                  <a:rect l="0" t="0" r="r" b="b"/>
                  <a:pathLst>
                    <a:path w="292" h="222">
                      <a:moveTo>
                        <a:pt x="100" y="0"/>
                      </a:move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192" y="0"/>
                      </a:lnTo>
                      <a:lnTo>
                        <a:pt x="203" y="2"/>
                      </a:lnTo>
                      <a:lnTo>
                        <a:pt x="213" y="5"/>
                      </a:lnTo>
                      <a:lnTo>
                        <a:pt x="224" y="9"/>
                      </a:lnTo>
                      <a:lnTo>
                        <a:pt x="234" y="13"/>
                      </a:lnTo>
                      <a:lnTo>
                        <a:pt x="242" y="18"/>
                      </a:lnTo>
                      <a:lnTo>
                        <a:pt x="251" y="26"/>
                      </a:lnTo>
                      <a:lnTo>
                        <a:pt x="258" y="32"/>
                      </a:lnTo>
                      <a:lnTo>
                        <a:pt x="258" y="32"/>
                      </a:lnTo>
                      <a:lnTo>
                        <a:pt x="266" y="41"/>
                      </a:lnTo>
                      <a:lnTo>
                        <a:pt x="272" y="49"/>
                      </a:lnTo>
                      <a:lnTo>
                        <a:pt x="278" y="58"/>
                      </a:lnTo>
                      <a:lnTo>
                        <a:pt x="283" y="68"/>
                      </a:lnTo>
                      <a:lnTo>
                        <a:pt x="287" y="78"/>
                      </a:lnTo>
                      <a:lnTo>
                        <a:pt x="289" y="89"/>
                      </a:lnTo>
                      <a:lnTo>
                        <a:pt x="291" y="100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2" y="111"/>
                      </a:lnTo>
                      <a:lnTo>
                        <a:pt x="291" y="122"/>
                      </a:lnTo>
                      <a:lnTo>
                        <a:pt x="289" y="133"/>
                      </a:lnTo>
                      <a:lnTo>
                        <a:pt x="287" y="143"/>
                      </a:lnTo>
                      <a:lnTo>
                        <a:pt x="283" y="154"/>
                      </a:lnTo>
                      <a:lnTo>
                        <a:pt x="278" y="164"/>
                      </a:lnTo>
                      <a:lnTo>
                        <a:pt x="272" y="173"/>
                      </a:lnTo>
                      <a:lnTo>
                        <a:pt x="266" y="182"/>
                      </a:lnTo>
                      <a:lnTo>
                        <a:pt x="258" y="189"/>
                      </a:lnTo>
                      <a:lnTo>
                        <a:pt x="258" y="189"/>
                      </a:lnTo>
                      <a:lnTo>
                        <a:pt x="251" y="196"/>
                      </a:lnTo>
                      <a:lnTo>
                        <a:pt x="242" y="203"/>
                      </a:lnTo>
                      <a:lnTo>
                        <a:pt x="234" y="209"/>
                      </a:lnTo>
                      <a:lnTo>
                        <a:pt x="224" y="214"/>
                      </a:lnTo>
                      <a:lnTo>
                        <a:pt x="213" y="217"/>
                      </a:lnTo>
                      <a:lnTo>
                        <a:pt x="203" y="220"/>
                      </a:lnTo>
                      <a:lnTo>
                        <a:pt x="192" y="221"/>
                      </a:lnTo>
                      <a:lnTo>
                        <a:pt x="181" y="222"/>
                      </a:lnTo>
                      <a:lnTo>
                        <a:pt x="100" y="222"/>
                      </a:lnTo>
                      <a:lnTo>
                        <a:pt x="100" y="222"/>
                      </a:lnTo>
                      <a:lnTo>
                        <a:pt x="89" y="221"/>
                      </a:lnTo>
                      <a:lnTo>
                        <a:pt x="78" y="220"/>
                      </a:lnTo>
                      <a:lnTo>
                        <a:pt x="67" y="217"/>
                      </a:lnTo>
                      <a:lnTo>
                        <a:pt x="57" y="214"/>
                      </a:lnTo>
                      <a:lnTo>
                        <a:pt x="47" y="209"/>
                      </a:lnTo>
                      <a:lnTo>
                        <a:pt x="38" y="203"/>
                      </a:lnTo>
                      <a:lnTo>
                        <a:pt x="30" y="196"/>
                      </a:lnTo>
                      <a:lnTo>
                        <a:pt x="21" y="189"/>
                      </a:lnTo>
                      <a:lnTo>
                        <a:pt x="21" y="189"/>
                      </a:lnTo>
                      <a:lnTo>
                        <a:pt x="15" y="183"/>
                      </a:lnTo>
                      <a:lnTo>
                        <a:pt x="9" y="175"/>
                      </a:lnTo>
                      <a:lnTo>
                        <a:pt x="4" y="167"/>
                      </a:lnTo>
                      <a:lnTo>
                        <a:pt x="0" y="158"/>
                      </a:lnTo>
                      <a:lnTo>
                        <a:pt x="61" y="158"/>
                      </a:lnTo>
                      <a:lnTo>
                        <a:pt x="61" y="158"/>
                      </a:lnTo>
                      <a:lnTo>
                        <a:pt x="69" y="164"/>
                      </a:lnTo>
                      <a:lnTo>
                        <a:pt x="79" y="169"/>
                      </a:lnTo>
                      <a:lnTo>
                        <a:pt x="89" y="172"/>
                      </a:lnTo>
                      <a:lnTo>
                        <a:pt x="100" y="173"/>
                      </a:lnTo>
                      <a:lnTo>
                        <a:pt x="181" y="173"/>
                      </a:lnTo>
                      <a:lnTo>
                        <a:pt x="181" y="173"/>
                      </a:lnTo>
                      <a:lnTo>
                        <a:pt x="193" y="172"/>
                      </a:lnTo>
                      <a:lnTo>
                        <a:pt x="204" y="168"/>
                      </a:lnTo>
                      <a:lnTo>
                        <a:pt x="215" y="162"/>
                      </a:lnTo>
                      <a:lnTo>
                        <a:pt x="224" y="154"/>
                      </a:lnTo>
                      <a:lnTo>
                        <a:pt x="224" y="154"/>
                      </a:lnTo>
                      <a:lnTo>
                        <a:pt x="231" y="146"/>
                      </a:lnTo>
                      <a:lnTo>
                        <a:pt x="237" y="135"/>
                      </a:lnTo>
                      <a:lnTo>
                        <a:pt x="241" y="124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2" y="111"/>
                      </a:lnTo>
                      <a:lnTo>
                        <a:pt x="241" y="99"/>
                      </a:lnTo>
                      <a:lnTo>
                        <a:pt x="237" y="86"/>
                      </a:lnTo>
                      <a:lnTo>
                        <a:pt x="231" y="77"/>
                      </a:lnTo>
                      <a:lnTo>
                        <a:pt x="224" y="68"/>
                      </a:lnTo>
                      <a:lnTo>
                        <a:pt x="224" y="68"/>
                      </a:lnTo>
                      <a:lnTo>
                        <a:pt x="215" y="60"/>
                      </a:lnTo>
                      <a:lnTo>
                        <a:pt x="204" y="54"/>
                      </a:lnTo>
                      <a:lnTo>
                        <a:pt x="193" y="51"/>
                      </a:lnTo>
                      <a:lnTo>
                        <a:pt x="181" y="49"/>
                      </a:lnTo>
                      <a:lnTo>
                        <a:pt x="100" y="49"/>
                      </a:lnTo>
                      <a:lnTo>
                        <a:pt x="100" y="49"/>
                      </a:lnTo>
                      <a:lnTo>
                        <a:pt x="89" y="51"/>
                      </a:lnTo>
                      <a:lnTo>
                        <a:pt x="79" y="53"/>
                      </a:lnTo>
                      <a:lnTo>
                        <a:pt x="69" y="58"/>
                      </a:lnTo>
                      <a:lnTo>
                        <a:pt x="61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4" y="56"/>
                      </a:lnTo>
                      <a:lnTo>
                        <a:pt x="9" y="47"/>
                      </a:lnTo>
                      <a:lnTo>
                        <a:pt x="15" y="39"/>
                      </a:lnTo>
                      <a:lnTo>
                        <a:pt x="21" y="32"/>
                      </a:lnTo>
                      <a:lnTo>
                        <a:pt x="21" y="32"/>
                      </a:lnTo>
                      <a:lnTo>
                        <a:pt x="30" y="26"/>
                      </a:lnTo>
                      <a:lnTo>
                        <a:pt x="38" y="18"/>
                      </a:lnTo>
                      <a:lnTo>
                        <a:pt x="47" y="13"/>
                      </a:lnTo>
                      <a:lnTo>
                        <a:pt x="57" y="9"/>
                      </a:lnTo>
                      <a:lnTo>
                        <a:pt x="67" y="5"/>
                      </a:lnTo>
                      <a:lnTo>
                        <a:pt x="78" y="2"/>
                      </a:lnTo>
                      <a:lnTo>
                        <a:pt x="89" y="0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  <p:sp>
              <p:nvSpPr>
                <p:cNvPr id="61" name="Freeform 21"/>
                <p:cNvSpPr>
                  <a:spLocks/>
                </p:cNvSpPr>
                <p:nvPr/>
              </p:nvSpPr>
              <p:spPr bwMode="auto">
                <a:xfrm>
                  <a:off x="1601767" y="4427550"/>
                  <a:ext cx="195263" cy="3651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24" y="0"/>
                    </a:cxn>
                    <a:cxn ang="0">
                      <a:pos x="224" y="0"/>
                    </a:cxn>
                    <a:cxn ang="0">
                      <a:pos x="229" y="1"/>
                    </a:cxn>
                    <a:cxn ang="0">
                      <a:pos x="233" y="2"/>
                    </a:cxn>
                    <a:cxn ang="0">
                      <a:pos x="236" y="5"/>
                    </a:cxn>
                    <a:cxn ang="0">
                      <a:pos x="240" y="7"/>
                    </a:cxn>
                    <a:cxn ang="0">
                      <a:pos x="242" y="11"/>
                    </a:cxn>
                    <a:cxn ang="0">
                      <a:pos x="245" y="14"/>
                    </a:cxn>
                    <a:cxn ang="0">
                      <a:pos x="246" y="18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3"/>
                    </a:cxn>
                    <a:cxn ang="0">
                      <a:pos x="246" y="28"/>
                    </a:cxn>
                    <a:cxn ang="0">
                      <a:pos x="245" y="32"/>
                    </a:cxn>
                    <a:cxn ang="0">
                      <a:pos x="242" y="36"/>
                    </a:cxn>
                    <a:cxn ang="0">
                      <a:pos x="240" y="39"/>
                    </a:cxn>
                    <a:cxn ang="0">
                      <a:pos x="236" y="42"/>
                    </a:cxn>
                    <a:cxn ang="0">
                      <a:pos x="233" y="44"/>
                    </a:cxn>
                    <a:cxn ang="0">
                      <a:pos x="229" y="45"/>
                    </a:cxn>
                    <a:cxn ang="0">
                      <a:pos x="224" y="45"/>
                    </a:cxn>
                    <a:cxn ang="0">
                      <a:pos x="24" y="45"/>
                    </a:cxn>
                    <a:cxn ang="0">
                      <a:pos x="24" y="45"/>
                    </a:cxn>
                    <a:cxn ang="0">
                      <a:pos x="19" y="45"/>
                    </a:cxn>
                    <a:cxn ang="0">
                      <a:pos x="14" y="44"/>
                    </a:cxn>
                    <a:cxn ang="0">
                      <a:pos x="10" y="42"/>
                    </a:cxn>
                    <a:cxn ang="0">
                      <a:pos x="6" y="39"/>
                    </a:cxn>
                    <a:cxn ang="0">
                      <a:pos x="4" y="36"/>
                    </a:cxn>
                    <a:cxn ang="0">
                      <a:pos x="3" y="32"/>
                    </a:cxn>
                    <a:cxn ang="0">
                      <a:pos x="0" y="28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23"/>
                    </a:cxn>
                    <a:cxn ang="0">
                      <a:pos x="0" y="18"/>
                    </a:cxn>
                    <a:cxn ang="0">
                      <a:pos x="3" y="14"/>
                    </a:cxn>
                    <a:cxn ang="0">
                      <a:pos x="4" y="11"/>
                    </a:cxn>
                    <a:cxn ang="0">
                      <a:pos x="6" y="7"/>
                    </a:cxn>
                    <a:cxn ang="0">
                      <a:pos x="10" y="5"/>
                    </a:cxn>
                    <a:cxn ang="0">
                      <a:pos x="14" y="2"/>
                    </a:cxn>
                    <a:cxn ang="0">
                      <a:pos x="19" y="1"/>
                    </a:cxn>
                    <a:cxn ang="0">
                      <a:pos x="24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246" h="45">
                      <a:moveTo>
                        <a:pt x="24" y="0"/>
                      </a:move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29" y="1"/>
                      </a:lnTo>
                      <a:lnTo>
                        <a:pt x="233" y="2"/>
                      </a:lnTo>
                      <a:lnTo>
                        <a:pt x="236" y="5"/>
                      </a:lnTo>
                      <a:lnTo>
                        <a:pt x="240" y="7"/>
                      </a:lnTo>
                      <a:lnTo>
                        <a:pt x="242" y="11"/>
                      </a:lnTo>
                      <a:lnTo>
                        <a:pt x="245" y="14"/>
                      </a:lnTo>
                      <a:lnTo>
                        <a:pt x="246" y="18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3"/>
                      </a:lnTo>
                      <a:lnTo>
                        <a:pt x="246" y="28"/>
                      </a:lnTo>
                      <a:lnTo>
                        <a:pt x="245" y="32"/>
                      </a:lnTo>
                      <a:lnTo>
                        <a:pt x="242" y="36"/>
                      </a:lnTo>
                      <a:lnTo>
                        <a:pt x="240" y="39"/>
                      </a:lnTo>
                      <a:lnTo>
                        <a:pt x="236" y="42"/>
                      </a:lnTo>
                      <a:lnTo>
                        <a:pt x="233" y="44"/>
                      </a:lnTo>
                      <a:lnTo>
                        <a:pt x="229" y="45"/>
                      </a:lnTo>
                      <a:lnTo>
                        <a:pt x="224" y="45"/>
                      </a:lnTo>
                      <a:lnTo>
                        <a:pt x="24" y="45"/>
                      </a:lnTo>
                      <a:lnTo>
                        <a:pt x="24" y="45"/>
                      </a:lnTo>
                      <a:lnTo>
                        <a:pt x="19" y="45"/>
                      </a:lnTo>
                      <a:lnTo>
                        <a:pt x="14" y="44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6"/>
                      </a:lnTo>
                      <a:lnTo>
                        <a:pt x="3" y="32"/>
                      </a:lnTo>
                      <a:lnTo>
                        <a:pt x="0" y="28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3" y="14"/>
                      </a:lnTo>
                      <a:lnTo>
                        <a:pt x="4" y="11"/>
                      </a:lnTo>
                      <a:lnTo>
                        <a:pt x="6" y="7"/>
                      </a:lnTo>
                      <a:lnTo>
                        <a:pt x="10" y="5"/>
                      </a:lnTo>
                      <a:lnTo>
                        <a:pt x="14" y="2"/>
                      </a:lnTo>
                      <a:lnTo>
                        <a:pt x="19" y="1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339CA0"/>
                    </a:solidFill>
                  </a:endParaRPr>
                </a:p>
              </p:txBody>
            </p:sp>
          </p:grpSp>
        </p:grpSp>
      </p:grpSp>
      <p:grpSp>
        <p:nvGrpSpPr>
          <p:cNvPr id="64" name="Group 52"/>
          <p:cNvGrpSpPr/>
          <p:nvPr/>
        </p:nvGrpSpPr>
        <p:grpSpPr>
          <a:xfrm>
            <a:off x="9041183" y="4776096"/>
            <a:ext cx="2511354" cy="1941963"/>
            <a:chOff x="6429388" y="3396519"/>
            <a:chExt cx="1785950" cy="1381027"/>
          </a:xfrm>
        </p:grpSpPr>
        <p:grpSp>
          <p:nvGrpSpPr>
            <p:cNvPr id="65" name="Group 42"/>
            <p:cNvGrpSpPr/>
            <p:nvPr/>
          </p:nvGrpSpPr>
          <p:grpSpPr>
            <a:xfrm>
              <a:off x="6429388" y="4000510"/>
              <a:ext cx="1785950" cy="777036"/>
              <a:chOff x="6429388" y="4000510"/>
              <a:chExt cx="1785950" cy="777036"/>
            </a:xfrm>
          </p:grpSpPr>
          <p:sp>
            <p:nvSpPr>
              <p:cNvPr id="71" name="Rectangle 18"/>
              <p:cNvSpPr/>
              <p:nvPr/>
            </p:nvSpPr>
            <p:spPr>
              <a:xfrm>
                <a:off x="6429388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2" name="Rectangle 21"/>
              <p:cNvSpPr/>
              <p:nvPr/>
            </p:nvSpPr>
            <p:spPr>
              <a:xfrm>
                <a:off x="6721563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66" name="Group 46"/>
            <p:cNvGrpSpPr/>
            <p:nvPr/>
          </p:nvGrpSpPr>
          <p:grpSpPr>
            <a:xfrm>
              <a:off x="7072330" y="3396519"/>
              <a:ext cx="493602" cy="493602"/>
              <a:chOff x="7072330" y="3396519"/>
              <a:chExt cx="493602" cy="493602"/>
            </a:xfrm>
          </p:grpSpPr>
          <p:sp>
            <p:nvSpPr>
              <p:cNvPr id="67" name="Oval 14"/>
              <p:cNvSpPr/>
              <p:nvPr/>
            </p:nvSpPr>
            <p:spPr>
              <a:xfrm>
                <a:off x="7072330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68" name="Group 40"/>
              <p:cNvGrpSpPr/>
              <p:nvPr/>
            </p:nvGrpSpPr>
            <p:grpSpPr>
              <a:xfrm>
                <a:off x="7196779" y="3508006"/>
                <a:ext cx="257392" cy="257392"/>
                <a:chOff x="928662" y="2428874"/>
                <a:chExt cx="366050" cy="366050"/>
              </a:xfrm>
              <a:solidFill>
                <a:schemeClr val="bg1"/>
              </a:solidFill>
            </p:grpSpPr>
            <p:sp>
              <p:nvSpPr>
                <p:cNvPr id="69" name="AutoShape 126"/>
                <p:cNvSpPr>
                  <a:spLocks/>
                </p:cNvSpPr>
                <p:nvPr/>
              </p:nvSpPr>
              <p:spPr bwMode="auto">
                <a:xfrm>
                  <a:off x="928662" y="2428874"/>
                  <a:ext cx="366050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70" name="AutoShape 127"/>
                <p:cNvSpPr>
                  <a:spLocks/>
                </p:cNvSpPr>
                <p:nvPr/>
              </p:nvSpPr>
              <p:spPr bwMode="auto">
                <a:xfrm>
                  <a:off x="1076959" y="2485816"/>
                  <a:ext cx="86350" cy="857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grpSp>
        <p:nvGrpSpPr>
          <p:cNvPr id="73" name="Group 51"/>
          <p:cNvGrpSpPr/>
          <p:nvPr/>
        </p:nvGrpSpPr>
        <p:grpSpPr>
          <a:xfrm>
            <a:off x="5123471" y="4776096"/>
            <a:ext cx="2511354" cy="1941963"/>
            <a:chOff x="3643306" y="3396519"/>
            <a:chExt cx="1785950" cy="1381027"/>
          </a:xfrm>
        </p:grpSpPr>
        <p:grpSp>
          <p:nvGrpSpPr>
            <p:cNvPr id="74" name="Group 41"/>
            <p:cNvGrpSpPr/>
            <p:nvPr/>
          </p:nvGrpSpPr>
          <p:grpSpPr>
            <a:xfrm>
              <a:off x="3643306" y="4000510"/>
              <a:ext cx="1785950" cy="777036"/>
              <a:chOff x="3643306" y="4000510"/>
              <a:chExt cx="1785950" cy="777036"/>
            </a:xfrm>
          </p:grpSpPr>
          <p:sp>
            <p:nvSpPr>
              <p:cNvPr id="80" name="Rectangle 17"/>
              <p:cNvSpPr/>
              <p:nvPr/>
            </p:nvSpPr>
            <p:spPr>
              <a:xfrm>
                <a:off x="3643306" y="4286262"/>
                <a:ext cx="1785950" cy="491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+mn-lt"/>
                  </a:rPr>
                  <a:t>点击添加相关标题文字，点击添加相关标题文字，点击添加相关标题文字，点击添加相关标题文字。</a:t>
                </a:r>
                <a:endParaRPr lang="en-GB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1" name="Rectangle 20"/>
              <p:cNvSpPr/>
              <p:nvPr/>
            </p:nvSpPr>
            <p:spPr>
              <a:xfrm>
                <a:off x="3896070" y="4000510"/>
                <a:ext cx="1152744" cy="2407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请替换文字内容</a:t>
                </a:r>
              </a:p>
            </p:txBody>
          </p:sp>
        </p:grpSp>
        <p:grpSp>
          <p:nvGrpSpPr>
            <p:cNvPr id="75" name="Group 45"/>
            <p:cNvGrpSpPr/>
            <p:nvPr/>
          </p:nvGrpSpPr>
          <p:grpSpPr>
            <a:xfrm>
              <a:off x="4286248" y="3396519"/>
              <a:ext cx="493602" cy="493602"/>
              <a:chOff x="4286248" y="3396519"/>
              <a:chExt cx="493602" cy="493602"/>
            </a:xfrm>
          </p:grpSpPr>
          <p:sp>
            <p:nvSpPr>
              <p:cNvPr id="76" name="Oval 12"/>
              <p:cNvSpPr/>
              <p:nvPr/>
            </p:nvSpPr>
            <p:spPr>
              <a:xfrm>
                <a:off x="4286248" y="3396519"/>
                <a:ext cx="493602" cy="49360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BFBFBF"/>
                  </a:gs>
                  <a:gs pos="80000">
                    <a:srgbClr val="FFFFFF"/>
                  </a:gs>
                  <a:gs pos="100000">
                    <a:schemeClr val="accent1">
                      <a:tint val="0"/>
                    </a:schemeClr>
                  </a:gs>
                </a:gsLst>
                <a:lin ang="2700000" scaled="1"/>
                <a:tileRect/>
              </a:gradFill>
              <a:ln w="28575">
                <a:solidFill>
                  <a:srgbClr val="F2F2F2"/>
                </a:solidFill>
              </a:ln>
              <a:effectLst>
                <a:outerShdw blurRad="88900" dist="75434" dir="2699985" rotWithShape="0">
                  <a:scrgbClr r="0" g="0" b="0">
                    <a:alpha val="23000"/>
                  </a:sc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7" name="Group 39"/>
              <p:cNvGrpSpPr/>
              <p:nvPr/>
            </p:nvGrpSpPr>
            <p:grpSpPr>
              <a:xfrm>
                <a:off x="4401717" y="3508006"/>
                <a:ext cx="257832" cy="257392"/>
                <a:chOff x="195935" y="2428874"/>
                <a:chExt cx="366676" cy="366050"/>
              </a:xfrm>
              <a:solidFill>
                <a:schemeClr val="bg1"/>
              </a:solidFill>
            </p:grpSpPr>
            <p:sp>
              <p:nvSpPr>
                <p:cNvPr id="78" name="AutoShape 128"/>
                <p:cNvSpPr>
                  <a:spLocks/>
                </p:cNvSpPr>
                <p:nvPr/>
              </p:nvSpPr>
              <p:spPr bwMode="auto">
                <a:xfrm>
                  <a:off x="195935" y="2428874"/>
                  <a:ext cx="366676" cy="36605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4850" y="12150"/>
                      </a:moveTo>
                      <a:cubicBezTo>
                        <a:pt x="13851" y="12150"/>
                        <a:pt x="12926" y="11859"/>
                        <a:pt x="12124" y="11386"/>
                      </a:cubicBezTo>
                      <a:lnTo>
                        <a:pt x="11892" y="11618"/>
                      </a:lnTo>
                      <a:lnTo>
                        <a:pt x="11132" y="12377"/>
                      </a:lnTo>
                      <a:lnTo>
                        <a:pt x="9846" y="13663"/>
                      </a:lnTo>
                      <a:cubicBezTo>
                        <a:pt x="9593" y="13916"/>
                        <a:pt x="9451" y="14260"/>
                        <a:pt x="9451" y="14617"/>
                      </a:cubicBezTo>
                      <a:lnTo>
                        <a:pt x="9451" y="16200"/>
                      </a:lnTo>
                      <a:lnTo>
                        <a:pt x="8101" y="16200"/>
                      </a:lnTo>
                      <a:cubicBezTo>
                        <a:pt x="7356" y="16200"/>
                        <a:pt x="6751" y="16804"/>
                        <a:pt x="6751" y="17549"/>
                      </a:cubicBezTo>
                      <a:lnTo>
                        <a:pt x="6751" y="18900"/>
                      </a:lnTo>
                      <a:lnTo>
                        <a:pt x="5170" y="18900"/>
                      </a:lnTo>
                      <a:cubicBezTo>
                        <a:pt x="4812" y="18900"/>
                        <a:pt x="4469" y="19042"/>
                        <a:pt x="4216" y="19295"/>
                      </a:cubicBezTo>
                      <a:lnTo>
                        <a:pt x="3259" y="20252"/>
                      </a:lnTo>
                      <a:lnTo>
                        <a:pt x="1352" y="20249"/>
                      </a:lnTo>
                      <a:lnTo>
                        <a:pt x="1350" y="18326"/>
                      </a:lnTo>
                      <a:lnTo>
                        <a:pt x="9223" y="10467"/>
                      </a:lnTo>
                      <a:cubicBezTo>
                        <a:pt x="9223" y="10467"/>
                        <a:pt x="9223" y="10467"/>
                        <a:pt x="9224" y="10468"/>
                      </a:cubicBezTo>
                      <a:lnTo>
                        <a:pt x="10215" y="9477"/>
                      </a:lnTo>
                      <a:cubicBezTo>
                        <a:pt x="9741" y="8674"/>
                        <a:pt x="9451" y="7748"/>
                        <a:pt x="9451" y="6750"/>
                      </a:cubicBezTo>
                      <a:cubicBezTo>
                        <a:pt x="9451" y="3767"/>
                        <a:pt x="11869" y="1350"/>
                        <a:pt x="14850" y="1350"/>
                      </a:cubicBezTo>
                      <a:cubicBezTo>
                        <a:pt x="17832" y="1350"/>
                        <a:pt x="20250" y="3767"/>
                        <a:pt x="20250" y="6750"/>
                      </a:cubicBezTo>
                      <a:cubicBezTo>
                        <a:pt x="20250" y="9732"/>
                        <a:pt x="17832" y="12150"/>
                        <a:pt x="14850" y="12150"/>
                      </a:cubicBezTo>
                      <a:moveTo>
                        <a:pt x="14850" y="0"/>
                      </a:moveTo>
                      <a:cubicBezTo>
                        <a:pt x="11123" y="0"/>
                        <a:pt x="8101" y="3022"/>
                        <a:pt x="8101" y="6750"/>
                      </a:cubicBezTo>
                      <a:cubicBezTo>
                        <a:pt x="8101" y="7617"/>
                        <a:pt x="8283" y="8438"/>
                        <a:pt x="8582" y="9199"/>
                      </a:cubicBezTo>
                      <a:lnTo>
                        <a:pt x="383" y="17400"/>
                      </a:lnTo>
                      <a:cubicBezTo>
                        <a:pt x="146" y="17637"/>
                        <a:pt x="0" y="17863"/>
                        <a:pt x="0" y="18225"/>
                      </a:cubicBezTo>
                      <a:lnTo>
                        <a:pt x="0" y="20249"/>
                      </a:lnTo>
                      <a:cubicBezTo>
                        <a:pt x="0" y="20972"/>
                        <a:pt x="626" y="21599"/>
                        <a:pt x="1349" y="21599"/>
                      </a:cubicBezTo>
                      <a:lnTo>
                        <a:pt x="3374" y="21599"/>
                      </a:lnTo>
                      <a:cubicBezTo>
                        <a:pt x="3736" y="21599"/>
                        <a:pt x="3965" y="21455"/>
                        <a:pt x="4202" y="21219"/>
                      </a:cubicBezTo>
                      <a:lnTo>
                        <a:pt x="5170" y="20249"/>
                      </a:lnTo>
                      <a:lnTo>
                        <a:pt x="6751" y="20249"/>
                      </a:lnTo>
                      <a:cubicBezTo>
                        <a:pt x="7496" y="20249"/>
                        <a:pt x="8101" y="19645"/>
                        <a:pt x="8101" y="18900"/>
                      </a:cubicBezTo>
                      <a:lnTo>
                        <a:pt x="8101" y="17549"/>
                      </a:lnTo>
                      <a:lnTo>
                        <a:pt x="9451" y="17549"/>
                      </a:lnTo>
                      <a:cubicBezTo>
                        <a:pt x="10196" y="17549"/>
                        <a:pt x="10801" y="16945"/>
                        <a:pt x="10801" y="16200"/>
                      </a:cubicBezTo>
                      <a:lnTo>
                        <a:pt x="10801" y="14617"/>
                      </a:lnTo>
                      <a:lnTo>
                        <a:pt x="12400" y="13018"/>
                      </a:lnTo>
                      <a:cubicBezTo>
                        <a:pt x="13162" y="13317"/>
                        <a:pt x="13982" y="13500"/>
                        <a:pt x="14850" y="13500"/>
                      </a:cubicBezTo>
                      <a:cubicBezTo>
                        <a:pt x="18577" y="13500"/>
                        <a:pt x="21599" y="10477"/>
                        <a:pt x="21599" y="6750"/>
                      </a:cubicBezTo>
                      <a:cubicBezTo>
                        <a:pt x="21599" y="3022"/>
                        <a:pt x="18577" y="0"/>
                        <a:pt x="14850" y="0"/>
                      </a:cubicBezTo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79" name="AutoShape 129"/>
                <p:cNvSpPr>
                  <a:spLocks/>
                </p:cNvSpPr>
                <p:nvPr/>
              </p:nvSpPr>
              <p:spPr bwMode="auto">
                <a:xfrm>
                  <a:off x="424951" y="2474552"/>
                  <a:ext cx="91356" cy="91356"/>
                </a:xfrm>
                <a:custGeom>
                  <a:avLst/>
                  <a:gdLst>
                    <a:gd name="T0" fmla="*/ 10800 w 21600"/>
                    <a:gd name="T1" fmla="+- 0 10800 134"/>
                    <a:gd name="T2" fmla="*/ 10800 h 21333"/>
                    <a:gd name="T3" fmla="*/ 10800 w 21600"/>
                    <a:gd name="T4" fmla="+- 0 10800 134"/>
                    <a:gd name="T5" fmla="*/ 10800 h 21333"/>
                    <a:gd name="T6" fmla="*/ 10800 w 21600"/>
                    <a:gd name="T7" fmla="+- 0 10800 134"/>
                    <a:gd name="T8" fmla="*/ 10800 h 21333"/>
                    <a:gd name="T9" fmla="*/ 10800 w 21600"/>
                    <a:gd name="T10" fmla="+- 0 10800 134"/>
                    <a:gd name="T11" fmla="*/ 10800 h 21333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</a:cxnLst>
                  <a:rect l="0" t="0" r="r" b="b"/>
                  <a:pathLst>
                    <a:path w="21600" h="21333">
                      <a:moveTo>
                        <a:pt x="13008" y="18684"/>
                      </a:moveTo>
                      <a:cubicBezTo>
                        <a:pt x="9017" y="15850"/>
                        <a:pt x="5542" y="12415"/>
                        <a:pt x="2694" y="8570"/>
                      </a:cubicBezTo>
                      <a:cubicBezTo>
                        <a:pt x="3736" y="5628"/>
                        <a:pt x="5693" y="3697"/>
                        <a:pt x="8585" y="2647"/>
                      </a:cubicBezTo>
                      <a:cubicBezTo>
                        <a:pt x="12578" y="5489"/>
                        <a:pt x="16048" y="8911"/>
                        <a:pt x="18889" y="12809"/>
                      </a:cubicBezTo>
                      <a:cubicBezTo>
                        <a:pt x="17836" y="15730"/>
                        <a:pt x="15883" y="17647"/>
                        <a:pt x="13008" y="18684"/>
                      </a:cubicBezTo>
                      <a:moveTo>
                        <a:pt x="21110" y="11295"/>
                      </a:moveTo>
                      <a:cubicBezTo>
                        <a:pt x="18081" y="7130"/>
                        <a:pt x="14396" y="3496"/>
                        <a:pt x="10161" y="484"/>
                      </a:cubicBezTo>
                      <a:cubicBezTo>
                        <a:pt x="9468" y="-8"/>
                        <a:pt x="8579" y="-134"/>
                        <a:pt x="7778" y="145"/>
                      </a:cubicBezTo>
                      <a:cubicBezTo>
                        <a:pt x="4027" y="1450"/>
                        <a:pt x="1463" y="3983"/>
                        <a:pt x="145" y="7687"/>
                      </a:cubicBezTo>
                      <a:cubicBezTo>
                        <a:pt x="46" y="7962"/>
                        <a:pt x="0" y="8252"/>
                        <a:pt x="0" y="8537"/>
                      </a:cubicBezTo>
                      <a:cubicBezTo>
                        <a:pt x="0" y="9071"/>
                        <a:pt x="167" y="9596"/>
                        <a:pt x="487" y="10041"/>
                      </a:cubicBezTo>
                      <a:cubicBezTo>
                        <a:pt x="3525" y="14213"/>
                        <a:pt x="7211" y="17850"/>
                        <a:pt x="11431" y="20850"/>
                      </a:cubicBezTo>
                      <a:cubicBezTo>
                        <a:pt x="12122" y="21338"/>
                        <a:pt x="13010" y="21466"/>
                        <a:pt x="13812" y="21188"/>
                      </a:cubicBezTo>
                      <a:cubicBezTo>
                        <a:pt x="17563" y="19893"/>
                        <a:pt x="20133" y="17356"/>
                        <a:pt x="21451" y="13647"/>
                      </a:cubicBezTo>
                      <a:cubicBezTo>
                        <a:pt x="21551" y="13372"/>
                        <a:pt x="21600" y="13081"/>
                        <a:pt x="21600" y="12796"/>
                      </a:cubicBezTo>
                      <a:cubicBezTo>
                        <a:pt x="21600" y="12265"/>
                        <a:pt x="21429" y="11740"/>
                        <a:pt x="21110" y="11295"/>
                      </a:cubicBezTo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53575" tIns="53575" rIns="53575" bIns="53575" anchor="ctr"/>
                <a:lstStyle/>
                <a:p>
                  <a:pPr defTabSz="642915"/>
                  <a:endParaRPr lang="en-US" sz="4219">
                    <a:solidFill>
                      <a:srgbClr val="339CA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</p:grpSp>
      </p:grpSp>
      <p:sp>
        <p:nvSpPr>
          <p:cNvPr id="51" name="TextBox 348"/>
          <p:cNvSpPr txBox="1"/>
          <p:nvPr/>
        </p:nvSpPr>
        <p:spPr>
          <a:xfrm>
            <a:off x="8246096" y="161355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TextBox 349"/>
          <p:cNvSpPr txBox="1"/>
          <p:nvPr/>
        </p:nvSpPr>
        <p:spPr>
          <a:xfrm>
            <a:off x="8246097" y="1944725"/>
            <a:ext cx="31428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6" name="矩形 45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48" name="矩形 47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53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1" grpId="0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517607" y="3616325"/>
            <a:ext cx="418556" cy="418556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4017291" y="3616325"/>
            <a:ext cx="418556" cy="418556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44010" y="1408022"/>
            <a:ext cx="418556" cy="418556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232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44010" y="5868157"/>
            <a:ext cx="418556" cy="418556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232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37295" y="1714774"/>
            <a:ext cx="4231988" cy="4235050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2326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2326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07617" cy="542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en-US" altLang="zh-CN" sz="2800" dirty="0">
                  <a:solidFill>
                    <a:schemeClr val="bg1"/>
                  </a:solidFill>
                  <a:latin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636863" y="1706818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597517" y="13860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131404" y="4020180"/>
            <a:ext cx="258161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092058" y="369943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9216294" y="3986831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9216294" y="366608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23"/>
          <p:cNvSpPr txBox="1"/>
          <p:nvPr/>
        </p:nvSpPr>
        <p:spPr>
          <a:xfrm>
            <a:off x="7000973" y="6001083"/>
            <a:ext cx="24766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7000973" y="568033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40" name="矩形 39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10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Isosceles Triangle 91"/>
          <p:cNvSpPr/>
          <p:nvPr/>
        </p:nvSpPr>
        <p:spPr>
          <a:xfrm rot="3600000" flipH="1">
            <a:off x="7802195" y="3277415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nut 92"/>
          <p:cNvSpPr/>
          <p:nvPr/>
        </p:nvSpPr>
        <p:spPr>
          <a:xfrm flipH="1">
            <a:off x="6937324" y="2554837"/>
            <a:ext cx="1444124" cy="1444124"/>
          </a:xfrm>
          <a:prstGeom prst="donut">
            <a:avLst>
              <a:gd name="adj" fmla="val 19079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4" name="Group 93"/>
          <p:cNvGrpSpPr/>
          <p:nvPr/>
        </p:nvGrpSpPr>
        <p:grpSpPr>
          <a:xfrm flipH="1">
            <a:off x="7742001" y="2942374"/>
            <a:ext cx="1762321" cy="446701"/>
            <a:chOff x="1793077" y="1463668"/>
            <a:chExt cx="1371600" cy="347664"/>
          </a:xfrm>
        </p:grpSpPr>
        <p:sp>
          <p:nvSpPr>
            <p:cNvPr id="95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Text Placeholder 3"/>
            <p:cNvSpPr txBox="1">
              <a:spLocks/>
            </p:cNvSpPr>
            <p:nvPr/>
          </p:nvSpPr>
          <p:spPr>
            <a:xfrm>
              <a:off x="1852567" y="1511360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99" name="Isosceles Triangle 98"/>
          <p:cNvSpPr/>
          <p:nvPr/>
        </p:nvSpPr>
        <p:spPr>
          <a:xfrm rot="3600000" flipH="1">
            <a:off x="7855770" y="523411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Donut 99"/>
          <p:cNvSpPr/>
          <p:nvPr/>
        </p:nvSpPr>
        <p:spPr>
          <a:xfrm flipH="1">
            <a:off x="6990899" y="4511535"/>
            <a:ext cx="1444124" cy="1444124"/>
          </a:xfrm>
          <a:prstGeom prst="donut">
            <a:avLst>
              <a:gd name="adj" fmla="val 19079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01" name="Group 100"/>
          <p:cNvGrpSpPr/>
          <p:nvPr/>
        </p:nvGrpSpPr>
        <p:grpSpPr>
          <a:xfrm flipH="1">
            <a:off x="7795580" y="4903163"/>
            <a:ext cx="1762321" cy="446702"/>
            <a:chOff x="1793075" y="1466851"/>
            <a:chExt cx="1371600" cy="347664"/>
          </a:xfrm>
        </p:grpSpPr>
        <p:sp>
          <p:nvSpPr>
            <p:cNvPr id="102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852568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109" name="Straight Connector 108"/>
          <p:cNvCxnSpPr/>
          <p:nvPr/>
        </p:nvCxnSpPr>
        <p:spPr>
          <a:xfrm>
            <a:off x="5619374" y="2271762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0800000" flipV="1">
            <a:off x="5619374" y="3559972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0800000" flipV="1">
            <a:off x="5619374" y="5411615"/>
            <a:ext cx="1392955" cy="722063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619374" y="4335609"/>
            <a:ext cx="1392955" cy="722061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Isosceles Triangle 114"/>
          <p:cNvSpPr/>
          <p:nvPr/>
        </p:nvSpPr>
        <p:spPr>
          <a:xfrm rot="18000000">
            <a:off x="4309118" y="2272279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Donut 115"/>
          <p:cNvSpPr/>
          <p:nvPr/>
        </p:nvSpPr>
        <p:spPr>
          <a:xfrm>
            <a:off x="4218111" y="1549700"/>
            <a:ext cx="1444124" cy="1444124"/>
          </a:xfrm>
          <a:prstGeom prst="donut">
            <a:avLst>
              <a:gd name="adj" fmla="val 19079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7" name="Group 54"/>
          <p:cNvGrpSpPr/>
          <p:nvPr/>
        </p:nvGrpSpPr>
        <p:grpSpPr>
          <a:xfrm>
            <a:off x="3095238" y="1941329"/>
            <a:ext cx="1762321" cy="446702"/>
            <a:chOff x="1793078" y="1466850"/>
            <a:chExt cx="1371600" cy="347664"/>
          </a:xfrm>
        </p:grpSpPr>
        <p:sp>
          <p:nvSpPr>
            <p:cNvPr id="11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870252" y="1491734"/>
              <a:ext cx="266988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2" name="Isosceles Triangle 121"/>
          <p:cNvSpPr/>
          <p:nvPr/>
        </p:nvSpPr>
        <p:spPr>
          <a:xfrm rot="18000000">
            <a:off x="4309118" y="4282552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nut 122"/>
          <p:cNvSpPr/>
          <p:nvPr/>
        </p:nvSpPr>
        <p:spPr>
          <a:xfrm>
            <a:off x="4218111" y="3559973"/>
            <a:ext cx="1444124" cy="1444124"/>
          </a:xfrm>
          <a:prstGeom prst="donut">
            <a:avLst>
              <a:gd name="adj" fmla="val 19079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24" name="Group 79"/>
          <p:cNvGrpSpPr/>
          <p:nvPr/>
        </p:nvGrpSpPr>
        <p:grpSpPr>
          <a:xfrm>
            <a:off x="3095240" y="3951601"/>
            <a:ext cx="1762321" cy="446702"/>
            <a:chOff x="1793079" y="1466851"/>
            <a:chExt cx="1371600" cy="347664"/>
          </a:xfrm>
        </p:grpSpPr>
        <p:sp>
          <p:nvSpPr>
            <p:cNvPr id="125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129" name="Isosceles Triangle 128"/>
          <p:cNvSpPr/>
          <p:nvPr/>
        </p:nvSpPr>
        <p:spPr>
          <a:xfrm rot="18000000">
            <a:off x="4309118" y="6292823"/>
            <a:ext cx="488244" cy="420901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onut 129"/>
          <p:cNvSpPr/>
          <p:nvPr/>
        </p:nvSpPr>
        <p:spPr>
          <a:xfrm>
            <a:off x="4218111" y="5570245"/>
            <a:ext cx="1444124" cy="1444124"/>
          </a:xfrm>
          <a:prstGeom prst="donut">
            <a:avLst>
              <a:gd name="adj" fmla="val 19079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1" name="Group 86"/>
          <p:cNvGrpSpPr/>
          <p:nvPr/>
        </p:nvGrpSpPr>
        <p:grpSpPr>
          <a:xfrm>
            <a:off x="3095240" y="5961873"/>
            <a:ext cx="1762321" cy="446702"/>
            <a:chOff x="1793079" y="1466851"/>
            <a:chExt cx="1371600" cy="347664"/>
          </a:xfrm>
        </p:grpSpPr>
        <p:sp>
          <p:nvSpPr>
            <p:cNvPr id="132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Text Placeholder 3"/>
            <p:cNvSpPr txBox="1">
              <a:spLocks/>
            </p:cNvSpPr>
            <p:nvPr/>
          </p:nvSpPr>
          <p:spPr>
            <a:xfrm>
              <a:off x="1874210" y="1504811"/>
              <a:ext cx="280710" cy="287448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ar-SY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45" name="TextBox 23"/>
          <p:cNvSpPr txBox="1"/>
          <p:nvPr/>
        </p:nvSpPr>
        <p:spPr>
          <a:xfrm>
            <a:off x="794147" y="597412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1480088" y="557024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832247" y="4321505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518188" y="391762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832247" y="2265011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518188" y="1861134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9643632" y="3255972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9643632" y="285209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9643632" y="5322897"/>
            <a:ext cx="23068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643632" y="49190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44" name="矩形 43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677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3" grpId="0" animBg="1"/>
      <p:bldP spid="99" grpId="0" animBg="1"/>
      <p:bldP spid="100" grpId="0" animBg="1"/>
      <p:bldP spid="115" grpId="0" animBg="1"/>
      <p:bldP spid="116" grpId="0" animBg="1"/>
      <p:bldP spid="122" grpId="0" animBg="1"/>
      <p:bldP spid="123" grpId="0" animBg="1"/>
      <p:bldP spid="129" grpId="0" animBg="1"/>
      <p:bldP spid="130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66413" cy="34003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V="1">
            <a:off x="5781303" y="-12857"/>
            <a:ext cx="7085110" cy="7271223"/>
          </a:xfrm>
          <a:custGeom>
            <a:avLst/>
            <a:gdLst>
              <a:gd name="connsiteX0" fmla="*/ 1601745 w 5987384"/>
              <a:gd name="connsiteY0" fmla="*/ 0 h 6870191"/>
              <a:gd name="connsiteX1" fmla="*/ 5987384 w 5987384"/>
              <a:gd name="connsiteY1" fmla="*/ 0 h 6870191"/>
              <a:gd name="connsiteX2" fmla="*/ 2179128 w 5987384"/>
              <a:gd name="connsiteY2" fmla="*/ 6870191 h 6870191"/>
              <a:gd name="connsiteX3" fmla="*/ 0 w 5987384"/>
              <a:gd name="connsiteY3" fmla="*/ 6870191 h 6870191"/>
              <a:gd name="connsiteX4" fmla="*/ 0 w 5987384"/>
              <a:gd name="connsiteY4" fmla="*/ 2891132 h 6870191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70191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81077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3845308 w 8230947"/>
              <a:gd name="connsiteY0" fmla="*/ 0 h 6894575"/>
              <a:gd name="connsiteX1" fmla="*/ 8230947 w 8230947"/>
              <a:gd name="connsiteY1" fmla="*/ 0 h 6894575"/>
              <a:gd name="connsiteX2" fmla="*/ 4495843 w 8230947"/>
              <a:gd name="connsiteY2" fmla="*/ 6894575 h 6894575"/>
              <a:gd name="connsiteX3" fmla="*/ 2243563 w 8230947"/>
              <a:gd name="connsiteY3" fmla="*/ 6881077 h 6894575"/>
              <a:gd name="connsiteX4" fmla="*/ 0 w 8230947"/>
              <a:gd name="connsiteY4" fmla="*/ 6886641 h 6894575"/>
              <a:gd name="connsiteX5" fmla="*/ 3845308 w 8230947"/>
              <a:gd name="connsiteY5" fmla="*/ 0 h 689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30947" h="6894575">
                <a:moveTo>
                  <a:pt x="3845308" y="0"/>
                </a:moveTo>
                <a:lnTo>
                  <a:pt x="8230947" y="0"/>
                </a:lnTo>
                <a:lnTo>
                  <a:pt x="4495843" y="6894575"/>
                </a:lnTo>
                <a:lnTo>
                  <a:pt x="2243563" y="6881077"/>
                </a:lnTo>
                <a:lnTo>
                  <a:pt x="0" y="6886641"/>
                </a:lnTo>
                <a:lnTo>
                  <a:pt x="3845308" y="0"/>
                </a:lnTo>
                <a:close/>
              </a:path>
            </a:pathLst>
          </a:custGeom>
          <a:solidFill>
            <a:srgbClr val="1F2959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381703" y="4408413"/>
            <a:ext cx="216881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Agency FB" panose="020B0503020202020204" pitchFamily="34" charset="0"/>
                <a:ea typeface="Kozuka Gothic Pro B" panose="020B0800000000000000" pitchFamily="34" charset="-128"/>
              </a:rPr>
              <a:t>03</a:t>
            </a:r>
            <a:endParaRPr lang="zh-CN" altLang="en-US" sz="16600" dirty="0">
              <a:solidFill>
                <a:schemeClr val="bg1"/>
              </a:solidFill>
              <a:latin typeface="Agency FB" panose="020B0503020202020204" pitchFamily="34" charset="0"/>
              <a:ea typeface="Kozuka Gothic Pro B" panose="020B0800000000000000" pitchFamily="34" charset="-128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72991" y="5056485"/>
            <a:ext cx="2348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相关标题文字</a:t>
            </a:r>
            <a:endParaRPr lang="zh-CN" altLang="en-US" sz="2800" dirty="0">
              <a:solidFill>
                <a:srgbClr val="1F2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72991" y="5524510"/>
            <a:ext cx="3206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rgbClr val="1F2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rgbClr val="1F2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2136" y="728148"/>
            <a:ext cx="2563522" cy="8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4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464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107521" y="5579705"/>
            <a:ext cx="2952328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70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2" grpId="0"/>
      <p:bldP spid="33" grpId="0"/>
      <p:bldP spid="34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7728878" y="4537059"/>
            <a:ext cx="699953" cy="263917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728878" y="2649481"/>
            <a:ext cx="699953" cy="261049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>
            <a:off x="4429919" y="1946660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429919" y="3601876"/>
            <a:ext cx="691348" cy="238100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4429919" y="3834238"/>
            <a:ext cx="3998912" cy="702823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4429919" y="5489454"/>
            <a:ext cx="691348" cy="246705"/>
          </a:xfrm>
          <a:prstGeom prst="rect">
            <a:avLst/>
          </a:prstGeom>
          <a:solidFill>
            <a:schemeClr val="bg1">
              <a:lumMod val="75000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>
            <a:off x="4429919" y="5730421"/>
            <a:ext cx="3597300" cy="694216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>
            <a:off x="4429919" y="2899055"/>
            <a:ext cx="3998912" cy="702823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4429919" y="4789501"/>
            <a:ext cx="3998912" cy="69995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38881" y="5856642"/>
            <a:ext cx="763063" cy="441774"/>
            <a:chOff x="5238881" y="5604205"/>
            <a:chExt cx="763063" cy="441774"/>
          </a:xfrm>
        </p:grpSpPr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21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839593" y="4918590"/>
            <a:ext cx="745852" cy="441774"/>
            <a:chOff x="6839593" y="4666153"/>
            <a:chExt cx="745852" cy="441774"/>
          </a:xfrm>
        </p:grpSpPr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31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839593" y="3028145"/>
            <a:ext cx="745852" cy="444643"/>
            <a:chOff x="6839593" y="2775708"/>
            <a:chExt cx="745852" cy="444643"/>
          </a:xfrm>
        </p:grpSpPr>
        <p:sp>
          <p:nvSpPr>
            <p:cNvPr id="36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38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38881" y="2078618"/>
            <a:ext cx="763063" cy="438906"/>
            <a:chOff x="5238881" y="1826181"/>
            <a:chExt cx="763063" cy="438906"/>
          </a:xfrm>
        </p:grpSpPr>
        <p:sp>
          <p:nvSpPr>
            <p:cNvPr id="46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48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5238881" y="3963328"/>
            <a:ext cx="763063" cy="444643"/>
            <a:chOff x="5238881" y="3710891"/>
            <a:chExt cx="763063" cy="444643"/>
          </a:xfrm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53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Text Placeholder 7"/>
          <p:cNvSpPr txBox="1">
            <a:spLocks/>
          </p:cNvSpPr>
          <p:nvPr/>
        </p:nvSpPr>
        <p:spPr>
          <a:xfrm>
            <a:off x="1367972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733202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1367972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1733202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1367972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1733202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902441" y="19001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902441" y="22850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902441" y="343952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902441" y="382437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902441" y="525299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902441" y="563784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1" name="矩形 70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73" name="矩形 72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7323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8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6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4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8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6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4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4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06614" y="1429179"/>
            <a:ext cx="520995" cy="5803495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9D9D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Bent Arrow 65"/>
          <p:cNvSpPr/>
          <p:nvPr/>
        </p:nvSpPr>
        <p:spPr>
          <a:xfrm>
            <a:off x="6135355" y="2437672"/>
            <a:ext cx="3286684" cy="479500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142690" y="3402025"/>
            <a:ext cx="3286684" cy="383065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36932" y="3937777"/>
            <a:ext cx="2916194" cy="329489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3923883" y="4775015"/>
            <a:ext cx="2505492" cy="2457660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76004" y="5472930"/>
            <a:ext cx="2422380" cy="1075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sz="900" b="1" dirty="0" smtClean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4774" y="399510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605E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453626" y="3655628"/>
            <a:ext cx="2390794" cy="1377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529214" y="1555992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453626" y="2204127"/>
            <a:ext cx="2390794" cy="1238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314811" y="5416100"/>
            <a:ext cx="466304" cy="46630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36012" y="1753202"/>
            <a:ext cx="520804" cy="52080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9D9DA8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387237" y="4073949"/>
            <a:ext cx="532771" cy="39957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53480" y="4576869"/>
            <a:ext cx="476825" cy="480067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23264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604667" y="3109596"/>
            <a:ext cx="426578" cy="399579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23264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" name="矩形 16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矩形 17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20" name="矩形 19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009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Oval 5"/>
          <p:cNvSpPr>
            <a:spLocks noChangeArrowheads="1"/>
          </p:cNvSpPr>
          <p:nvPr/>
        </p:nvSpPr>
        <p:spPr bwMode="auto">
          <a:xfrm>
            <a:off x="1364837" y="2353399"/>
            <a:ext cx="1604767" cy="1604767"/>
          </a:xfrm>
          <a:prstGeom prst="ellipse">
            <a:avLst/>
          </a:prstGeom>
          <a:solidFill>
            <a:srgbClr val="232641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4191736" y="2353402"/>
            <a:ext cx="1604767" cy="1604767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4008660" y="2170326"/>
            <a:ext cx="1969750" cy="1969750"/>
            <a:chOff x="3800237" y="2257147"/>
            <a:chExt cx="1868076" cy="1868076"/>
          </a:xfrm>
          <a:solidFill>
            <a:srgbClr val="FFC000"/>
          </a:solidFill>
        </p:grpSpPr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087378" y="2353402"/>
            <a:ext cx="1604767" cy="1604767"/>
          </a:xfrm>
          <a:prstGeom prst="ellipse">
            <a:avLst/>
          </a:prstGeom>
          <a:solidFill>
            <a:srgbClr val="232641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6904303" y="2170326"/>
            <a:ext cx="1969750" cy="1969750"/>
            <a:chOff x="6546413" y="2257147"/>
            <a:chExt cx="1868076" cy="1868076"/>
          </a:xfrm>
          <a:solidFill>
            <a:srgbClr val="232641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6" name="Oval 5"/>
          <p:cNvSpPr>
            <a:spLocks noChangeArrowheads="1"/>
          </p:cNvSpPr>
          <p:nvPr/>
        </p:nvSpPr>
        <p:spPr bwMode="auto">
          <a:xfrm>
            <a:off x="9924613" y="2353402"/>
            <a:ext cx="1604767" cy="1604767"/>
          </a:xfrm>
          <a:prstGeom prst="ellipse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9741537" y="2170326"/>
            <a:ext cx="1969750" cy="1969750"/>
            <a:chOff x="9237196" y="2257147"/>
            <a:chExt cx="1868076" cy="1868076"/>
          </a:xfrm>
          <a:solidFill>
            <a:srgbClr val="FFC000"/>
          </a:solidFill>
        </p:grpSpPr>
        <p:sp>
          <p:nvSpPr>
            <p:cNvPr id="128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1181763" y="2170326"/>
            <a:ext cx="1969750" cy="1969750"/>
            <a:chOff x="1119258" y="2257147"/>
            <a:chExt cx="1868076" cy="1868076"/>
          </a:xfrm>
          <a:solidFill>
            <a:srgbClr val="232641"/>
          </a:solidFill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3" name="TextBox 152"/>
          <p:cNvSpPr txBox="1"/>
          <p:nvPr/>
        </p:nvSpPr>
        <p:spPr>
          <a:xfrm>
            <a:off x="918342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918342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748785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3748785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6640211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6640211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9550527" y="5005334"/>
            <a:ext cx="2224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550527" y="5314068"/>
            <a:ext cx="24943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lang="id-ID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1" name="Group 160"/>
          <p:cNvGrpSpPr/>
          <p:nvPr/>
        </p:nvGrpSpPr>
        <p:grpSpPr>
          <a:xfrm>
            <a:off x="7578352" y="2862931"/>
            <a:ext cx="627228" cy="586856"/>
            <a:chOff x="6964363" y="2108200"/>
            <a:chExt cx="690562" cy="646113"/>
          </a:xfrm>
          <a:solidFill>
            <a:schemeClr val="bg1"/>
          </a:solidFill>
        </p:grpSpPr>
        <p:sp>
          <p:nvSpPr>
            <p:cNvPr id="162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10511431" y="2811685"/>
            <a:ext cx="431129" cy="625787"/>
            <a:chOff x="9856788" y="2057400"/>
            <a:chExt cx="474662" cy="688975"/>
          </a:xfrm>
          <a:solidFill>
            <a:schemeClr val="bg1"/>
          </a:solidFill>
        </p:grpSpPr>
        <p:sp>
          <p:nvSpPr>
            <p:cNvPr id="165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910848" y="2849895"/>
            <a:ext cx="547924" cy="627229"/>
            <a:chOff x="2005013" y="4152900"/>
            <a:chExt cx="603250" cy="690563"/>
          </a:xfrm>
          <a:solidFill>
            <a:schemeClr val="bg1"/>
          </a:solidFill>
        </p:grpSpPr>
        <p:sp>
          <p:nvSpPr>
            <p:cNvPr id="169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4711560" y="2849894"/>
            <a:ext cx="628671" cy="627229"/>
            <a:chOff x="2790825" y="4152900"/>
            <a:chExt cx="692150" cy="690563"/>
          </a:xfrm>
          <a:solidFill>
            <a:schemeClr val="bg1"/>
          </a:solidFill>
        </p:grpSpPr>
        <p:sp>
          <p:nvSpPr>
            <p:cNvPr id="174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3" name="矩形 82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4" name="矩形 83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86" name="矩形 85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矩形 86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721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112" grpId="0" animBg="1"/>
      <p:bldP spid="126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4485159" y="2371940"/>
            <a:ext cx="2541473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6433956" y="3158826"/>
            <a:ext cx="1089921" cy="1088246"/>
          </a:xfrm>
          <a:prstGeom prst="ellipse">
            <a:avLst/>
          </a:prstGeom>
          <a:solidFill>
            <a:srgbClr val="FFC00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4145292" y="3428375"/>
            <a:ext cx="711545" cy="711546"/>
          </a:xfrm>
          <a:prstGeom prst="ellipse">
            <a:avLst/>
          </a:prstGeom>
          <a:solidFill>
            <a:srgbClr val="FFC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5400960" y="2017005"/>
            <a:ext cx="709871" cy="711545"/>
          </a:xfrm>
          <a:prstGeom prst="ellipse">
            <a:avLst/>
          </a:prstGeom>
          <a:solidFill>
            <a:srgbClr val="23264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5290461" y="4449652"/>
            <a:ext cx="711545" cy="711546"/>
          </a:xfrm>
          <a:prstGeom prst="ellipse">
            <a:avLst/>
          </a:prstGeom>
          <a:solidFill>
            <a:srgbClr val="23264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8734341" y="2371940"/>
            <a:ext cx="2543148" cy="2543147"/>
          </a:xfrm>
          <a:prstGeom prst="ellips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6" tIns="49557" rIns="95096" bIns="49557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8238770" y="3158826"/>
            <a:ext cx="1088246" cy="1088246"/>
          </a:xfrm>
          <a:prstGeom prst="ellipse">
            <a:avLst/>
          </a:prstGeom>
          <a:solidFill>
            <a:srgbClr val="FFC00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10905810" y="3428375"/>
            <a:ext cx="709871" cy="711546"/>
          </a:xfrm>
          <a:prstGeom prst="ellipse">
            <a:avLst/>
          </a:prstGeom>
          <a:solidFill>
            <a:srgbClr val="FFC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9650142" y="2017005"/>
            <a:ext cx="711545" cy="711545"/>
          </a:xfrm>
          <a:prstGeom prst="ellipse">
            <a:avLst/>
          </a:prstGeom>
          <a:solidFill>
            <a:srgbClr val="23264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9760641" y="4449652"/>
            <a:ext cx="709871" cy="711546"/>
          </a:xfrm>
          <a:prstGeom prst="ellipse">
            <a:avLst/>
          </a:prstGeom>
          <a:solidFill>
            <a:srgbClr val="23264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400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TITLE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6720249" y="2751989"/>
            <a:ext cx="2338891" cy="2338892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6703507" y="2313342"/>
            <a:ext cx="2340566" cy="2338892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9525" cap="flat" cmpd="sng">
            <a:solidFill>
              <a:schemeClr val="tx1">
                <a:lumMod val="65000"/>
                <a:lumOff val="3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TextBox 23"/>
          <p:cNvSpPr txBox="1"/>
          <p:nvPr/>
        </p:nvSpPr>
        <p:spPr>
          <a:xfrm>
            <a:off x="4590482" y="592634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590481" y="552246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8944767" y="5926346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8944766" y="552246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6" y="1001143"/>
            <a:ext cx="3915775" cy="622963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23" name="矩形 22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761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6640513"/>
            <a:ext cx="12858750" cy="592137"/>
          </a:xfrm>
          <a:prstGeom prst="rect">
            <a:avLst/>
          </a:prstGeom>
          <a:solidFill>
            <a:srgbClr val="FDBC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-4787"/>
            <a:ext cx="12858750" cy="167268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83"/>
          <p:cNvGrpSpPr>
            <a:grpSpLocks/>
          </p:cNvGrpSpPr>
          <p:nvPr/>
        </p:nvGrpSpPr>
        <p:grpSpPr bwMode="auto">
          <a:xfrm>
            <a:off x="9292299" y="4381857"/>
            <a:ext cx="2385770" cy="628829"/>
            <a:chOff x="0" y="0"/>
            <a:chExt cx="2261777" cy="596461"/>
          </a:xfrm>
        </p:grpSpPr>
        <p:sp>
          <p:nvSpPr>
            <p:cNvPr id="11" name="文本框 68"/>
            <p:cNvSpPr txBox="1">
              <a:spLocks noChangeArrowheads="1"/>
            </p:cNvSpPr>
            <p:nvPr/>
          </p:nvSpPr>
          <p:spPr bwMode="auto">
            <a:xfrm>
              <a:off x="1" y="0"/>
              <a:ext cx="2261776" cy="35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72"/>
            <p:cNvSpPr>
              <a:spLocks noChangeArrowheads="1"/>
            </p:cNvSpPr>
            <p:nvPr/>
          </p:nvSpPr>
          <p:spPr bwMode="auto">
            <a:xfrm>
              <a:off x="0" y="333720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3" name="直接连接符 42"/>
          <p:cNvCxnSpPr>
            <a:cxnSpLocks noChangeShapeType="1"/>
          </p:cNvCxnSpPr>
          <p:nvPr/>
        </p:nvCxnSpPr>
        <p:spPr bwMode="auto">
          <a:xfrm>
            <a:off x="-88382" y="3319988"/>
            <a:ext cx="1670877" cy="0"/>
          </a:xfrm>
          <a:prstGeom prst="line">
            <a:avLst/>
          </a:prstGeom>
          <a:noFill/>
          <a:ln w="12700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弧形 43"/>
          <p:cNvSpPr>
            <a:spLocks/>
          </p:cNvSpPr>
          <p:nvPr/>
        </p:nvSpPr>
        <p:spPr bwMode="auto">
          <a:xfrm>
            <a:off x="1580821" y="2546496"/>
            <a:ext cx="1562052" cy="1560377"/>
          </a:xfrm>
          <a:custGeom>
            <a:avLst/>
            <a:gdLst>
              <a:gd name="T0" fmla="*/ 0 w 1481138"/>
              <a:gd name="T1" fmla="*/ 739774 h 1479550"/>
              <a:gd name="T2" fmla="*/ 740569 w 1481138"/>
              <a:gd name="T3" fmla="*/ 0 h 1479550"/>
              <a:gd name="T4" fmla="*/ 1481138 w 1481138"/>
              <a:gd name="T5" fmla="*/ 739775 h 1479550"/>
              <a:gd name="T6" fmla="*/ 740569 w 1481138"/>
              <a:gd name="T7" fmla="*/ 739775 h 1479550"/>
              <a:gd name="T8" fmla="*/ 0 w 1481138"/>
              <a:gd name="T9" fmla="*/ 739774 h 1479550"/>
              <a:gd name="T10" fmla="*/ 0 w 1481138"/>
              <a:gd name="T11" fmla="*/ 739774 h 1479550"/>
              <a:gd name="T12" fmla="*/ 740569 w 1481138"/>
              <a:gd name="T13" fmla="*/ 0 h 1479550"/>
              <a:gd name="T14" fmla="*/ 1481138 w 1481138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8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8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" name="弧形 44"/>
          <p:cNvSpPr>
            <a:spLocks/>
          </p:cNvSpPr>
          <p:nvPr/>
        </p:nvSpPr>
        <p:spPr bwMode="auto">
          <a:xfrm>
            <a:off x="4288043" y="2546496"/>
            <a:ext cx="1562051" cy="1560377"/>
          </a:xfrm>
          <a:custGeom>
            <a:avLst/>
            <a:gdLst>
              <a:gd name="T0" fmla="*/ 0 w 1481137"/>
              <a:gd name="T1" fmla="*/ 739774 h 1479550"/>
              <a:gd name="T2" fmla="*/ 740569 w 1481137"/>
              <a:gd name="T3" fmla="*/ 0 h 1479550"/>
              <a:gd name="T4" fmla="*/ 1481138 w 1481137"/>
              <a:gd name="T5" fmla="*/ 739775 h 1479550"/>
              <a:gd name="T6" fmla="*/ 740569 w 1481137"/>
              <a:gd name="T7" fmla="*/ 739775 h 1479550"/>
              <a:gd name="T8" fmla="*/ 0 w 1481137"/>
              <a:gd name="T9" fmla="*/ 739774 h 1479550"/>
              <a:gd name="T10" fmla="*/ 0 w 1481137"/>
              <a:gd name="T11" fmla="*/ 739774 h 1479550"/>
              <a:gd name="T12" fmla="*/ 740569 w 1481137"/>
              <a:gd name="T13" fmla="*/ 0 h 1479550"/>
              <a:gd name="T14" fmla="*/ 1481138 w 1481137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7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7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弧形 45"/>
          <p:cNvSpPr>
            <a:spLocks/>
          </p:cNvSpPr>
          <p:nvPr/>
        </p:nvSpPr>
        <p:spPr bwMode="auto">
          <a:xfrm>
            <a:off x="6996938" y="2546496"/>
            <a:ext cx="1562051" cy="1560377"/>
          </a:xfrm>
          <a:custGeom>
            <a:avLst/>
            <a:gdLst>
              <a:gd name="T0" fmla="*/ 0 w 1481137"/>
              <a:gd name="T1" fmla="*/ 739774 h 1479550"/>
              <a:gd name="T2" fmla="*/ 740569 w 1481137"/>
              <a:gd name="T3" fmla="*/ 0 h 1479550"/>
              <a:gd name="T4" fmla="*/ 1481138 w 1481137"/>
              <a:gd name="T5" fmla="*/ 739775 h 1479550"/>
              <a:gd name="T6" fmla="*/ 740569 w 1481137"/>
              <a:gd name="T7" fmla="*/ 739775 h 1479550"/>
              <a:gd name="T8" fmla="*/ 0 w 1481137"/>
              <a:gd name="T9" fmla="*/ 739774 h 1479550"/>
              <a:gd name="T10" fmla="*/ 0 w 1481137"/>
              <a:gd name="T11" fmla="*/ 739774 h 1479550"/>
              <a:gd name="T12" fmla="*/ 740569 w 1481137"/>
              <a:gd name="T13" fmla="*/ 0 h 1479550"/>
              <a:gd name="T14" fmla="*/ 1481138 w 1481137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7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7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" name="弧形 46"/>
          <p:cNvSpPr>
            <a:spLocks/>
          </p:cNvSpPr>
          <p:nvPr/>
        </p:nvSpPr>
        <p:spPr bwMode="auto">
          <a:xfrm>
            <a:off x="9705833" y="2546496"/>
            <a:ext cx="1560377" cy="1560377"/>
          </a:xfrm>
          <a:custGeom>
            <a:avLst/>
            <a:gdLst>
              <a:gd name="T0" fmla="*/ 0 w 1479550"/>
              <a:gd name="T1" fmla="*/ 739774 h 1479550"/>
              <a:gd name="T2" fmla="*/ 739775 w 1479550"/>
              <a:gd name="T3" fmla="*/ 0 h 1479550"/>
              <a:gd name="T4" fmla="*/ 1479550 w 1479550"/>
              <a:gd name="T5" fmla="*/ 739775 h 1479550"/>
              <a:gd name="T6" fmla="*/ 739775 w 1479550"/>
              <a:gd name="T7" fmla="*/ 739775 h 1479550"/>
              <a:gd name="T8" fmla="*/ 0 w 1479550"/>
              <a:gd name="T9" fmla="*/ 739774 h 1479550"/>
              <a:gd name="T10" fmla="*/ 0 w 1479550"/>
              <a:gd name="T11" fmla="*/ 739774 h 1479550"/>
              <a:gd name="T12" fmla="*/ 739775 w 1479550"/>
              <a:gd name="T13" fmla="*/ 0 h 1479550"/>
              <a:gd name="T14" fmla="*/ 1479550 w 1479550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550" h="1479550" stroke="0">
                <a:moveTo>
                  <a:pt x="0" y="739774"/>
                </a:moveTo>
                <a:cubicBezTo>
                  <a:pt x="0" y="331208"/>
                  <a:pt x="331209" y="0"/>
                  <a:pt x="739775" y="0"/>
                </a:cubicBezTo>
                <a:cubicBezTo>
                  <a:pt x="1148341" y="0"/>
                  <a:pt x="1479550" y="331209"/>
                  <a:pt x="1479550" y="739775"/>
                </a:cubicBezTo>
                <a:lnTo>
                  <a:pt x="739775" y="739775"/>
                </a:lnTo>
                <a:lnTo>
                  <a:pt x="0" y="739774"/>
                </a:lnTo>
                <a:close/>
              </a:path>
              <a:path w="1479550" h="1479550" fill="none">
                <a:moveTo>
                  <a:pt x="0" y="739774"/>
                </a:moveTo>
                <a:cubicBezTo>
                  <a:pt x="0" y="331208"/>
                  <a:pt x="331209" y="0"/>
                  <a:pt x="739775" y="0"/>
                </a:cubicBezTo>
                <a:cubicBezTo>
                  <a:pt x="1148341" y="0"/>
                  <a:pt x="1479550" y="331209"/>
                  <a:pt x="1479550" y="739775"/>
                </a:cubicBezTo>
              </a:path>
            </a:pathLst>
          </a:custGeom>
          <a:noFill/>
          <a:ln w="12700" cap="flat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8" name="直接连接符 47"/>
          <p:cNvCxnSpPr>
            <a:cxnSpLocks noChangeShapeType="1"/>
          </p:cNvCxnSpPr>
          <p:nvPr/>
        </p:nvCxnSpPr>
        <p:spPr bwMode="auto">
          <a:xfrm>
            <a:off x="11266210" y="3319988"/>
            <a:ext cx="1612278" cy="0"/>
          </a:xfrm>
          <a:prstGeom prst="line">
            <a:avLst/>
          </a:prstGeom>
          <a:noFill/>
          <a:ln w="12700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直接连接符 48"/>
          <p:cNvCxnSpPr>
            <a:cxnSpLocks noChangeShapeType="1"/>
          </p:cNvCxnSpPr>
          <p:nvPr/>
        </p:nvCxnSpPr>
        <p:spPr bwMode="auto">
          <a:xfrm>
            <a:off x="3147895" y="3319988"/>
            <a:ext cx="1138473" cy="0"/>
          </a:xfrm>
          <a:prstGeom prst="line">
            <a:avLst/>
          </a:prstGeom>
          <a:noFill/>
          <a:ln w="12700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直接连接符 49"/>
          <p:cNvCxnSpPr>
            <a:cxnSpLocks noChangeShapeType="1"/>
          </p:cNvCxnSpPr>
          <p:nvPr/>
        </p:nvCxnSpPr>
        <p:spPr bwMode="auto">
          <a:xfrm>
            <a:off x="5853442" y="3319988"/>
            <a:ext cx="1138473" cy="0"/>
          </a:xfrm>
          <a:prstGeom prst="line">
            <a:avLst/>
          </a:prstGeom>
          <a:noFill/>
          <a:ln w="12700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50"/>
          <p:cNvCxnSpPr>
            <a:cxnSpLocks noChangeShapeType="1"/>
          </p:cNvCxnSpPr>
          <p:nvPr/>
        </p:nvCxnSpPr>
        <p:spPr bwMode="auto">
          <a:xfrm>
            <a:off x="8560664" y="3319988"/>
            <a:ext cx="1140146" cy="0"/>
          </a:xfrm>
          <a:prstGeom prst="line">
            <a:avLst/>
          </a:prstGeom>
          <a:noFill/>
          <a:ln w="12700" cmpd="sng">
            <a:solidFill>
              <a:srgbClr val="1F2959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2" name="组合 73"/>
          <p:cNvGrpSpPr>
            <a:grpSpLocks/>
          </p:cNvGrpSpPr>
          <p:nvPr/>
        </p:nvGrpSpPr>
        <p:grpSpPr bwMode="auto">
          <a:xfrm>
            <a:off x="1708062" y="2662018"/>
            <a:ext cx="1317615" cy="1317615"/>
            <a:chOff x="0" y="0"/>
            <a:chExt cx="1248318" cy="1248318"/>
          </a:xfrm>
        </p:grpSpPr>
        <p:sp>
          <p:nvSpPr>
            <p:cNvPr id="23" name="椭圆 55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rgbClr val="1F2959">
                <a:alpha val="8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文本框 60"/>
            <p:cNvSpPr txBox="1">
              <a:spLocks noChangeArrowheads="1"/>
            </p:cNvSpPr>
            <p:nvPr/>
          </p:nvSpPr>
          <p:spPr bwMode="auto">
            <a:xfrm>
              <a:off x="173570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30" name="组合 74"/>
          <p:cNvGrpSpPr>
            <a:grpSpLocks/>
          </p:cNvGrpSpPr>
          <p:nvPr/>
        </p:nvGrpSpPr>
        <p:grpSpPr bwMode="auto">
          <a:xfrm>
            <a:off x="4415284" y="2662018"/>
            <a:ext cx="1315940" cy="1317615"/>
            <a:chOff x="0" y="0"/>
            <a:chExt cx="1248318" cy="1248318"/>
          </a:xfrm>
        </p:grpSpPr>
        <p:sp>
          <p:nvSpPr>
            <p:cNvPr id="31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rgbClr val="FDBC11">
                <a:alpha val="8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33" name="组合 75"/>
          <p:cNvGrpSpPr>
            <a:grpSpLocks/>
          </p:cNvGrpSpPr>
          <p:nvPr/>
        </p:nvGrpSpPr>
        <p:grpSpPr bwMode="auto">
          <a:xfrm>
            <a:off x="7120830" y="2662018"/>
            <a:ext cx="1317614" cy="1317615"/>
            <a:chOff x="0" y="0"/>
            <a:chExt cx="1248318" cy="1248318"/>
          </a:xfrm>
        </p:grpSpPr>
        <p:sp>
          <p:nvSpPr>
            <p:cNvPr id="34" name="椭圆 58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rgbClr val="1F2959">
                <a:alpha val="8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文本框 62"/>
            <p:cNvSpPr txBox="1">
              <a:spLocks noChangeArrowheads="1"/>
            </p:cNvSpPr>
            <p:nvPr/>
          </p:nvSpPr>
          <p:spPr bwMode="auto">
            <a:xfrm>
              <a:off x="165828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36" name="组合 76"/>
          <p:cNvGrpSpPr>
            <a:grpSpLocks/>
          </p:cNvGrpSpPr>
          <p:nvPr/>
        </p:nvGrpSpPr>
        <p:grpSpPr bwMode="auto">
          <a:xfrm>
            <a:off x="9828052" y="2662018"/>
            <a:ext cx="1315940" cy="1317615"/>
            <a:chOff x="0" y="0"/>
            <a:chExt cx="1248318" cy="1248318"/>
          </a:xfrm>
        </p:grpSpPr>
        <p:sp>
          <p:nvSpPr>
            <p:cNvPr id="37" name="椭圆 59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rgbClr val="FDBC11">
                <a:alpha val="89804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文本框 64"/>
            <p:cNvSpPr txBox="1">
              <a:spLocks noChangeArrowheads="1"/>
            </p:cNvSpPr>
            <p:nvPr/>
          </p:nvSpPr>
          <p:spPr bwMode="auto">
            <a:xfrm>
              <a:off x="16195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39" name="组合 80"/>
          <p:cNvGrpSpPr>
            <a:grpSpLocks/>
          </p:cNvGrpSpPr>
          <p:nvPr/>
        </p:nvGrpSpPr>
        <p:grpSpPr bwMode="auto">
          <a:xfrm>
            <a:off x="1178889" y="4381857"/>
            <a:ext cx="2389237" cy="606567"/>
            <a:chOff x="-3287" y="0"/>
            <a:chExt cx="2265063" cy="575346"/>
          </a:xfrm>
        </p:grpSpPr>
        <p:sp>
          <p:nvSpPr>
            <p:cNvPr id="40" name="文本框 65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50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69"/>
            <p:cNvSpPr>
              <a:spLocks noChangeArrowheads="1"/>
            </p:cNvSpPr>
            <p:nvPr/>
          </p:nvSpPr>
          <p:spPr bwMode="auto">
            <a:xfrm>
              <a:off x="-3287" y="312605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2" name="组合 81"/>
          <p:cNvGrpSpPr>
            <a:grpSpLocks/>
          </p:cNvGrpSpPr>
          <p:nvPr/>
        </p:nvGrpSpPr>
        <p:grpSpPr bwMode="auto">
          <a:xfrm>
            <a:off x="3887902" y="4381857"/>
            <a:ext cx="2385770" cy="628829"/>
            <a:chOff x="0" y="0"/>
            <a:chExt cx="2261776" cy="596461"/>
          </a:xfrm>
        </p:grpSpPr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5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组合 82"/>
          <p:cNvGrpSpPr>
            <a:grpSpLocks/>
          </p:cNvGrpSpPr>
          <p:nvPr/>
        </p:nvGrpSpPr>
        <p:grpSpPr bwMode="auto">
          <a:xfrm>
            <a:off x="6585079" y="4381857"/>
            <a:ext cx="2385769" cy="628829"/>
            <a:chOff x="0" y="0"/>
            <a:chExt cx="2261776" cy="596461"/>
          </a:xfrm>
        </p:grpSpPr>
        <p:sp>
          <p:nvSpPr>
            <p:cNvPr id="46" name="文本框 67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5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71"/>
            <p:cNvSpPr>
              <a:spLocks noChangeArrowheads="1"/>
            </p:cNvSpPr>
            <p:nvPr/>
          </p:nvSpPr>
          <p:spPr bwMode="auto">
            <a:xfrm>
              <a:off x="7504" y="333720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191779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10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6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9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8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240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0935" y="4620038"/>
            <a:ext cx="1161843" cy="1161842"/>
          </a:xfrm>
          <a:prstGeom prst="ellipse">
            <a:avLst/>
          </a:pr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658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354" y="2153575"/>
            <a:ext cx="1161843" cy="1161842"/>
          </a:xfrm>
          <a:prstGeom prst="ellipse">
            <a:avLst/>
          </a:prstGeom>
          <a:solidFill>
            <a:srgbClr val="FFC00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1" y="3989168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206" y="4620038"/>
            <a:ext cx="1161843" cy="1161842"/>
          </a:xfrm>
          <a:prstGeom prst="ellipse">
            <a:avLst/>
          </a:pr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933" y="2701540"/>
            <a:ext cx="2265232" cy="126646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628" y="2153575"/>
            <a:ext cx="1161843" cy="1161842"/>
          </a:xfrm>
          <a:prstGeom prst="ellipse">
            <a:avLst/>
          </a:prstGeom>
          <a:solidFill>
            <a:srgbClr val="FFC000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148" y="3968006"/>
            <a:ext cx="12871067" cy="87459"/>
          </a:xfrm>
          <a:prstGeom prst="rect">
            <a:avLst/>
          </a:prstGeom>
          <a:solidFill>
            <a:srgbClr val="9D9DA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483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03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177" y="2464197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54" y="4930661"/>
            <a:ext cx="99557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0" dirty="0">
                <a:solidFill>
                  <a:schemeClr val="bg1"/>
                </a:solidFill>
                <a:latin typeface="Franklin Gothic Book" panose="020B0503020102020204" pitchFamily="34" charset="0"/>
              </a:rPr>
              <a:t>YOUR TITLE</a:t>
            </a:r>
            <a:endParaRPr lang="zh-CN" altLang="en-US" sz="2400" b="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3825" y="2761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3826" y="2445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7" name="TextBox 23"/>
          <p:cNvSpPr txBox="1"/>
          <p:nvPr/>
        </p:nvSpPr>
        <p:spPr>
          <a:xfrm>
            <a:off x="4321625" y="56824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626" y="53660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9" name="TextBox 23"/>
          <p:cNvSpPr txBox="1"/>
          <p:nvPr/>
        </p:nvSpPr>
        <p:spPr>
          <a:xfrm>
            <a:off x="6239325" y="17962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26" y="14798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1" name="TextBox 23"/>
          <p:cNvSpPr txBox="1"/>
          <p:nvPr/>
        </p:nvSpPr>
        <p:spPr>
          <a:xfrm>
            <a:off x="8931725" y="4742650"/>
            <a:ext cx="233317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726" y="442620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36" name="矩形 35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19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66413" cy="34003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V="1">
            <a:off x="5781303" y="-12857"/>
            <a:ext cx="7085110" cy="7271223"/>
          </a:xfrm>
          <a:custGeom>
            <a:avLst/>
            <a:gdLst>
              <a:gd name="connsiteX0" fmla="*/ 1601745 w 5987384"/>
              <a:gd name="connsiteY0" fmla="*/ 0 h 6870191"/>
              <a:gd name="connsiteX1" fmla="*/ 5987384 w 5987384"/>
              <a:gd name="connsiteY1" fmla="*/ 0 h 6870191"/>
              <a:gd name="connsiteX2" fmla="*/ 2179128 w 5987384"/>
              <a:gd name="connsiteY2" fmla="*/ 6870191 h 6870191"/>
              <a:gd name="connsiteX3" fmla="*/ 0 w 5987384"/>
              <a:gd name="connsiteY3" fmla="*/ 6870191 h 6870191"/>
              <a:gd name="connsiteX4" fmla="*/ 0 w 5987384"/>
              <a:gd name="connsiteY4" fmla="*/ 2891132 h 6870191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70191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81077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3845308 w 8230947"/>
              <a:gd name="connsiteY0" fmla="*/ 0 h 6894575"/>
              <a:gd name="connsiteX1" fmla="*/ 8230947 w 8230947"/>
              <a:gd name="connsiteY1" fmla="*/ 0 h 6894575"/>
              <a:gd name="connsiteX2" fmla="*/ 4495843 w 8230947"/>
              <a:gd name="connsiteY2" fmla="*/ 6894575 h 6894575"/>
              <a:gd name="connsiteX3" fmla="*/ 2243563 w 8230947"/>
              <a:gd name="connsiteY3" fmla="*/ 6881077 h 6894575"/>
              <a:gd name="connsiteX4" fmla="*/ 0 w 8230947"/>
              <a:gd name="connsiteY4" fmla="*/ 6886641 h 6894575"/>
              <a:gd name="connsiteX5" fmla="*/ 3845308 w 8230947"/>
              <a:gd name="connsiteY5" fmla="*/ 0 h 689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30947" h="6894575">
                <a:moveTo>
                  <a:pt x="3845308" y="0"/>
                </a:moveTo>
                <a:lnTo>
                  <a:pt x="8230947" y="0"/>
                </a:lnTo>
                <a:lnTo>
                  <a:pt x="4495843" y="6894575"/>
                </a:lnTo>
                <a:lnTo>
                  <a:pt x="2243563" y="6881077"/>
                </a:lnTo>
                <a:lnTo>
                  <a:pt x="0" y="6886641"/>
                </a:lnTo>
                <a:lnTo>
                  <a:pt x="3845308" y="0"/>
                </a:lnTo>
                <a:close/>
              </a:path>
            </a:pathLst>
          </a:custGeom>
          <a:solidFill>
            <a:srgbClr val="FDBC11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381703" y="4408413"/>
            <a:ext cx="216881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Agency FB" panose="020B0503020202020204" pitchFamily="34" charset="0"/>
                <a:ea typeface="Kozuka Gothic Pro B" panose="020B0800000000000000" pitchFamily="34" charset="-128"/>
              </a:rPr>
              <a:t>04</a:t>
            </a:r>
            <a:endParaRPr lang="zh-CN" altLang="en-US" sz="16600" dirty="0">
              <a:solidFill>
                <a:schemeClr val="bg1"/>
              </a:solidFill>
              <a:latin typeface="Agency FB" panose="020B0503020202020204" pitchFamily="34" charset="0"/>
              <a:ea typeface="Kozuka Gothic Pro B" panose="020B0800000000000000" pitchFamily="34" charset="-128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72991" y="5056485"/>
            <a:ext cx="2348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相关标题文字</a:t>
            </a:r>
            <a:endParaRPr lang="zh-CN" altLang="en-US" sz="2800" dirty="0">
              <a:solidFill>
                <a:srgbClr val="1F2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72991" y="5524510"/>
            <a:ext cx="3206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rgbClr val="1F2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rgbClr val="1F2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2136" y="728148"/>
            <a:ext cx="2563522" cy="8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4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464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107521" y="5579705"/>
            <a:ext cx="2952328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4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2" grpId="0"/>
      <p:bldP spid="33" grpId="0"/>
      <p:bldP spid="34" grpId="0"/>
      <p:bldP spid="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308526" y="1541236"/>
            <a:ext cx="3914324" cy="4078060"/>
            <a:chOff x="2825749" y="2120770"/>
            <a:chExt cx="3465283" cy="3610236"/>
          </a:xfrm>
        </p:grpSpPr>
        <p:sp>
          <p:nvSpPr>
            <p:cNvPr id="3" name="Freeform 18"/>
            <p:cNvSpPr>
              <a:spLocks/>
            </p:cNvSpPr>
            <p:nvPr/>
          </p:nvSpPr>
          <p:spPr bwMode="auto">
            <a:xfrm>
              <a:off x="2825749" y="5015300"/>
              <a:ext cx="3465283" cy="715706"/>
            </a:xfrm>
            <a:custGeom>
              <a:avLst/>
              <a:gdLst>
                <a:gd name="T0" fmla="*/ 0 w 1530"/>
                <a:gd name="T1" fmla="*/ 0 h 316"/>
                <a:gd name="T2" fmla="*/ 1530 w 1530"/>
                <a:gd name="T3" fmla="*/ 0 h 316"/>
                <a:gd name="T4" fmla="*/ 1530 w 1530"/>
                <a:gd name="T5" fmla="*/ 214 h 316"/>
                <a:gd name="T6" fmla="*/ 1524 w 1530"/>
                <a:gd name="T7" fmla="*/ 228 h 316"/>
                <a:gd name="T8" fmla="*/ 1504 w 1530"/>
                <a:gd name="T9" fmla="*/ 241 h 316"/>
                <a:gd name="T10" fmla="*/ 1469 w 1530"/>
                <a:gd name="T11" fmla="*/ 253 h 316"/>
                <a:gd name="T12" fmla="*/ 1427 w 1530"/>
                <a:gd name="T13" fmla="*/ 265 h 316"/>
                <a:gd name="T14" fmla="*/ 1372 w 1530"/>
                <a:gd name="T15" fmla="*/ 275 h 316"/>
                <a:gd name="T16" fmla="*/ 1307 w 1530"/>
                <a:gd name="T17" fmla="*/ 285 h 316"/>
                <a:gd name="T18" fmla="*/ 1232 w 1530"/>
                <a:gd name="T19" fmla="*/ 296 h 316"/>
                <a:gd name="T20" fmla="*/ 1151 w 1530"/>
                <a:gd name="T21" fmla="*/ 302 h 316"/>
                <a:gd name="T22" fmla="*/ 1063 w 1530"/>
                <a:gd name="T23" fmla="*/ 308 h 316"/>
                <a:gd name="T24" fmla="*/ 968 w 1530"/>
                <a:gd name="T25" fmla="*/ 312 h 316"/>
                <a:gd name="T26" fmla="*/ 869 w 1530"/>
                <a:gd name="T27" fmla="*/ 316 h 316"/>
                <a:gd name="T28" fmla="*/ 765 w 1530"/>
                <a:gd name="T29" fmla="*/ 316 h 316"/>
                <a:gd name="T30" fmla="*/ 662 w 1530"/>
                <a:gd name="T31" fmla="*/ 316 h 316"/>
                <a:gd name="T32" fmla="*/ 562 w 1530"/>
                <a:gd name="T33" fmla="*/ 312 h 316"/>
                <a:gd name="T34" fmla="*/ 467 w 1530"/>
                <a:gd name="T35" fmla="*/ 308 h 316"/>
                <a:gd name="T36" fmla="*/ 380 w 1530"/>
                <a:gd name="T37" fmla="*/ 302 h 316"/>
                <a:gd name="T38" fmla="*/ 298 w 1530"/>
                <a:gd name="T39" fmla="*/ 296 h 316"/>
                <a:gd name="T40" fmla="*/ 223 w 1530"/>
                <a:gd name="T41" fmla="*/ 285 h 316"/>
                <a:gd name="T42" fmla="*/ 158 w 1530"/>
                <a:gd name="T43" fmla="*/ 275 h 316"/>
                <a:gd name="T44" fmla="*/ 104 w 1530"/>
                <a:gd name="T45" fmla="*/ 265 h 316"/>
                <a:gd name="T46" fmla="*/ 59 w 1530"/>
                <a:gd name="T47" fmla="*/ 253 h 316"/>
                <a:gd name="T48" fmla="*/ 27 w 1530"/>
                <a:gd name="T49" fmla="*/ 241 h 316"/>
                <a:gd name="T50" fmla="*/ 6 w 1530"/>
                <a:gd name="T51" fmla="*/ 228 h 316"/>
                <a:gd name="T52" fmla="*/ 0 w 1530"/>
                <a:gd name="T53" fmla="*/ 214 h 316"/>
                <a:gd name="T54" fmla="*/ 0 w 1530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0" h="316">
                  <a:moveTo>
                    <a:pt x="0" y="0"/>
                  </a:moveTo>
                  <a:lnTo>
                    <a:pt x="1530" y="0"/>
                  </a:lnTo>
                  <a:lnTo>
                    <a:pt x="1530" y="214"/>
                  </a:lnTo>
                  <a:lnTo>
                    <a:pt x="1524" y="228"/>
                  </a:lnTo>
                  <a:lnTo>
                    <a:pt x="1504" y="241"/>
                  </a:lnTo>
                  <a:lnTo>
                    <a:pt x="1469" y="253"/>
                  </a:lnTo>
                  <a:lnTo>
                    <a:pt x="1427" y="265"/>
                  </a:lnTo>
                  <a:lnTo>
                    <a:pt x="1372" y="275"/>
                  </a:lnTo>
                  <a:lnTo>
                    <a:pt x="1307" y="285"/>
                  </a:lnTo>
                  <a:lnTo>
                    <a:pt x="1232" y="296"/>
                  </a:lnTo>
                  <a:lnTo>
                    <a:pt x="1151" y="302"/>
                  </a:lnTo>
                  <a:lnTo>
                    <a:pt x="1063" y="308"/>
                  </a:lnTo>
                  <a:lnTo>
                    <a:pt x="968" y="312"/>
                  </a:lnTo>
                  <a:lnTo>
                    <a:pt x="869" y="316"/>
                  </a:lnTo>
                  <a:lnTo>
                    <a:pt x="765" y="316"/>
                  </a:lnTo>
                  <a:lnTo>
                    <a:pt x="662" y="316"/>
                  </a:lnTo>
                  <a:lnTo>
                    <a:pt x="562" y="312"/>
                  </a:lnTo>
                  <a:lnTo>
                    <a:pt x="467" y="308"/>
                  </a:lnTo>
                  <a:lnTo>
                    <a:pt x="380" y="302"/>
                  </a:lnTo>
                  <a:lnTo>
                    <a:pt x="298" y="296"/>
                  </a:lnTo>
                  <a:lnTo>
                    <a:pt x="223" y="285"/>
                  </a:lnTo>
                  <a:lnTo>
                    <a:pt x="158" y="275"/>
                  </a:lnTo>
                  <a:lnTo>
                    <a:pt x="104" y="265"/>
                  </a:lnTo>
                  <a:lnTo>
                    <a:pt x="59" y="253"/>
                  </a:lnTo>
                  <a:lnTo>
                    <a:pt x="27" y="241"/>
                  </a:lnTo>
                  <a:lnTo>
                    <a:pt x="6" y="228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" name="Freeform 19"/>
            <p:cNvSpPr>
              <a:spLocks/>
            </p:cNvSpPr>
            <p:nvPr/>
          </p:nvSpPr>
          <p:spPr bwMode="auto">
            <a:xfrm>
              <a:off x="2825749" y="4779752"/>
              <a:ext cx="3465283" cy="462038"/>
            </a:xfrm>
            <a:custGeom>
              <a:avLst/>
              <a:gdLst>
                <a:gd name="T0" fmla="*/ 765 w 1530"/>
                <a:gd name="T1" fmla="*/ 0 h 204"/>
                <a:gd name="T2" fmla="*/ 869 w 1530"/>
                <a:gd name="T3" fmla="*/ 0 h 204"/>
                <a:gd name="T4" fmla="*/ 968 w 1530"/>
                <a:gd name="T5" fmla="*/ 2 h 204"/>
                <a:gd name="T6" fmla="*/ 1063 w 1530"/>
                <a:gd name="T7" fmla="*/ 8 h 204"/>
                <a:gd name="T8" fmla="*/ 1151 w 1530"/>
                <a:gd name="T9" fmla="*/ 12 h 204"/>
                <a:gd name="T10" fmla="*/ 1232 w 1530"/>
                <a:gd name="T11" fmla="*/ 21 h 204"/>
                <a:gd name="T12" fmla="*/ 1307 w 1530"/>
                <a:gd name="T13" fmla="*/ 29 h 204"/>
                <a:gd name="T14" fmla="*/ 1372 w 1530"/>
                <a:gd name="T15" fmla="*/ 39 h 204"/>
                <a:gd name="T16" fmla="*/ 1427 w 1530"/>
                <a:gd name="T17" fmla="*/ 51 h 204"/>
                <a:gd name="T18" fmla="*/ 1469 w 1530"/>
                <a:gd name="T19" fmla="*/ 61 h 204"/>
                <a:gd name="T20" fmla="*/ 1504 w 1530"/>
                <a:gd name="T21" fmla="*/ 76 h 204"/>
                <a:gd name="T22" fmla="*/ 1524 w 1530"/>
                <a:gd name="T23" fmla="*/ 88 h 204"/>
                <a:gd name="T24" fmla="*/ 1530 w 1530"/>
                <a:gd name="T25" fmla="*/ 102 h 204"/>
                <a:gd name="T26" fmla="*/ 1524 w 1530"/>
                <a:gd name="T27" fmla="*/ 116 h 204"/>
                <a:gd name="T28" fmla="*/ 1504 w 1530"/>
                <a:gd name="T29" fmla="*/ 129 h 204"/>
                <a:gd name="T30" fmla="*/ 1469 w 1530"/>
                <a:gd name="T31" fmla="*/ 143 h 204"/>
                <a:gd name="T32" fmla="*/ 1427 w 1530"/>
                <a:gd name="T33" fmla="*/ 153 h 204"/>
                <a:gd name="T34" fmla="*/ 1372 w 1530"/>
                <a:gd name="T35" fmla="*/ 165 h 204"/>
                <a:gd name="T36" fmla="*/ 1307 w 1530"/>
                <a:gd name="T37" fmla="*/ 175 h 204"/>
                <a:gd name="T38" fmla="*/ 1232 w 1530"/>
                <a:gd name="T39" fmla="*/ 184 h 204"/>
                <a:gd name="T40" fmla="*/ 1151 w 1530"/>
                <a:gd name="T41" fmla="*/ 190 h 204"/>
                <a:gd name="T42" fmla="*/ 1063 w 1530"/>
                <a:gd name="T43" fmla="*/ 196 h 204"/>
                <a:gd name="T44" fmla="*/ 968 w 1530"/>
                <a:gd name="T45" fmla="*/ 202 h 204"/>
                <a:gd name="T46" fmla="*/ 869 w 1530"/>
                <a:gd name="T47" fmla="*/ 204 h 204"/>
                <a:gd name="T48" fmla="*/ 765 w 1530"/>
                <a:gd name="T49" fmla="*/ 204 h 204"/>
                <a:gd name="T50" fmla="*/ 662 w 1530"/>
                <a:gd name="T51" fmla="*/ 204 h 204"/>
                <a:gd name="T52" fmla="*/ 562 w 1530"/>
                <a:gd name="T53" fmla="*/ 202 h 204"/>
                <a:gd name="T54" fmla="*/ 467 w 1530"/>
                <a:gd name="T55" fmla="*/ 196 h 204"/>
                <a:gd name="T56" fmla="*/ 380 w 1530"/>
                <a:gd name="T57" fmla="*/ 190 h 204"/>
                <a:gd name="T58" fmla="*/ 298 w 1530"/>
                <a:gd name="T59" fmla="*/ 184 h 204"/>
                <a:gd name="T60" fmla="*/ 223 w 1530"/>
                <a:gd name="T61" fmla="*/ 175 h 204"/>
                <a:gd name="T62" fmla="*/ 158 w 1530"/>
                <a:gd name="T63" fmla="*/ 165 h 204"/>
                <a:gd name="T64" fmla="*/ 104 w 1530"/>
                <a:gd name="T65" fmla="*/ 153 h 204"/>
                <a:gd name="T66" fmla="*/ 59 w 1530"/>
                <a:gd name="T67" fmla="*/ 143 h 204"/>
                <a:gd name="T68" fmla="*/ 27 w 1530"/>
                <a:gd name="T69" fmla="*/ 129 h 204"/>
                <a:gd name="T70" fmla="*/ 6 w 1530"/>
                <a:gd name="T71" fmla="*/ 116 h 204"/>
                <a:gd name="T72" fmla="*/ 0 w 1530"/>
                <a:gd name="T73" fmla="*/ 102 h 204"/>
                <a:gd name="T74" fmla="*/ 6 w 1530"/>
                <a:gd name="T75" fmla="*/ 88 h 204"/>
                <a:gd name="T76" fmla="*/ 27 w 1530"/>
                <a:gd name="T77" fmla="*/ 76 h 204"/>
                <a:gd name="T78" fmla="*/ 59 w 1530"/>
                <a:gd name="T79" fmla="*/ 61 h 204"/>
                <a:gd name="T80" fmla="*/ 104 w 1530"/>
                <a:gd name="T81" fmla="*/ 51 h 204"/>
                <a:gd name="T82" fmla="*/ 158 w 1530"/>
                <a:gd name="T83" fmla="*/ 39 h 204"/>
                <a:gd name="T84" fmla="*/ 223 w 1530"/>
                <a:gd name="T85" fmla="*/ 29 h 204"/>
                <a:gd name="T86" fmla="*/ 298 w 1530"/>
                <a:gd name="T87" fmla="*/ 21 h 204"/>
                <a:gd name="T88" fmla="*/ 380 w 1530"/>
                <a:gd name="T89" fmla="*/ 12 h 204"/>
                <a:gd name="T90" fmla="*/ 467 w 1530"/>
                <a:gd name="T91" fmla="*/ 8 h 204"/>
                <a:gd name="T92" fmla="*/ 562 w 1530"/>
                <a:gd name="T93" fmla="*/ 2 h 204"/>
                <a:gd name="T94" fmla="*/ 662 w 1530"/>
                <a:gd name="T95" fmla="*/ 0 h 204"/>
                <a:gd name="T96" fmla="*/ 765 w 1530"/>
                <a:gd name="T9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0" h="204">
                  <a:moveTo>
                    <a:pt x="765" y="0"/>
                  </a:moveTo>
                  <a:lnTo>
                    <a:pt x="869" y="0"/>
                  </a:lnTo>
                  <a:lnTo>
                    <a:pt x="968" y="2"/>
                  </a:lnTo>
                  <a:lnTo>
                    <a:pt x="1063" y="8"/>
                  </a:lnTo>
                  <a:lnTo>
                    <a:pt x="1151" y="12"/>
                  </a:lnTo>
                  <a:lnTo>
                    <a:pt x="1232" y="21"/>
                  </a:lnTo>
                  <a:lnTo>
                    <a:pt x="1307" y="29"/>
                  </a:lnTo>
                  <a:lnTo>
                    <a:pt x="1372" y="39"/>
                  </a:lnTo>
                  <a:lnTo>
                    <a:pt x="1427" y="51"/>
                  </a:lnTo>
                  <a:lnTo>
                    <a:pt x="1469" y="61"/>
                  </a:lnTo>
                  <a:lnTo>
                    <a:pt x="1504" y="76"/>
                  </a:lnTo>
                  <a:lnTo>
                    <a:pt x="1524" y="88"/>
                  </a:lnTo>
                  <a:lnTo>
                    <a:pt x="1530" y="102"/>
                  </a:lnTo>
                  <a:lnTo>
                    <a:pt x="1524" y="116"/>
                  </a:lnTo>
                  <a:lnTo>
                    <a:pt x="1504" y="129"/>
                  </a:lnTo>
                  <a:lnTo>
                    <a:pt x="1469" y="143"/>
                  </a:lnTo>
                  <a:lnTo>
                    <a:pt x="1427" y="153"/>
                  </a:lnTo>
                  <a:lnTo>
                    <a:pt x="1372" y="165"/>
                  </a:lnTo>
                  <a:lnTo>
                    <a:pt x="1307" y="175"/>
                  </a:lnTo>
                  <a:lnTo>
                    <a:pt x="1232" y="184"/>
                  </a:lnTo>
                  <a:lnTo>
                    <a:pt x="1151" y="190"/>
                  </a:lnTo>
                  <a:lnTo>
                    <a:pt x="1063" y="196"/>
                  </a:lnTo>
                  <a:lnTo>
                    <a:pt x="968" y="202"/>
                  </a:lnTo>
                  <a:lnTo>
                    <a:pt x="869" y="204"/>
                  </a:lnTo>
                  <a:lnTo>
                    <a:pt x="765" y="204"/>
                  </a:lnTo>
                  <a:lnTo>
                    <a:pt x="662" y="204"/>
                  </a:lnTo>
                  <a:lnTo>
                    <a:pt x="562" y="202"/>
                  </a:lnTo>
                  <a:lnTo>
                    <a:pt x="467" y="196"/>
                  </a:lnTo>
                  <a:lnTo>
                    <a:pt x="380" y="190"/>
                  </a:lnTo>
                  <a:lnTo>
                    <a:pt x="298" y="184"/>
                  </a:lnTo>
                  <a:lnTo>
                    <a:pt x="223" y="175"/>
                  </a:lnTo>
                  <a:lnTo>
                    <a:pt x="158" y="165"/>
                  </a:lnTo>
                  <a:lnTo>
                    <a:pt x="104" y="153"/>
                  </a:lnTo>
                  <a:lnTo>
                    <a:pt x="59" y="143"/>
                  </a:lnTo>
                  <a:lnTo>
                    <a:pt x="27" y="129"/>
                  </a:lnTo>
                  <a:lnTo>
                    <a:pt x="6" y="116"/>
                  </a:lnTo>
                  <a:lnTo>
                    <a:pt x="0" y="102"/>
                  </a:lnTo>
                  <a:lnTo>
                    <a:pt x="6" y="88"/>
                  </a:lnTo>
                  <a:lnTo>
                    <a:pt x="27" y="76"/>
                  </a:lnTo>
                  <a:lnTo>
                    <a:pt x="59" y="61"/>
                  </a:lnTo>
                  <a:lnTo>
                    <a:pt x="104" y="51"/>
                  </a:lnTo>
                  <a:lnTo>
                    <a:pt x="158" y="39"/>
                  </a:lnTo>
                  <a:lnTo>
                    <a:pt x="223" y="29"/>
                  </a:lnTo>
                  <a:lnTo>
                    <a:pt x="298" y="21"/>
                  </a:lnTo>
                  <a:lnTo>
                    <a:pt x="380" y="12"/>
                  </a:lnTo>
                  <a:lnTo>
                    <a:pt x="467" y="8"/>
                  </a:lnTo>
                  <a:lnTo>
                    <a:pt x="562" y="2"/>
                  </a:lnTo>
                  <a:lnTo>
                    <a:pt x="66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9D9DA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3065827" y="4544203"/>
              <a:ext cx="2987392" cy="604727"/>
            </a:xfrm>
            <a:custGeom>
              <a:avLst/>
              <a:gdLst>
                <a:gd name="T0" fmla="*/ 0 w 1319"/>
                <a:gd name="T1" fmla="*/ 0 h 267"/>
                <a:gd name="T2" fmla="*/ 1319 w 1319"/>
                <a:gd name="T3" fmla="*/ 0 h 267"/>
                <a:gd name="T4" fmla="*/ 1319 w 1319"/>
                <a:gd name="T5" fmla="*/ 177 h 267"/>
                <a:gd name="T6" fmla="*/ 1310 w 1319"/>
                <a:gd name="T7" fmla="*/ 192 h 267"/>
                <a:gd name="T8" fmla="*/ 1290 w 1319"/>
                <a:gd name="T9" fmla="*/ 204 h 267"/>
                <a:gd name="T10" fmla="*/ 1258 w 1319"/>
                <a:gd name="T11" fmla="*/ 216 h 267"/>
                <a:gd name="T12" fmla="*/ 1213 w 1319"/>
                <a:gd name="T13" fmla="*/ 226 h 267"/>
                <a:gd name="T14" fmla="*/ 1156 w 1319"/>
                <a:gd name="T15" fmla="*/ 237 h 267"/>
                <a:gd name="T16" fmla="*/ 1091 w 1319"/>
                <a:gd name="T17" fmla="*/ 245 h 267"/>
                <a:gd name="T18" fmla="*/ 1018 w 1319"/>
                <a:gd name="T19" fmla="*/ 253 h 267"/>
                <a:gd name="T20" fmla="*/ 937 w 1319"/>
                <a:gd name="T21" fmla="*/ 259 h 267"/>
                <a:gd name="T22" fmla="*/ 850 w 1319"/>
                <a:gd name="T23" fmla="*/ 263 h 267"/>
                <a:gd name="T24" fmla="*/ 757 w 1319"/>
                <a:gd name="T25" fmla="*/ 265 h 267"/>
                <a:gd name="T26" fmla="*/ 659 w 1319"/>
                <a:gd name="T27" fmla="*/ 267 h 267"/>
                <a:gd name="T28" fmla="*/ 562 w 1319"/>
                <a:gd name="T29" fmla="*/ 265 h 267"/>
                <a:gd name="T30" fmla="*/ 468 w 1319"/>
                <a:gd name="T31" fmla="*/ 263 h 267"/>
                <a:gd name="T32" fmla="*/ 381 w 1319"/>
                <a:gd name="T33" fmla="*/ 259 h 267"/>
                <a:gd name="T34" fmla="*/ 300 w 1319"/>
                <a:gd name="T35" fmla="*/ 253 h 267"/>
                <a:gd name="T36" fmla="*/ 227 w 1319"/>
                <a:gd name="T37" fmla="*/ 245 h 267"/>
                <a:gd name="T38" fmla="*/ 162 w 1319"/>
                <a:gd name="T39" fmla="*/ 237 h 267"/>
                <a:gd name="T40" fmla="*/ 105 w 1319"/>
                <a:gd name="T41" fmla="*/ 226 h 267"/>
                <a:gd name="T42" fmla="*/ 61 w 1319"/>
                <a:gd name="T43" fmla="*/ 216 h 267"/>
                <a:gd name="T44" fmla="*/ 28 w 1319"/>
                <a:gd name="T45" fmla="*/ 204 h 267"/>
                <a:gd name="T46" fmla="*/ 6 w 1319"/>
                <a:gd name="T47" fmla="*/ 192 h 267"/>
                <a:gd name="T48" fmla="*/ 0 w 1319"/>
                <a:gd name="T49" fmla="*/ 177 h 267"/>
                <a:gd name="T50" fmla="*/ 0 w 1319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9" h="267">
                  <a:moveTo>
                    <a:pt x="0" y="0"/>
                  </a:moveTo>
                  <a:lnTo>
                    <a:pt x="1319" y="0"/>
                  </a:lnTo>
                  <a:lnTo>
                    <a:pt x="1319" y="177"/>
                  </a:lnTo>
                  <a:lnTo>
                    <a:pt x="1310" y="192"/>
                  </a:lnTo>
                  <a:lnTo>
                    <a:pt x="1290" y="204"/>
                  </a:lnTo>
                  <a:lnTo>
                    <a:pt x="1258" y="216"/>
                  </a:lnTo>
                  <a:lnTo>
                    <a:pt x="1213" y="226"/>
                  </a:lnTo>
                  <a:lnTo>
                    <a:pt x="1156" y="237"/>
                  </a:lnTo>
                  <a:lnTo>
                    <a:pt x="1091" y="245"/>
                  </a:lnTo>
                  <a:lnTo>
                    <a:pt x="1018" y="253"/>
                  </a:lnTo>
                  <a:lnTo>
                    <a:pt x="937" y="259"/>
                  </a:lnTo>
                  <a:lnTo>
                    <a:pt x="850" y="263"/>
                  </a:lnTo>
                  <a:lnTo>
                    <a:pt x="757" y="265"/>
                  </a:lnTo>
                  <a:lnTo>
                    <a:pt x="659" y="267"/>
                  </a:lnTo>
                  <a:lnTo>
                    <a:pt x="562" y="265"/>
                  </a:lnTo>
                  <a:lnTo>
                    <a:pt x="468" y="263"/>
                  </a:lnTo>
                  <a:lnTo>
                    <a:pt x="381" y="259"/>
                  </a:lnTo>
                  <a:lnTo>
                    <a:pt x="300" y="253"/>
                  </a:lnTo>
                  <a:lnTo>
                    <a:pt x="227" y="245"/>
                  </a:lnTo>
                  <a:lnTo>
                    <a:pt x="162" y="237"/>
                  </a:lnTo>
                  <a:lnTo>
                    <a:pt x="105" y="226"/>
                  </a:lnTo>
                  <a:lnTo>
                    <a:pt x="61" y="216"/>
                  </a:lnTo>
                  <a:lnTo>
                    <a:pt x="28" y="204"/>
                  </a:lnTo>
                  <a:lnTo>
                    <a:pt x="6" y="192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3065827" y="4342629"/>
              <a:ext cx="2987392" cy="400886"/>
            </a:xfrm>
            <a:custGeom>
              <a:avLst/>
              <a:gdLst>
                <a:gd name="T0" fmla="*/ 659 w 1319"/>
                <a:gd name="T1" fmla="*/ 0 h 177"/>
                <a:gd name="T2" fmla="*/ 757 w 1319"/>
                <a:gd name="T3" fmla="*/ 2 h 177"/>
                <a:gd name="T4" fmla="*/ 850 w 1319"/>
                <a:gd name="T5" fmla="*/ 4 h 177"/>
                <a:gd name="T6" fmla="*/ 937 w 1319"/>
                <a:gd name="T7" fmla="*/ 8 h 177"/>
                <a:gd name="T8" fmla="*/ 1018 w 1319"/>
                <a:gd name="T9" fmla="*/ 14 h 177"/>
                <a:gd name="T10" fmla="*/ 1091 w 1319"/>
                <a:gd name="T11" fmla="*/ 22 h 177"/>
                <a:gd name="T12" fmla="*/ 1156 w 1319"/>
                <a:gd name="T13" fmla="*/ 30 h 177"/>
                <a:gd name="T14" fmla="*/ 1213 w 1319"/>
                <a:gd name="T15" fmla="*/ 40 h 177"/>
                <a:gd name="T16" fmla="*/ 1258 w 1319"/>
                <a:gd name="T17" fmla="*/ 50 h 177"/>
                <a:gd name="T18" fmla="*/ 1290 w 1319"/>
                <a:gd name="T19" fmla="*/ 63 h 177"/>
                <a:gd name="T20" fmla="*/ 1310 w 1319"/>
                <a:gd name="T21" fmla="*/ 75 h 177"/>
                <a:gd name="T22" fmla="*/ 1319 w 1319"/>
                <a:gd name="T23" fmla="*/ 89 h 177"/>
                <a:gd name="T24" fmla="*/ 1310 w 1319"/>
                <a:gd name="T25" fmla="*/ 101 h 177"/>
                <a:gd name="T26" fmla="*/ 1290 w 1319"/>
                <a:gd name="T27" fmla="*/ 114 h 177"/>
                <a:gd name="T28" fmla="*/ 1258 w 1319"/>
                <a:gd name="T29" fmla="*/ 126 h 177"/>
                <a:gd name="T30" fmla="*/ 1213 w 1319"/>
                <a:gd name="T31" fmla="*/ 136 h 177"/>
                <a:gd name="T32" fmla="*/ 1156 w 1319"/>
                <a:gd name="T33" fmla="*/ 146 h 177"/>
                <a:gd name="T34" fmla="*/ 1091 w 1319"/>
                <a:gd name="T35" fmla="*/ 156 h 177"/>
                <a:gd name="T36" fmla="*/ 1018 w 1319"/>
                <a:gd name="T37" fmla="*/ 163 h 177"/>
                <a:gd name="T38" fmla="*/ 937 w 1319"/>
                <a:gd name="T39" fmla="*/ 169 h 177"/>
                <a:gd name="T40" fmla="*/ 850 w 1319"/>
                <a:gd name="T41" fmla="*/ 173 h 177"/>
                <a:gd name="T42" fmla="*/ 757 w 1319"/>
                <a:gd name="T43" fmla="*/ 177 h 177"/>
                <a:gd name="T44" fmla="*/ 659 w 1319"/>
                <a:gd name="T45" fmla="*/ 177 h 177"/>
                <a:gd name="T46" fmla="*/ 562 w 1319"/>
                <a:gd name="T47" fmla="*/ 177 h 177"/>
                <a:gd name="T48" fmla="*/ 468 w 1319"/>
                <a:gd name="T49" fmla="*/ 173 h 177"/>
                <a:gd name="T50" fmla="*/ 381 w 1319"/>
                <a:gd name="T51" fmla="*/ 169 h 177"/>
                <a:gd name="T52" fmla="*/ 300 w 1319"/>
                <a:gd name="T53" fmla="*/ 163 h 177"/>
                <a:gd name="T54" fmla="*/ 227 w 1319"/>
                <a:gd name="T55" fmla="*/ 156 h 177"/>
                <a:gd name="T56" fmla="*/ 162 w 1319"/>
                <a:gd name="T57" fmla="*/ 146 h 177"/>
                <a:gd name="T58" fmla="*/ 105 w 1319"/>
                <a:gd name="T59" fmla="*/ 136 h 177"/>
                <a:gd name="T60" fmla="*/ 61 w 1319"/>
                <a:gd name="T61" fmla="*/ 126 h 177"/>
                <a:gd name="T62" fmla="*/ 28 w 1319"/>
                <a:gd name="T63" fmla="*/ 114 h 177"/>
                <a:gd name="T64" fmla="*/ 6 w 1319"/>
                <a:gd name="T65" fmla="*/ 101 h 177"/>
                <a:gd name="T66" fmla="*/ 0 w 1319"/>
                <a:gd name="T67" fmla="*/ 89 h 177"/>
                <a:gd name="T68" fmla="*/ 6 w 1319"/>
                <a:gd name="T69" fmla="*/ 75 h 177"/>
                <a:gd name="T70" fmla="*/ 28 w 1319"/>
                <a:gd name="T71" fmla="*/ 63 h 177"/>
                <a:gd name="T72" fmla="*/ 61 w 1319"/>
                <a:gd name="T73" fmla="*/ 50 h 177"/>
                <a:gd name="T74" fmla="*/ 105 w 1319"/>
                <a:gd name="T75" fmla="*/ 40 h 177"/>
                <a:gd name="T76" fmla="*/ 162 w 1319"/>
                <a:gd name="T77" fmla="*/ 30 h 177"/>
                <a:gd name="T78" fmla="*/ 227 w 1319"/>
                <a:gd name="T79" fmla="*/ 22 h 177"/>
                <a:gd name="T80" fmla="*/ 300 w 1319"/>
                <a:gd name="T81" fmla="*/ 14 h 177"/>
                <a:gd name="T82" fmla="*/ 381 w 1319"/>
                <a:gd name="T83" fmla="*/ 8 h 177"/>
                <a:gd name="T84" fmla="*/ 468 w 1319"/>
                <a:gd name="T85" fmla="*/ 4 h 177"/>
                <a:gd name="T86" fmla="*/ 562 w 1319"/>
                <a:gd name="T87" fmla="*/ 2 h 177"/>
                <a:gd name="T88" fmla="*/ 659 w 1319"/>
                <a:gd name="T8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9" h="177">
                  <a:moveTo>
                    <a:pt x="659" y="0"/>
                  </a:moveTo>
                  <a:lnTo>
                    <a:pt x="757" y="2"/>
                  </a:lnTo>
                  <a:lnTo>
                    <a:pt x="850" y="4"/>
                  </a:lnTo>
                  <a:lnTo>
                    <a:pt x="937" y="8"/>
                  </a:lnTo>
                  <a:lnTo>
                    <a:pt x="1018" y="14"/>
                  </a:lnTo>
                  <a:lnTo>
                    <a:pt x="1091" y="22"/>
                  </a:lnTo>
                  <a:lnTo>
                    <a:pt x="1156" y="30"/>
                  </a:lnTo>
                  <a:lnTo>
                    <a:pt x="1213" y="40"/>
                  </a:lnTo>
                  <a:lnTo>
                    <a:pt x="1258" y="50"/>
                  </a:lnTo>
                  <a:lnTo>
                    <a:pt x="1290" y="63"/>
                  </a:lnTo>
                  <a:lnTo>
                    <a:pt x="1310" y="75"/>
                  </a:lnTo>
                  <a:lnTo>
                    <a:pt x="1319" y="89"/>
                  </a:lnTo>
                  <a:lnTo>
                    <a:pt x="1310" y="101"/>
                  </a:lnTo>
                  <a:lnTo>
                    <a:pt x="1290" y="114"/>
                  </a:lnTo>
                  <a:lnTo>
                    <a:pt x="1258" y="126"/>
                  </a:lnTo>
                  <a:lnTo>
                    <a:pt x="1213" y="136"/>
                  </a:lnTo>
                  <a:lnTo>
                    <a:pt x="1156" y="146"/>
                  </a:lnTo>
                  <a:lnTo>
                    <a:pt x="1091" y="156"/>
                  </a:lnTo>
                  <a:lnTo>
                    <a:pt x="1018" y="163"/>
                  </a:lnTo>
                  <a:lnTo>
                    <a:pt x="937" y="169"/>
                  </a:lnTo>
                  <a:lnTo>
                    <a:pt x="850" y="173"/>
                  </a:lnTo>
                  <a:lnTo>
                    <a:pt x="757" y="177"/>
                  </a:lnTo>
                  <a:lnTo>
                    <a:pt x="659" y="177"/>
                  </a:lnTo>
                  <a:lnTo>
                    <a:pt x="562" y="177"/>
                  </a:lnTo>
                  <a:lnTo>
                    <a:pt x="468" y="173"/>
                  </a:lnTo>
                  <a:lnTo>
                    <a:pt x="381" y="169"/>
                  </a:lnTo>
                  <a:lnTo>
                    <a:pt x="300" y="163"/>
                  </a:lnTo>
                  <a:lnTo>
                    <a:pt x="227" y="156"/>
                  </a:lnTo>
                  <a:lnTo>
                    <a:pt x="162" y="146"/>
                  </a:lnTo>
                  <a:lnTo>
                    <a:pt x="105" y="136"/>
                  </a:lnTo>
                  <a:lnTo>
                    <a:pt x="61" y="126"/>
                  </a:lnTo>
                  <a:lnTo>
                    <a:pt x="28" y="114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5"/>
                  </a:lnTo>
                  <a:lnTo>
                    <a:pt x="28" y="63"/>
                  </a:lnTo>
                  <a:lnTo>
                    <a:pt x="61" y="50"/>
                  </a:lnTo>
                  <a:lnTo>
                    <a:pt x="105" y="40"/>
                  </a:lnTo>
                  <a:lnTo>
                    <a:pt x="162" y="30"/>
                  </a:lnTo>
                  <a:lnTo>
                    <a:pt x="227" y="22"/>
                  </a:lnTo>
                  <a:lnTo>
                    <a:pt x="300" y="14"/>
                  </a:lnTo>
                  <a:lnTo>
                    <a:pt x="381" y="8"/>
                  </a:lnTo>
                  <a:lnTo>
                    <a:pt x="468" y="4"/>
                  </a:lnTo>
                  <a:lnTo>
                    <a:pt x="562" y="2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9D9DA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3290052" y="4143318"/>
              <a:ext cx="2536678" cy="520925"/>
            </a:xfrm>
            <a:custGeom>
              <a:avLst/>
              <a:gdLst>
                <a:gd name="T0" fmla="*/ 0 w 1120"/>
                <a:gd name="T1" fmla="*/ 0 h 230"/>
                <a:gd name="T2" fmla="*/ 1120 w 1120"/>
                <a:gd name="T3" fmla="*/ 0 h 230"/>
                <a:gd name="T4" fmla="*/ 1120 w 1120"/>
                <a:gd name="T5" fmla="*/ 153 h 230"/>
                <a:gd name="T6" fmla="*/ 1114 w 1120"/>
                <a:gd name="T7" fmla="*/ 167 h 230"/>
                <a:gd name="T8" fmla="*/ 1092 w 1120"/>
                <a:gd name="T9" fmla="*/ 177 h 230"/>
                <a:gd name="T10" fmla="*/ 1057 w 1120"/>
                <a:gd name="T11" fmla="*/ 189 h 230"/>
                <a:gd name="T12" fmla="*/ 1013 w 1120"/>
                <a:gd name="T13" fmla="*/ 200 h 230"/>
                <a:gd name="T14" fmla="*/ 956 w 1120"/>
                <a:gd name="T15" fmla="*/ 208 h 230"/>
                <a:gd name="T16" fmla="*/ 891 w 1120"/>
                <a:gd name="T17" fmla="*/ 216 h 230"/>
                <a:gd name="T18" fmla="*/ 818 w 1120"/>
                <a:gd name="T19" fmla="*/ 222 h 230"/>
                <a:gd name="T20" fmla="*/ 737 w 1120"/>
                <a:gd name="T21" fmla="*/ 226 h 230"/>
                <a:gd name="T22" fmla="*/ 651 w 1120"/>
                <a:gd name="T23" fmla="*/ 230 h 230"/>
                <a:gd name="T24" fmla="*/ 560 w 1120"/>
                <a:gd name="T25" fmla="*/ 230 h 230"/>
                <a:gd name="T26" fmla="*/ 469 w 1120"/>
                <a:gd name="T27" fmla="*/ 230 h 230"/>
                <a:gd name="T28" fmla="*/ 384 w 1120"/>
                <a:gd name="T29" fmla="*/ 226 h 230"/>
                <a:gd name="T30" fmla="*/ 302 w 1120"/>
                <a:gd name="T31" fmla="*/ 222 h 230"/>
                <a:gd name="T32" fmla="*/ 229 w 1120"/>
                <a:gd name="T33" fmla="*/ 216 h 230"/>
                <a:gd name="T34" fmla="*/ 164 w 1120"/>
                <a:gd name="T35" fmla="*/ 208 h 230"/>
                <a:gd name="T36" fmla="*/ 108 w 1120"/>
                <a:gd name="T37" fmla="*/ 200 h 230"/>
                <a:gd name="T38" fmla="*/ 63 w 1120"/>
                <a:gd name="T39" fmla="*/ 189 h 230"/>
                <a:gd name="T40" fmla="*/ 29 w 1120"/>
                <a:gd name="T41" fmla="*/ 177 h 230"/>
                <a:gd name="T42" fmla="*/ 6 w 1120"/>
                <a:gd name="T43" fmla="*/ 167 h 230"/>
                <a:gd name="T44" fmla="*/ 0 w 1120"/>
                <a:gd name="T45" fmla="*/ 153 h 230"/>
                <a:gd name="T46" fmla="*/ 0 w 1120"/>
                <a:gd name="T4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0" h="230">
                  <a:moveTo>
                    <a:pt x="0" y="0"/>
                  </a:moveTo>
                  <a:lnTo>
                    <a:pt x="1120" y="0"/>
                  </a:lnTo>
                  <a:lnTo>
                    <a:pt x="1120" y="153"/>
                  </a:lnTo>
                  <a:lnTo>
                    <a:pt x="1114" y="167"/>
                  </a:lnTo>
                  <a:lnTo>
                    <a:pt x="1092" y="177"/>
                  </a:lnTo>
                  <a:lnTo>
                    <a:pt x="1057" y="189"/>
                  </a:lnTo>
                  <a:lnTo>
                    <a:pt x="1013" y="200"/>
                  </a:lnTo>
                  <a:lnTo>
                    <a:pt x="956" y="208"/>
                  </a:lnTo>
                  <a:lnTo>
                    <a:pt x="891" y="216"/>
                  </a:lnTo>
                  <a:lnTo>
                    <a:pt x="818" y="222"/>
                  </a:lnTo>
                  <a:lnTo>
                    <a:pt x="737" y="226"/>
                  </a:lnTo>
                  <a:lnTo>
                    <a:pt x="651" y="230"/>
                  </a:lnTo>
                  <a:lnTo>
                    <a:pt x="560" y="230"/>
                  </a:lnTo>
                  <a:lnTo>
                    <a:pt x="469" y="230"/>
                  </a:lnTo>
                  <a:lnTo>
                    <a:pt x="384" y="226"/>
                  </a:lnTo>
                  <a:lnTo>
                    <a:pt x="302" y="222"/>
                  </a:lnTo>
                  <a:lnTo>
                    <a:pt x="229" y="216"/>
                  </a:lnTo>
                  <a:lnTo>
                    <a:pt x="164" y="208"/>
                  </a:lnTo>
                  <a:lnTo>
                    <a:pt x="108" y="200"/>
                  </a:lnTo>
                  <a:lnTo>
                    <a:pt x="63" y="189"/>
                  </a:lnTo>
                  <a:lnTo>
                    <a:pt x="29" y="177"/>
                  </a:lnTo>
                  <a:lnTo>
                    <a:pt x="6" y="167"/>
                  </a:lnTo>
                  <a:lnTo>
                    <a:pt x="0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7"/>
            <p:cNvSpPr>
              <a:spLocks/>
            </p:cNvSpPr>
            <p:nvPr/>
          </p:nvSpPr>
          <p:spPr bwMode="auto">
            <a:xfrm>
              <a:off x="3290052" y="3966657"/>
              <a:ext cx="2536678" cy="346529"/>
            </a:xfrm>
            <a:custGeom>
              <a:avLst/>
              <a:gdLst>
                <a:gd name="T0" fmla="*/ 560 w 1120"/>
                <a:gd name="T1" fmla="*/ 0 h 153"/>
                <a:gd name="T2" fmla="*/ 651 w 1120"/>
                <a:gd name="T3" fmla="*/ 0 h 153"/>
                <a:gd name="T4" fmla="*/ 737 w 1120"/>
                <a:gd name="T5" fmla="*/ 4 h 153"/>
                <a:gd name="T6" fmla="*/ 818 w 1120"/>
                <a:gd name="T7" fmla="*/ 9 h 153"/>
                <a:gd name="T8" fmla="*/ 891 w 1120"/>
                <a:gd name="T9" fmla="*/ 15 h 153"/>
                <a:gd name="T10" fmla="*/ 956 w 1120"/>
                <a:gd name="T11" fmla="*/ 23 h 153"/>
                <a:gd name="T12" fmla="*/ 1013 w 1120"/>
                <a:gd name="T13" fmla="*/ 31 h 153"/>
                <a:gd name="T14" fmla="*/ 1057 w 1120"/>
                <a:gd name="T15" fmla="*/ 41 h 153"/>
                <a:gd name="T16" fmla="*/ 1092 w 1120"/>
                <a:gd name="T17" fmla="*/ 53 h 153"/>
                <a:gd name="T18" fmla="*/ 1114 w 1120"/>
                <a:gd name="T19" fmla="*/ 64 h 153"/>
                <a:gd name="T20" fmla="*/ 1120 w 1120"/>
                <a:gd name="T21" fmla="*/ 76 h 153"/>
                <a:gd name="T22" fmla="*/ 1114 w 1120"/>
                <a:gd name="T23" fmla="*/ 90 h 153"/>
                <a:gd name="T24" fmla="*/ 1092 w 1120"/>
                <a:gd name="T25" fmla="*/ 100 h 153"/>
                <a:gd name="T26" fmla="*/ 1057 w 1120"/>
                <a:gd name="T27" fmla="*/ 113 h 153"/>
                <a:gd name="T28" fmla="*/ 1013 w 1120"/>
                <a:gd name="T29" fmla="*/ 123 h 153"/>
                <a:gd name="T30" fmla="*/ 956 w 1120"/>
                <a:gd name="T31" fmla="*/ 131 h 153"/>
                <a:gd name="T32" fmla="*/ 891 w 1120"/>
                <a:gd name="T33" fmla="*/ 139 h 153"/>
                <a:gd name="T34" fmla="*/ 818 w 1120"/>
                <a:gd name="T35" fmla="*/ 145 h 153"/>
                <a:gd name="T36" fmla="*/ 737 w 1120"/>
                <a:gd name="T37" fmla="*/ 149 h 153"/>
                <a:gd name="T38" fmla="*/ 651 w 1120"/>
                <a:gd name="T39" fmla="*/ 153 h 153"/>
                <a:gd name="T40" fmla="*/ 560 w 1120"/>
                <a:gd name="T41" fmla="*/ 153 h 153"/>
                <a:gd name="T42" fmla="*/ 469 w 1120"/>
                <a:gd name="T43" fmla="*/ 153 h 153"/>
                <a:gd name="T44" fmla="*/ 384 w 1120"/>
                <a:gd name="T45" fmla="*/ 149 h 153"/>
                <a:gd name="T46" fmla="*/ 302 w 1120"/>
                <a:gd name="T47" fmla="*/ 145 h 153"/>
                <a:gd name="T48" fmla="*/ 229 w 1120"/>
                <a:gd name="T49" fmla="*/ 139 h 153"/>
                <a:gd name="T50" fmla="*/ 164 w 1120"/>
                <a:gd name="T51" fmla="*/ 131 h 153"/>
                <a:gd name="T52" fmla="*/ 108 w 1120"/>
                <a:gd name="T53" fmla="*/ 123 h 153"/>
                <a:gd name="T54" fmla="*/ 63 w 1120"/>
                <a:gd name="T55" fmla="*/ 113 h 153"/>
                <a:gd name="T56" fmla="*/ 29 w 1120"/>
                <a:gd name="T57" fmla="*/ 100 h 153"/>
                <a:gd name="T58" fmla="*/ 6 w 1120"/>
                <a:gd name="T59" fmla="*/ 90 h 153"/>
                <a:gd name="T60" fmla="*/ 0 w 1120"/>
                <a:gd name="T61" fmla="*/ 76 h 153"/>
                <a:gd name="T62" fmla="*/ 6 w 1120"/>
                <a:gd name="T63" fmla="*/ 64 h 153"/>
                <a:gd name="T64" fmla="*/ 29 w 1120"/>
                <a:gd name="T65" fmla="*/ 53 h 153"/>
                <a:gd name="T66" fmla="*/ 63 w 1120"/>
                <a:gd name="T67" fmla="*/ 41 h 153"/>
                <a:gd name="T68" fmla="*/ 108 w 1120"/>
                <a:gd name="T69" fmla="*/ 31 h 153"/>
                <a:gd name="T70" fmla="*/ 164 w 1120"/>
                <a:gd name="T71" fmla="*/ 23 h 153"/>
                <a:gd name="T72" fmla="*/ 229 w 1120"/>
                <a:gd name="T73" fmla="*/ 15 h 153"/>
                <a:gd name="T74" fmla="*/ 302 w 1120"/>
                <a:gd name="T75" fmla="*/ 9 h 153"/>
                <a:gd name="T76" fmla="*/ 384 w 1120"/>
                <a:gd name="T77" fmla="*/ 4 h 153"/>
                <a:gd name="T78" fmla="*/ 469 w 1120"/>
                <a:gd name="T79" fmla="*/ 0 h 153"/>
                <a:gd name="T80" fmla="*/ 560 w 1120"/>
                <a:gd name="T8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0" h="153">
                  <a:moveTo>
                    <a:pt x="560" y="0"/>
                  </a:moveTo>
                  <a:lnTo>
                    <a:pt x="651" y="0"/>
                  </a:lnTo>
                  <a:lnTo>
                    <a:pt x="737" y="4"/>
                  </a:lnTo>
                  <a:lnTo>
                    <a:pt x="818" y="9"/>
                  </a:lnTo>
                  <a:lnTo>
                    <a:pt x="891" y="15"/>
                  </a:lnTo>
                  <a:lnTo>
                    <a:pt x="956" y="23"/>
                  </a:lnTo>
                  <a:lnTo>
                    <a:pt x="1013" y="31"/>
                  </a:lnTo>
                  <a:lnTo>
                    <a:pt x="1057" y="41"/>
                  </a:lnTo>
                  <a:lnTo>
                    <a:pt x="1092" y="53"/>
                  </a:lnTo>
                  <a:lnTo>
                    <a:pt x="1114" y="64"/>
                  </a:lnTo>
                  <a:lnTo>
                    <a:pt x="1120" y="76"/>
                  </a:lnTo>
                  <a:lnTo>
                    <a:pt x="1114" y="90"/>
                  </a:lnTo>
                  <a:lnTo>
                    <a:pt x="1092" y="100"/>
                  </a:lnTo>
                  <a:lnTo>
                    <a:pt x="1057" y="113"/>
                  </a:lnTo>
                  <a:lnTo>
                    <a:pt x="1013" y="123"/>
                  </a:lnTo>
                  <a:lnTo>
                    <a:pt x="956" y="131"/>
                  </a:lnTo>
                  <a:lnTo>
                    <a:pt x="891" y="139"/>
                  </a:lnTo>
                  <a:lnTo>
                    <a:pt x="818" y="145"/>
                  </a:lnTo>
                  <a:lnTo>
                    <a:pt x="737" y="149"/>
                  </a:lnTo>
                  <a:lnTo>
                    <a:pt x="651" y="153"/>
                  </a:lnTo>
                  <a:lnTo>
                    <a:pt x="560" y="153"/>
                  </a:lnTo>
                  <a:lnTo>
                    <a:pt x="469" y="153"/>
                  </a:lnTo>
                  <a:lnTo>
                    <a:pt x="384" y="149"/>
                  </a:lnTo>
                  <a:lnTo>
                    <a:pt x="302" y="145"/>
                  </a:lnTo>
                  <a:lnTo>
                    <a:pt x="229" y="139"/>
                  </a:lnTo>
                  <a:lnTo>
                    <a:pt x="164" y="131"/>
                  </a:lnTo>
                  <a:lnTo>
                    <a:pt x="108" y="123"/>
                  </a:lnTo>
                  <a:lnTo>
                    <a:pt x="63" y="113"/>
                  </a:lnTo>
                  <a:lnTo>
                    <a:pt x="29" y="100"/>
                  </a:lnTo>
                  <a:lnTo>
                    <a:pt x="6" y="90"/>
                  </a:lnTo>
                  <a:lnTo>
                    <a:pt x="0" y="76"/>
                  </a:lnTo>
                  <a:lnTo>
                    <a:pt x="6" y="64"/>
                  </a:lnTo>
                  <a:lnTo>
                    <a:pt x="29" y="53"/>
                  </a:lnTo>
                  <a:lnTo>
                    <a:pt x="63" y="41"/>
                  </a:lnTo>
                  <a:lnTo>
                    <a:pt x="108" y="31"/>
                  </a:lnTo>
                  <a:lnTo>
                    <a:pt x="164" y="23"/>
                  </a:lnTo>
                  <a:lnTo>
                    <a:pt x="229" y="15"/>
                  </a:lnTo>
                  <a:lnTo>
                    <a:pt x="302" y="9"/>
                  </a:lnTo>
                  <a:lnTo>
                    <a:pt x="384" y="4"/>
                  </a:lnTo>
                  <a:lnTo>
                    <a:pt x="469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9D9DA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3496157" y="3805849"/>
              <a:ext cx="2124468" cy="434859"/>
            </a:xfrm>
            <a:custGeom>
              <a:avLst/>
              <a:gdLst>
                <a:gd name="T0" fmla="*/ 0 w 938"/>
                <a:gd name="T1" fmla="*/ 0 h 192"/>
                <a:gd name="T2" fmla="*/ 938 w 938"/>
                <a:gd name="T3" fmla="*/ 0 h 192"/>
                <a:gd name="T4" fmla="*/ 938 w 938"/>
                <a:gd name="T5" fmla="*/ 128 h 192"/>
                <a:gd name="T6" fmla="*/ 930 w 938"/>
                <a:gd name="T7" fmla="*/ 139 h 192"/>
                <a:gd name="T8" fmla="*/ 907 w 938"/>
                <a:gd name="T9" fmla="*/ 151 h 192"/>
                <a:gd name="T10" fmla="*/ 873 w 938"/>
                <a:gd name="T11" fmla="*/ 159 h 192"/>
                <a:gd name="T12" fmla="*/ 828 w 938"/>
                <a:gd name="T13" fmla="*/ 169 h 192"/>
                <a:gd name="T14" fmla="*/ 771 w 938"/>
                <a:gd name="T15" fmla="*/ 177 h 192"/>
                <a:gd name="T16" fmla="*/ 705 w 938"/>
                <a:gd name="T17" fmla="*/ 184 h 192"/>
                <a:gd name="T18" fmla="*/ 634 w 938"/>
                <a:gd name="T19" fmla="*/ 188 h 192"/>
                <a:gd name="T20" fmla="*/ 552 w 938"/>
                <a:gd name="T21" fmla="*/ 192 h 192"/>
                <a:gd name="T22" fmla="*/ 469 w 938"/>
                <a:gd name="T23" fmla="*/ 192 h 192"/>
                <a:gd name="T24" fmla="*/ 384 w 938"/>
                <a:gd name="T25" fmla="*/ 192 h 192"/>
                <a:gd name="T26" fmla="*/ 305 w 938"/>
                <a:gd name="T27" fmla="*/ 188 h 192"/>
                <a:gd name="T28" fmla="*/ 232 w 938"/>
                <a:gd name="T29" fmla="*/ 184 h 192"/>
                <a:gd name="T30" fmla="*/ 167 w 938"/>
                <a:gd name="T31" fmla="*/ 177 h 192"/>
                <a:gd name="T32" fmla="*/ 110 w 938"/>
                <a:gd name="T33" fmla="*/ 169 h 192"/>
                <a:gd name="T34" fmla="*/ 65 w 938"/>
                <a:gd name="T35" fmla="*/ 159 h 192"/>
                <a:gd name="T36" fmla="*/ 31 w 938"/>
                <a:gd name="T37" fmla="*/ 151 h 192"/>
                <a:gd name="T38" fmla="*/ 9 w 938"/>
                <a:gd name="T39" fmla="*/ 139 h 192"/>
                <a:gd name="T40" fmla="*/ 0 w 938"/>
                <a:gd name="T41" fmla="*/ 128 h 192"/>
                <a:gd name="T42" fmla="*/ 0 w 938"/>
                <a:gd name="T4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8" h="192">
                  <a:moveTo>
                    <a:pt x="0" y="0"/>
                  </a:moveTo>
                  <a:lnTo>
                    <a:pt x="938" y="0"/>
                  </a:lnTo>
                  <a:lnTo>
                    <a:pt x="938" y="128"/>
                  </a:lnTo>
                  <a:lnTo>
                    <a:pt x="930" y="139"/>
                  </a:lnTo>
                  <a:lnTo>
                    <a:pt x="907" y="151"/>
                  </a:lnTo>
                  <a:lnTo>
                    <a:pt x="873" y="159"/>
                  </a:lnTo>
                  <a:lnTo>
                    <a:pt x="828" y="169"/>
                  </a:lnTo>
                  <a:lnTo>
                    <a:pt x="771" y="177"/>
                  </a:lnTo>
                  <a:lnTo>
                    <a:pt x="705" y="184"/>
                  </a:lnTo>
                  <a:lnTo>
                    <a:pt x="634" y="188"/>
                  </a:lnTo>
                  <a:lnTo>
                    <a:pt x="552" y="192"/>
                  </a:lnTo>
                  <a:lnTo>
                    <a:pt x="469" y="192"/>
                  </a:lnTo>
                  <a:lnTo>
                    <a:pt x="384" y="192"/>
                  </a:lnTo>
                  <a:lnTo>
                    <a:pt x="305" y="188"/>
                  </a:lnTo>
                  <a:lnTo>
                    <a:pt x="232" y="184"/>
                  </a:lnTo>
                  <a:lnTo>
                    <a:pt x="167" y="177"/>
                  </a:lnTo>
                  <a:lnTo>
                    <a:pt x="110" y="169"/>
                  </a:lnTo>
                  <a:lnTo>
                    <a:pt x="65" y="159"/>
                  </a:lnTo>
                  <a:lnTo>
                    <a:pt x="31" y="151"/>
                  </a:lnTo>
                  <a:lnTo>
                    <a:pt x="9" y="139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31"/>
            <p:cNvSpPr>
              <a:spLocks/>
            </p:cNvSpPr>
            <p:nvPr/>
          </p:nvSpPr>
          <p:spPr bwMode="auto">
            <a:xfrm>
              <a:off x="3496157" y="3658632"/>
              <a:ext cx="2124468" cy="289906"/>
            </a:xfrm>
            <a:custGeom>
              <a:avLst/>
              <a:gdLst>
                <a:gd name="T0" fmla="*/ 469 w 938"/>
                <a:gd name="T1" fmla="*/ 0 h 128"/>
                <a:gd name="T2" fmla="*/ 552 w 938"/>
                <a:gd name="T3" fmla="*/ 0 h 128"/>
                <a:gd name="T4" fmla="*/ 634 w 938"/>
                <a:gd name="T5" fmla="*/ 4 h 128"/>
                <a:gd name="T6" fmla="*/ 705 w 938"/>
                <a:gd name="T7" fmla="*/ 8 h 128"/>
                <a:gd name="T8" fmla="*/ 771 w 938"/>
                <a:gd name="T9" fmla="*/ 14 h 128"/>
                <a:gd name="T10" fmla="*/ 828 w 938"/>
                <a:gd name="T11" fmla="*/ 22 h 128"/>
                <a:gd name="T12" fmla="*/ 873 w 938"/>
                <a:gd name="T13" fmla="*/ 30 h 128"/>
                <a:gd name="T14" fmla="*/ 907 w 938"/>
                <a:gd name="T15" fmla="*/ 41 h 128"/>
                <a:gd name="T16" fmla="*/ 930 w 938"/>
                <a:gd name="T17" fmla="*/ 51 h 128"/>
                <a:gd name="T18" fmla="*/ 938 w 938"/>
                <a:gd name="T19" fmla="*/ 63 h 128"/>
                <a:gd name="T20" fmla="*/ 930 w 938"/>
                <a:gd name="T21" fmla="*/ 75 h 128"/>
                <a:gd name="T22" fmla="*/ 907 w 938"/>
                <a:gd name="T23" fmla="*/ 85 h 128"/>
                <a:gd name="T24" fmla="*/ 873 w 938"/>
                <a:gd name="T25" fmla="*/ 96 h 128"/>
                <a:gd name="T26" fmla="*/ 828 w 938"/>
                <a:gd name="T27" fmla="*/ 104 h 128"/>
                <a:gd name="T28" fmla="*/ 771 w 938"/>
                <a:gd name="T29" fmla="*/ 112 h 128"/>
                <a:gd name="T30" fmla="*/ 705 w 938"/>
                <a:gd name="T31" fmla="*/ 118 h 128"/>
                <a:gd name="T32" fmla="*/ 634 w 938"/>
                <a:gd name="T33" fmla="*/ 124 h 128"/>
                <a:gd name="T34" fmla="*/ 552 w 938"/>
                <a:gd name="T35" fmla="*/ 126 h 128"/>
                <a:gd name="T36" fmla="*/ 469 w 938"/>
                <a:gd name="T37" fmla="*/ 128 h 128"/>
                <a:gd name="T38" fmla="*/ 384 w 938"/>
                <a:gd name="T39" fmla="*/ 126 h 128"/>
                <a:gd name="T40" fmla="*/ 305 w 938"/>
                <a:gd name="T41" fmla="*/ 124 h 128"/>
                <a:gd name="T42" fmla="*/ 232 w 938"/>
                <a:gd name="T43" fmla="*/ 118 h 128"/>
                <a:gd name="T44" fmla="*/ 167 w 938"/>
                <a:gd name="T45" fmla="*/ 112 h 128"/>
                <a:gd name="T46" fmla="*/ 110 w 938"/>
                <a:gd name="T47" fmla="*/ 104 h 128"/>
                <a:gd name="T48" fmla="*/ 65 w 938"/>
                <a:gd name="T49" fmla="*/ 96 h 128"/>
                <a:gd name="T50" fmla="*/ 31 w 938"/>
                <a:gd name="T51" fmla="*/ 85 h 128"/>
                <a:gd name="T52" fmla="*/ 9 w 938"/>
                <a:gd name="T53" fmla="*/ 75 h 128"/>
                <a:gd name="T54" fmla="*/ 0 w 938"/>
                <a:gd name="T55" fmla="*/ 63 h 128"/>
                <a:gd name="T56" fmla="*/ 9 w 938"/>
                <a:gd name="T57" fmla="*/ 51 h 128"/>
                <a:gd name="T58" fmla="*/ 31 w 938"/>
                <a:gd name="T59" fmla="*/ 41 h 128"/>
                <a:gd name="T60" fmla="*/ 65 w 938"/>
                <a:gd name="T61" fmla="*/ 30 h 128"/>
                <a:gd name="T62" fmla="*/ 110 w 938"/>
                <a:gd name="T63" fmla="*/ 22 h 128"/>
                <a:gd name="T64" fmla="*/ 167 w 938"/>
                <a:gd name="T65" fmla="*/ 14 h 128"/>
                <a:gd name="T66" fmla="*/ 232 w 938"/>
                <a:gd name="T67" fmla="*/ 8 h 128"/>
                <a:gd name="T68" fmla="*/ 305 w 938"/>
                <a:gd name="T69" fmla="*/ 4 h 128"/>
                <a:gd name="T70" fmla="*/ 384 w 938"/>
                <a:gd name="T71" fmla="*/ 0 h 128"/>
                <a:gd name="T72" fmla="*/ 469 w 938"/>
                <a:gd name="T7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8" h="128">
                  <a:moveTo>
                    <a:pt x="469" y="0"/>
                  </a:moveTo>
                  <a:lnTo>
                    <a:pt x="552" y="0"/>
                  </a:lnTo>
                  <a:lnTo>
                    <a:pt x="634" y="4"/>
                  </a:lnTo>
                  <a:lnTo>
                    <a:pt x="705" y="8"/>
                  </a:lnTo>
                  <a:lnTo>
                    <a:pt x="771" y="14"/>
                  </a:lnTo>
                  <a:lnTo>
                    <a:pt x="828" y="22"/>
                  </a:lnTo>
                  <a:lnTo>
                    <a:pt x="873" y="30"/>
                  </a:lnTo>
                  <a:lnTo>
                    <a:pt x="907" y="41"/>
                  </a:lnTo>
                  <a:lnTo>
                    <a:pt x="930" y="51"/>
                  </a:lnTo>
                  <a:lnTo>
                    <a:pt x="938" y="63"/>
                  </a:lnTo>
                  <a:lnTo>
                    <a:pt x="930" y="75"/>
                  </a:lnTo>
                  <a:lnTo>
                    <a:pt x="907" y="85"/>
                  </a:lnTo>
                  <a:lnTo>
                    <a:pt x="873" y="96"/>
                  </a:lnTo>
                  <a:lnTo>
                    <a:pt x="828" y="104"/>
                  </a:lnTo>
                  <a:lnTo>
                    <a:pt x="771" y="112"/>
                  </a:lnTo>
                  <a:lnTo>
                    <a:pt x="705" y="118"/>
                  </a:lnTo>
                  <a:lnTo>
                    <a:pt x="634" y="124"/>
                  </a:lnTo>
                  <a:lnTo>
                    <a:pt x="552" y="126"/>
                  </a:lnTo>
                  <a:lnTo>
                    <a:pt x="469" y="128"/>
                  </a:lnTo>
                  <a:lnTo>
                    <a:pt x="384" y="126"/>
                  </a:lnTo>
                  <a:lnTo>
                    <a:pt x="305" y="124"/>
                  </a:lnTo>
                  <a:lnTo>
                    <a:pt x="232" y="118"/>
                  </a:lnTo>
                  <a:lnTo>
                    <a:pt x="167" y="112"/>
                  </a:lnTo>
                  <a:lnTo>
                    <a:pt x="110" y="104"/>
                  </a:lnTo>
                  <a:lnTo>
                    <a:pt x="65" y="96"/>
                  </a:lnTo>
                  <a:lnTo>
                    <a:pt x="31" y="85"/>
                  </a:lnTo>
                  <a:lnTo>
                    <a:pt x="9" y="75"/>
                  </a:lnTo>
                  <a:lnTo>
                    <a:pt x="0" y="63"/>
                  </a:lnTo>
                  <a:lnTo>
                    <a:pt x="9" y="51"/>
                  </a:lnTo>
                  <a:lnTo>
                    <a:pt x="31" y="41"/>
                  </a:lnTo>
                  <a:lnTo>
                    <a:pt x="65" y="30"/>
                  </a:lnTo>
                  <a:lnTo>
                    <a:pt x="110" y="22"/>
                  </a:lnTo>
                  <a:lnTo>
                    <a:pt x="167" y="14"/>
                  </a:lnTo>
                  <a:lnTo>
                    <a:pt x="232" y="8"/>
                  </a:lnTo>
                  <a:lnTo>
                    <a:pt x="305" y="4"/>
                  </a:lnTo>
                  <a:lnTo>
                    <a:pt x="384" y="0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9D9DA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34"/>
            <p:cNvSpPr>
              <a:spLocks/>
            </p:cNvSpPr>
            <p:nvPr/>
          </p:nvSpPr>
          <p:spPr bwMode="auto">
            <a:xfrm>
              <a:off x="3690937" y="3445732"/>
              <a:ext cx="1737172" cy="430329"/>
            </a:xfrm>
            <a:custGeom>
              <a:avLst/>
              <a:gdLst>
                <a:gd name="T0" fmla="*/ 0 w 767"/>
                <a:gd name="T1" fmla="*/ 0 h 190"/>
                <a:gd name="T2" fmla="*/ 767 w 767"/>
                <a:gd name="T3" fmla="*/ 0 h 190"/>
                <a:gd name="T4" fmla="*/ 767 w 767"/>
                <a:gd name="T5" fmla="*/ 133 h 190"/>
                <a:gd name="T6" fmla="*/ 761 w 767"/>
                <a:gd name="T7" fmla="*/ 143 h 190"/>
                <a:gd name="T8" fmla="*/ 742 w 767"/>
                <a:gd name="T9" fmla="*/ 151 h 190"/>
                <a:gd name="T10" fmla="*/ 714 w 767"/>
                <a:gd name="T11" fmla="*/ 161 h 190"/>
                <a:gd name="T12" fmla="*/ 675 w 767"/>
                <a:gd name="T13" fmla="*/ 169 h 190"/>
                <a:gd name="T14" fmla="*/ 631 w 767"/>
                <a:gd name="T15" fmla="*/ 175 h 190"/>
                <a:gd name="T16" fmla="*/ 576 w 767"/>
                <a:gd name="T17" fmla="*/ 181 h 190"/>
                <a:gd name="T18" fmla="*/ 517 w 767"/>
                <a:gd name="T19" fmla="*/ 186 h 190"/>
                <a:gd name="T20" fmla="*/ 452 w 767"/>
                <a:gd name="T21" fmla="*/ 188 h 190"/>
                <a:gd name="T22" fmla="*/ 383 w 767"/>
                <a:gd name="T23" fmla="*/ 190 h 190"/>
                <a:gd name="T24" fmla="*/ 314 w 767"/>
                <a:gd name="T25" fmla="*/ 188 h 190"/>
                <a:gd name="T26" fmla="*/ 249 w 767"/>
                <a:gd name="T27" fmla="*/ 186 h 190"/>
                <a:gd name="T28" fmla="*/ 190 w 767"/>
                <a:gd name="T29" fmla="*/ 181 h 190"/>
                <a:gd name="T30" fmla="*/ 136 w 767"/>
                <a:gd name="T31" fmla="*/ 175 h 190"/>
                <a:gd name="T32" fmla="*/ 91 w 767"/>
                <a:gd name="T33" fmla="*/ 169 h 190"/>
                <a:gd name="T34" fmla="*/ 52 w 767"/>
                <a:gd name="T35" fmla="*/ 161 h 190"/>
                <a:gd name="T36" fmla="*/ 24 w 767"/>
                <a:gd name="T37" fmla="*/ 151 h 190"/>
                <a:gd name="T38" fmla="*/ 6 w 767"/>
                <a:gd name="T39" fmla="*/ 143 h 190"/>
                <a:gd name="T40" fmla="*/ 0 w 767"/>
                <a:gd name="T41" fmla="*/ 133 h 190"/>
                <a:gd name="T42" fmla="*/ 0 w 767"/>
                <a:gd name="T4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190">
                  <a:moveTo>
                    <a:pt x="0" y="0"/>
                  </a:moveTo>
                  <a:lnTo>
                    <a:pt x="767" y="0"/>
                  </a:lnTo>
                  <a:lnTo>
                    <a:pt x="767" y="133"/>
                  </a:lnTo>
                  <a:lnTo>
                    <a:pt x="761" y="143"/>
                  </a:lnTo>
                  <a:lnTo>
                    <a:pt x="742" y="151"/>
                  </a:lnTo>
                  <a:lnTo>
                    <a:pt x="714" y="161"/>
                  </a:lnTo>
                  <a:lnTo>
                    <a:pt x="675" y="169"/>
                  </a:lnTo>
                  <a:lnTo>
                    <a:pt x="631" y="175"/>
                  </a:lnTo>
                  <a:lnTo>
                    <a:pt x="576" y="181"/>
                  </a:lnTo>
                  <a:lnTo>
                    <a:pt x="517" y="186"/>
                  </a:lnTo>
                  <a:lnTo>
                    <a:pt x="452" y="188"/>
                  </a:lnTo>
                  <a:lnTo>
                    <a:pt x="383" y="190"/>
                  </a:lnTo>
                  <a:lnTo>
                    <a:pt x="314" y="188"/>
                  </a:lnTo>
                  <a:lnTo>
                    <a:pt x="249" y="186"/>
                  </a:lnTo>
                  <a:lnTo>
                    <a:pt x="190" y="181"/>
                  </a:lnTo>
                  <a:lnTo>
                    <a:pt x="136" y="175"/>
                  </a:lnTo>
                  <a:lnTo>
                    <a:pt x="91" y="169"/>
                  </a:lnTo>
                  <a:lnTo>
                    <a:pt x="52" y="161"/>
                  </a:lnTo>
                  <a:lnTo>
                    <a:pt x="24" y="151"/>
                  </a:lnTo>
                  <a:lnTo>
                    <a:pt x="6" y="143"/>
                  </a:lnTo>
                  <a:lnTo>
                    <a:pt x="0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35"/>
            <p:cNvSpPr>
              <a:spLocks/>
            </p:cNvSpPr>
            <p:nvPr/>
          </p:nvSpPr>
          <p:spPr bwMode="auto">
            <a:xfrm>
              <a:off x="3690937" y="3316632"/>
              <a:ext cx="1737172" cy="253668"/>
            </a:xfrm>
            <a:custGeom>
              <a:avLst/>
              <a:gdLst>
                <a:gd name="T0" fmla="*/ 383 w 767"/>
                <a:gd name="T1" fmla="*/ 0 h 112"/>
                <a:gd name="T2" fmla="*/ 452 w 767"/>
                <a:gd name="T3" fmla="*/ 0 h 112"/>
                <a:gd name="T4" fmla="*/ 517 w 767"/>
                <a:gd name="T5" fmla="*/ 4 h 112"/>
                <a:gd name="T6" fmla="*/ 576 w 767"/>
                <a:gd name="T7" fmla="*/ 8 h 112"/>
                <a:gd name="T8" fmla="*/ 631 w 767"/>
                <a:gd name="T9" fmla="*/ 12 h 112"/>
                <a:gd name="T10" fmla="*/ 675 w 767"/>
                <a:gd name="T11" fmla="*/ 20 h 112"/>
                <a:gd name="T12" fmla="*/ 714 w 767"/>
                <a:gd name="T13" fmla="*/ 29 h 112"/>
                <a:gd name="T14" fmla="*/ 742 w 767"/>
                <a:gd name="T15" fmla="*/ 37 h 112"/>
                <a:gd name="T16" fmla="*/ 761 w 767"/>
                <a:gd name="T17" fmla="*/ 47 h 112"/>
                <a:gd name="T18" fmla="*/ 767 w 767"/>
                <a:gd name="T19" fmla="*/ 57 h 112"/>
                <a:gd name="T20" fmla="*/ 761 w 767"/>
                <a:gd name="T21" fmla="*/ 67 h 112"/>
                <a:gd name="T22" fmla="*/ 742 w 767"/>
                <a:gd name="T23" fmla="*/ 75 h 112"/>
                <a:gd name="T24" fmla="*/ 714 w 767"/>
                <a:gd name="T25" fmla="*/ 86 h 112"/>
                <a:gd name="T26" fmla="*/ 675 w 767"/>
                <a:gd name="T27" fmla="*/ 94 h 112"/>
                <a:gd name="T28" fmla="*/ 631 w 767"/>
                <a:gd name="T29" fmla="*/ 100 h 112"/>
                <a:gd name="T30" fmla="*/ 576 w 767"/>
                <a:gd name="T31" fmla="*/ 106 h 112"/>
                <a:gd name="T32" fmla="*/ 517 w 767"/>
                <a:gd name="T33" fmla="*/ 110 h 112"/>
                <a:gd name="T34" fmla="*/ 452 w 767"/>
                <a:gd name="T35" fmla="*/ 112 h 112"/>
                <a:gd name="T36" fmla="*/ 383 w 767"/>
                <a:gd name="T37" fmla="*/ 112 h 112"/>
                <a:gd name="T38" fmla="*/ 314 w 767"/>
                <a:gd name="T39" fmla="*/ 112 h 112"/>
                <a:gd name="T40" fmla="*/ 249 w 767"/>
                <a:gd name="T41" fmla="*/ 110 h 112"/>
                <a:gd name="T42" fmla="*/ 190 w 767"/>
                <a:gd name="T43" fmla="*/ 106 h 112"/>
                <a:gd name="T44" fmla="*/ 136 w 767"/>
                <a:gd name="T45" fmla="*/ 100 h 112"/>
                <a:gd name="T46" fmla="*/ 91 w 767"/>
                <a:gd name="T47" fmla="*/ 94 h 112"/>
                <a:gd name="T48" fmla="*/ 52 w 767"/>
                <a:gd name="T49" fmla="*/ 86 h 112"/>
                <a:gd name="T50" fmla="*/ 24 w 767"/>
                <a:gd name="T51" fmla="*/ 75 h 112"/>
                <a:gd name="T52" fmla="*/ 6 w 767"/>
                <a:gd name="T53" fmla="*/ 67 h 112"/>
                <a:gd name="T54" fmla="*/ 0 w 767"/>
                <a:gd name="T55" fmla="*/ 57 h 112"/>
                <a:gd name="T56" fmla="*/ 6 w 767"/>
                <a:gd name="T57" fmla="*/ 47 h 112"/>
                <a:gd name="T58" fmla="*/ 24 w 767"/>
                <a:gd name="T59" fmla="*/ 37 h 112"/>
                <a:gd name="T60" fmla="*/ 52 w 767"/>
                <a:gd name="T61" fmla="*/ 29 h 112"/>
                <a:gd name="T62" fmla="*/ 91 w 767"/>
                <a:gd name="T63" fmla="*/ 20 h 112"/>
                <a:gd name="T64" fmla="*/ 136 w 767"/>
                <a:gd name="T65" fmla="*/ 12 h 112"/>
                <a:gd name="T66" fmla="*/ 190 w 767"/>
                <a:gd name="T67" fmla="*/ 8 h 112"/>
                <a:gd name="T68" fmla="*/ 249 w 767"/>
                <a:gd name="T69" fmla="*/ 4 h 112"/>
                <a:gd name="T70" fmla="*/ 314 w 767"/>
                <a:gd name="T71" fmla="*/ 0 h 112"/>
                <a:gd name="T72" fmla="*/ 383 w 767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7" h="112">
                  <a:moveTo>
                    <a:pt x="383" y="0"/>
                  </a:moveTo>
                  <a:lnTo>
                    <a:pt x="452" y="0"/>
                  </a:lnTo>
                  <a:lnTo>
                    <a:pt x="517" y="4"/>
                  </a:lnTo>
                  <a:lnTo>
                    <a:pt x="576" y="8"/>
                  </a:lnTo>
                  <a:lnTo>
                    <a:pt x="631" y="12"/>
                  </a:lnTo>
                  <a:lnTo>
                    <a:pt x="675" y="20"/>
                  </a:lnTo>
                  <a:lnTo>
                    <a:pt x="714" y="29"/>
                  </a:lnTo>
                  <a:lnTo>
                    <a:pt x="742" y="37"/>
                  </a:lnTo>
                  <a:lnTo>
                    <a:pt x="761" y="47"/>
                  </a:lnTo>
                  <a:lnTo>
                    <a:pt x="767" y="57"/>
                  </a:lnTo>
                  <a:lnTo>
                    <a:pt x="761" y="67"/>
                  </a:lnTo>
                  <a:lnTo>
                    <a:pt x="742" y="75"/>
                  </a:lnTo>
                  <a:lnTo>
                    <a:pt x="714" y="86"/>
                  </a:lnTo>
                  <a:lnTo>
                    <a:pt x="675" y="94"/>
                  </a:lnTo>
                  <a:lnTo>
                    <a:pt x="631" y="100"/>
                  </a:lnTo>
                  <a:lnTo>
                    <a:pt x="576" y="106"/>
                  </a:lnTo>
                  <a:lnTo>
                    <a:pt x="517" y="110"/>
                  </a:lnTo>
                  <a:lnTo>
                    <a:pt x="452" y="112"/>
                  </a:lnTo>
                  <a:lnTo>
                    <a:pt x="383" y="112"/>
                  </a:lnTo>
                  <a:lnTo>
                    <a:pt x="314" y="112"/>
                  </a:lnTo>
                  <a:lnTo>
                    <a:pt x="249" y="110"/>
                  </a:lnTo>
                  <a:lnTo>
                    <a:pt x="190" y="106"/>
                  </a:lnTo>
                  <a:lnTo>
                    <a:pt x="136" y="100"/>
                  </a:lnTo>
                  <a:lnTo>
                    <a:pt x="91" y="94"/>
                  </a:lnTo>
                  <a:lnTo>
                    <a:pt x="52" y="86"/>
                  </a:lnTo>
                  <a:lnTo>
                    <a:pt x="24" y="75"/>
                  </a:lnTo>
                  <a:lnTo>
                    <a:pt x="6" y="67"/>
                  </a:lnTo>
                  <a:lnTo>
                    <a:pt x="0" y="57"/>
                  </a:lnTo>
                  <a:lnTo>
                    <a:pt x="6" y="47"/>
                  </a:lnTo>
                  <a:lnTo>
                    <a:pt x="24" y="37"/>
                  </a:lnTo>
                  <a:lnTo>
                    <a:pt x="52" y="29"/>
                  </a:lnTo>
                  <a:lnTo>
                    <a:pt x="91" y="20"/>
                  </a:lnTo>
                  <a:lnTo>
                    <a:pt x="136" y="12"/>
                  </a:lnTo>
                  <a:lnTo>
                    <a:pt x="190" y="8"/>
                  </a:lnTo>
                  <a:lnTo>
                    <a:pt x="249" y="4"/>
                  </a:lnTo>
                  <a:lnTo>
                    <a:pt x="314" y="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9D9DA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4035201" y="2120770"/>
              <a:ext cx="1046380" cy="1302313"/>
            </a:xfrm>
            <a:custGeom>
              <a:avLst/>
              <a:gdLst>
                <a:gd name="T0" fmla="*/ 231 w 462"/>
                <a:gd name="T1" fmla="*/ 0 h 575"/>
                <a:gd name="T2" fmla="*/ 284 w 462"/>
                <a:gd name="T3" fmla="*/ 6 h 575"/>
                <a:gd name="T4" fmla="*/ 333 w 462"/>
                <a:gd name="T5" fmla="*/ 25 h 575"/>
                <a:gd name="T6" fmla="*/ 375 w 462"/>
                <a:gd name="T7" fmla="*/ 51 h 575"/>
                <a:gd name="T8" fmla="*/ 412 w 462"/>
                <a:gd name="T9" fmla="*/ 88 h 575"/>
                <a:gd name="T10" fmla="*/ 438 w 462"/>
                <a:gd name="T11" fmla="*/ 131 h 575"/>
                <a:gd name="T12" fmla="*/ 456 w 462"/>
                <a:gd name="T13" fmla="*/ 180 h 575"/>
                <a:gd name="T14" fmla="*/ 462 w 462"/>
                <a:gd name="T15" fmla="*/ 233 h 575"/>
                <a:gd name="T16" fmla="*/ 462 w 462"/>
                <a:gd name="T17" fmla="*/ 575 h 575"/>
                <a:gd name="T18" fmla="*/ 0 w 462"/>
                <a:gd name="T19" fmla="*/ 575 h 575"/>
                <a:gd name="T20" fmla="*/ 0 w 462"/>
                <a:gd name="T21" fmla="*/ 233 h 575"/>
                <a:gd name="T22" fmla="*/ 6 w 462"/>
                <a:gd name="T23" fmla="*/ 180 h 575"/>
                <a:gd name="T24" fmla="*/ 22 w 462"/>
                <a:gd name="T25" fmla="*/ 131 h 575"/>
                <a:gd name="T26" fmla="*/ 51 w 462"/>
                <a:gd name="T27" fmla="*/ 88 h 575"/>
                <a:gd name="T28" fmla="*/ 87 w 462"/>
                <a:gd name="T29" fmla="*/ 51 h 575"/>
                <a:gd name="T30" fmla="*/ 130 w 462"/>
                <a:gd name="T31" fmla="*/ 25 h 575"/>
                <a:gd name="T32" fmla="*/ 178 w 462"/>
                <a:gd name="T33" fmla="*/ 6 h 575"/>
                <a:gd name="T34" fmla="*/ 231 w 462"/>
                <a:gd name="T3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575">
                  <a:moveTo>
                    <a:pt x="231" y="0"/>
                  </a:moveTo>
                  <a:lnTo>
                    <a:pt x="284" y="6"/>
                  </a:lnTo>
                  <a:lnTo>
                    <a:pt x="333" y="25"/>
                  </a:lnTo>
                  <a:lnTo>
                    <a:pt x="375" y="51"/>
                  </a:lnTo>
                  <a:lnTo>
                    <a:pt x="412" y="88"/>
                  </a:lnTo>
                  <a:lnTo>
                    <a:pt x="438" y="131"/>
                  </a:lnTo>
                  <a:lnTo>
                    <a:pt x="456" y="180"/>
                  </a:lnTo>
                  <a:lnTo>
                    <a:pt x="462" y="233"/>
                  </a:lnTo>
                  <a:lnTo>
                    <a:pt x="462" y="575"/>
                  </a:lnTo>
                  <a:lnTo>
                    <a:pt x="0" y="575"/>
                  </a:lnTo>
                  <a:lnTo>
                    <a:pt x="0" y="233"/>
                  </a:lnTo>
                  <a:lnTo>
                    <a:pt x="6" y="180"/>
                  </a:lnTo>
                  <a:lnTo>
                    <a:pt x="22" y="131"/>
                  </a:lnTo>
                  <a:lnTo>
                    <a:pt x="51" y="88"/>
                  </a:lnTo>
                  <a:lnTo>
                    <a:pt x="87" y="51"/>
                  </a:lnTo>
                  <a:lnTo>
                    <a:pt x="130" y="25"/>
                  </a:lnTo>
                  <a:lnTo>
                    <a:pt x="178" y="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34437" y="2526214"/>
            <a:ext cx="1862502" cy="3093082"/>
            <a:chOff x="2846333" y="3123382"/>
            <a:chExt cx="1648841" cy="2738252"/>
          </a:xfrm>
        </p:grpSpPr>
        <p:sp>
          <p:nvSpPr>
            <p:cNvPr id="5" name="Freeform 20"/>
            <p:cNvSpPr>
              <a:spLocks/>
            </p:cNvSpPr>
            <p:nvPr/>
          </p:nvSpPr>
          <p:spPr bwMode="auto">
            <a:xfrm>
              <a:off x="2846333" y="5345239"/>
              <a:ext cx="1648841" cy="516395"/>
            </a:xfrm>
            <a:custGeom>
              <a:avLst/>
              <a:gdLst>
                <a:gd name="T0" fmla="*/ 0 w 728"/>
                <a:gd name="T1" fmla="*/ 0 h 228"/>
                <a:gd name="T2" fmla="*/ 114 w 728"/>
                <a:gd name="T3" fmla="*/ 8 h 228"/>
                <a:gd name="T4" fmla="*/ 235 w 728"/>
                <a:gd name="T5" fmla="*/ 12 h 228"/>
                <a:gd name="T6" fmla="*/ 365 w 728"/>
                <a:gd name="T7" fmla="*/ 12 h 228"/>
                <a:gd name="T8" fmla="*/ 495 w 728"/>
                <a:gd name="T9" fmla="*/ 12 h 228"/>
                <a:gd name="T10" fmla="*/ 617 w 728"/>
                <a:gd name="T11" fmla="*/ 8 h 228"/>
                <a:gd name="T12" fmla="*/ 728 w 728"/>
                <a:gd name="T13" fmla="*/ 0 h 228"/>
                <a:gd name="T14" fmla="*/ 728 w 728"/>
                <a:gd name="T15" fmla="*/ 216 h 228"/>
                <a:gd name="T16" fmla="*/ 617 w 728"/>
                <a:gd name="T17" fmla="*/ 222 h 228"/>
                <a:gd name="T18" fmla="*/ 495 w 728"/>
                <a:gd name="T19" fmla="*/ 226 h 228"/>
                <a:gd name="T20" fmla="*/ 365 w 728"/>
                <a:gd name="T21" fmla="*/ 228 h 228"/>
                <a:gd name="T22" fmla="*/ 235 w 728"/>
                <a:gd name="T23" fmla="*/ 226 h 228"/>
                <a:gd name="T24" fmla="*/ 114 w 728"/>
                <a:gd name="T25" fmla="*/ 222 h 228"/>
                <a:gd name="T26" fmla="*/ 0 w 728"/>
                <a:gd name="T27" fmla="*/ 216 h 228"/>
                <a:gd name="T28" fmla="*/ 0 w 728"/>
                <a:gd name="T2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228">
                  <a:moveTo>
                    <a:pt x="0" y="0"/>
                  </a:moveTo>
                  <a:lnTo>
                    <a:pt x="114" y="8"/>
                  </a:lnTo>
                  <a:lnTo>
                    <a:pt x="235" y="12"/>
                  </a:lnTo>
                  <a:lnTo>
                    <a:pt x="365" y="12"/>
                  </a:lnTo>
                  <a:lnTo>
                    <a:pt x="495" y="12"/>
                  </a:lnTo>
                  <a:lnTo>
                    <a:pt x="617" y="8"/>
                  </a:lnTo>
                  <a:lnTo>
                    <a:pt x="728" y="0"/>
                  </a:lnTo>
                  <a:lnTo>
                    <a:pt x="728" y="216"/>
                  </a:lnTo>
                  <a:lnTo>
                    <a:pt x="617" y="222"/>
                  </a:lnTo>
                  <a:lnTo>
                    <a:pt x="495" y="226"/>
                  </a:lnTo>
                  <a:lnTo>
                    <a:pt x="365" y="228"/>
                  </a:lnTo>
                  <a:lnTo>
                    <a:pt x="235" y="226"/>
                  </a:lnTo>
                  <a:lnTo>
                    <a:pt x="114" y="222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1"/>
            <p:cNvSpPr>
              <a:spLocks/>
            </p:cNvSpPr>
            <p:nvPr/>
          </p:nvSpPr>
          <p:spPr bwMode="auto">
            <a:xfrm>
              <a:off x="2846333" y="5216141"/>
              <a:ext cx="1648841" cy="156278"/>
            </a:xfrm>
            <a:custGeom>
              <a:avLst/>
              <a:gdLst>
                <a:gd name="T0" fmla="*/ 91 w 728"/>
                <a:gd name="T1" fmla="*/ 0 h 69"/>
                <a:gd name="T2" fmla="*/ 176 w 728"/>
                <a:gd name="T3" fmla="*/ 4 h 69"/>
                <a:gd name="T4" fmla="*/ 268 w 728"/>
                <a:gd name="T5" fmla="*/ 8 h 69"/>
                <a:gd name="T6" fmla="*/ 365 w 728"/>
                <a:gd name="T7" fmla="*/ 10 h 69"/>
                <a:gd name="T8" fmla="*/ 461 w 728"/>
                <a:gd name="T9" fmla="*/ 8 h 69"/>
                <a:gd name="T10" fmla="*/ 554 w 728"/>
                <a:gd name="T11" fmla="*/ 4 h 69"/>
                <a:gd name="T12" fmla="*/ 639 w 728"/>
                <a:gd name="T13" fmla="*/ 0 h 69"/>
                <a:gd name="T14" fmla="*/ 728 w 728"/>
                <a:gd name="T15" fmla="*/ 57 h 69"/>
                <a:gd name="T16" fmla="*/ 625 w 728"/>
                <a:gd name="T17" fmla="*/ 63 h 69"/>
                <a:gd name="T18" fmla="*/ 513 w 728"/>
                <a:gd name="T19" fmla="*/ 67 h 69"/>
                <a:gd name="T20" fmla="*/ 396 w 728"/>
                <a:gd name="T21" fmla="*/ 69 h 69"/>
                <a:gd name="T22" fmla="*/ 365 w 728"/>
                <a:gd name="T23" fmla="*/ 69 h 69"/>
                <a:gd name="T24" fmla="*/ 335 w 728"/>
                <a:gd name="T25" fmla="*/ 69 h 69"/>
                <a:gd name="T26" fmla="*/ 217 w 728"/>
                <a:gd name="T27" fmla="*/ 67 h 69"/>
                <a:gd name="T28" fmla="*/ 105 w 728"/>
                <a:gd name="T29" fmla="*/ 63 h 69"/>
                <a:gd name="T30" fmla="*/ 0 w 728"/>
                <a:gd name="T31" fmla="*/ 57 h 69"/>
                <a:gd name="T32" fmla="*/ 91 w 7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8" h="69">
                  <a:moveTo>
                    <a:pt x="91" y="0"/>
                  </a:moveTo>
                  <a:lnTo>
                    <a:pt x="176" y="4"/>
                  </a:lnTo>
                  <a:lnTo>
                    <a:pt x="268" y="8"/>
                  </a:lnTo>
                  <a:lnTo>
                    <a:pt x="365" y="10"/>
                  </a:lnTo>
                  <a:lnTo>
                    <a:pt x="461" y="8"/>
                  </a:lnTo>
                  <a:lnTo>
                    <a:pt x="554" y="4"/>
                  </a:lnTo>
                  <a:lnTo>
                    <a:pt x="639" y="0"/>
                  </a:lnTo>
                  <a:lnTo>
                    <a:pt x="728" y="57"/>
                  </a:lnTo>
                  <a:lnTo>
                    <a:pt x="625" y="63"/>
                  </a:lnTo>
                  <a:lnTo>
                    <a:pt x="513" y="67"/>
                  </a:lnTo>
                  <a:lnTo>
                    <a:pt x="396" y="69"/>
                  </a:lnTo>
                  <a:lnTo>
                    <a:pt x="365" y="69"/>
                  </a:lnTo>
                  <a:lnTo>
                    <a:pt x="335" y="69"/>
                  </a:lnTo>
                  <a:lnTo>
                    <a:pt x="217" y="67"/>
                  </a:lnTo>
                  <a:lnTo>
                    <a:pt x="105" y="63"/>
                  </a:lnTo>
                  <a:lnTo>
                    <a:pt x="0" y="5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2961843" y="4851493"/>
              <a:ext cx="1424617" cy="441654"/>
            </a:xfrm>
            <a:custGeom>
              <a:avLst/>
              <a:gdLst>
                <a:gd name="T0" fmla="*/ 0 w 629"/>
                <a:gd name="T1" fmla="*/ 0 h 195"/>
                <a:gd name="T2" fmla="*/ 97 w 629"/>
                <a:gd name="T3" fmla="*/ 6 h 195"/>
                <a:gd name="T4" fmla="*/ 203 w 629"/>
                <a:gd name="T5" fmla="*/ 10 h 195"/>
                <a:gd name="T6" fmla="*/ 314 w 629"/>
                <a:gd name="T7" fmla="*/ 10 h 195"/>
                <a:gd name="T8" fmla="*/ 426 w 629"/>
                <a:gd name="T9" fmla="*/ 10 h 195"/>
                <a:gd name="T10" fmla="*/ 531 w 629"/>
                <a:gd name="T11" fmla="*/ 6 h 195"/>
                <a:gd name="T12" fmla="*/ 629 w 629"/>
                <a:gd name="T13" fmla="*/ 0 h 195"/>
                <a:gd name="T14" fmla="*/ 629 w 629"/>
                <a:gd name="T15" fmla="*/ 185 h 195"/>
                <a:gd name="T16" fmla="*/ 531 w 629"/>
                <a:gd name="T17" fmla="*/ 191 h 195"/>
                <a:gd name="T18" fmla="*/ 426 w 629"/>
                <a:gd name="T19" fmla="*/ 195 h 195"/>
                <a:gd name="T20" fmla="*/ 314 w 629"/>
                <a:gd name="T21" fmla="*/ 195 h 195"/>
                <a:gd name="T22" fmla="*/ 203 w 629"/>
                <a:gd name="T23" fmla="*/ 195 h 195"/>
                <a:gd name="T24" fmla="*/ 97 w 629"/>
                <a:gd name="T25" fmla="*/ 191 h 195"/>
                <a:gd name="T26" fmla="*/ 0 w 629"/>
                <a:gd name="T27" fmla="*/ 185 h 195"/>
                <a:gd name="T28" fmla="*/ 0 w 629"/>
                <a:gd name="T2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195">
                  <a:moveTo>
                    <a:pt x="0" y="0"/>
                  </a:moveTo>
                  <a:lnTo>
                    <a:pt x="97" y="6"/>
                  </a:lnTo>
                  <a:lnTo>
                    <a:pt x="203" y="10"/>
                  </a:lnTo>
                  <a:lnTo>
                    <a:pt x="314" y="10"/>
                  </a:lnTo>
                  <a:lnTo>
                    <a:pt x="426" y="10"/>
                  </a:lnTo>
                  <a:lnTo>
                    <a:pt x="531" y="6"/>
                  </a:lnTo>
                  <a:lnTo>
                    <a:pt x="629" y="0"/>
                  </a:lnTo>
                  <a:lnTo>
                    <a:pt x="629" y="185"/>
                  </a:lnTo>
                  <a:lnTo>
                    <a:pt x="531" y="191"/>
                  </a:lnTo>
                  <a:lnTo>
                    <a:pt x="426" y="195"/>
                  </a:lnTo>
                  <a:lnTo>
                    <a:pt x="314" y="195"/>
                  </a:lnTo>
                  <a:lnTo>
                    <a:pt x="203" y="195"/>
                  </a:lnTo>
                  <a:lnTo>
                    <a:pt x="97" y="191"/>
                  </a:lnTo>
                  <a:lnTo>
                    <a:pt x="0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2961843" y="4735984"/>
              <a:ext cx="1424617" cy="138159"/>
            </a:xfrm>
            <a:custGeom>
              <a:avLst/>
              <a:gdLst>
                <a:gd name="T0" fmla="*/ 77 w 629"/>
                <a:gd name="T1" fmla="*/ 0 h 61"/>
                <a:gd name="T2" fmla="*/ 190 w 629"/>
                <a:gd name="T3" fmla="*/ 6 h 61"/>
                <a:gd name="T4" fmla="*/ 314 w 629"/>
                <a:gd name="T5" fmla="*/ 10 h 61"/>
                <a:gd name="T6" fmla="*/ 438 w 629"/>
                <a:gd name="T7" fmla="*/ 6 h 61"/>
                <a:gd name="T8" fmla="*/ 552 w 629"/>
                <a:gd name="T9" fmla="*/ 0 h 61"/>
                <a:gd name="T10" fmla="*/ 629 w 629"/>
                <a:gd name="T11" fmla="*/ 51 h 61"/>
                <a:gd name="T12" fmla="*/ 537 w 629"/>
                <a:gd name="T13" fmla="*/ 57 h 61"/>
                <a:gd name="T14" fmla="*/ 442 w 629"/>
                <a:gd name="T15" fmla="*/ 59 h 61"/>
                <a:gd name="T16" fmla="*/ 341 w 629"/>
                <a:gd name="T17" fmla="*/ 61 h 61"/>
                <a:gd name="T18" fmla="*/ 314 w 629"/>
                <a:gd name="T19" fmla="*/ 61 h 61"/>
                <a:gd name="T20" fmla="*/ 288 w 629"/>
                <a:gd name="T21" fmla="*/ 61 h 61"/>
                <a:gd name="T22" fmla="*/ 186 w 629"/>
                <a:gd name="T23" fmla="*/ 59 h 61"/>
                <a:gd name="T24" fmla="*/ 91 w 629"/>
                <a:gd name="T25" fmla="*/ 57 h 61"/>
                <a:gd name="T26" fmla="*/ 0 w 629"/>
                <a:gd name="T27" fmla="*/ 51 h 61"/>
                <a:gd name="T28" fmla="*/ 77 w 629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61">
                  <a:moveTo>
                    <a:pt x="77" y="0"/>
                  </a:moveTo>
                  <a:lnTo>
                    <a:pt x="190" y="6"/>
                  </a:lnTo>
                  <a:lnTo>
                    <a:pt x="314" y="10"/>
                  </a:lnTo>
                  <a:lnTo>
                    <a:pt x="438" y="6"/>
                  </a:lnTo>
                  <a:lnTo>
                    <a:pt x="552" y="0"/>
                  </a:lnTo>
                  <a:lnTo>
                    <a:pt x="629" y="51"/>
                  </a:lnTo>
                  <a:lnTo>
                    <a:pt x="537" y="57"/>
                  </a:lnTo>
                  <a:lnTo>
                    <a:pt x="442" y="59"/>
                  </a:lnTo>
                  <a:lnTo>
                    <a:pt x="341" y="61"/>
                  </a:lnTo>
                  <a:lnTo>
                    <a:pt x="314" y="61"/>
                  </a:lnTo>
                  <a:lnTo>
                    <a:pt x="288" y="61"/>
                  </a:lnTo>
                  <a:lnTo>
                    <a:pt x="186" y="59"/>
                  </a:lnTo>
                  <a:lnTo>
                    <a:pt x="91" y="57"/>
                  </a:lnTo>
                  <a:lnTo>
                    <a:pt x="0" y="5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3066028" y="4425693"/>
              <a:ext cx="1209452" cy="382767"/>
            </a:xfrm>
            <a:custGeom>
              <a:avLst/>
              <a:gdLst>
                <a:gd name="T0" fmla="*/ 0 w 534"/>
                <a:gd name="T1" fmla="*/ 0 h 169"/>
                <a:gd name="T2" fmla="*/ 84 w 534"/>
                <a:gd name="T3" fmla="*/ 4 h 169"/>
                <a:gd name="T4" fmla="*/ 173 w 534"/>
                <a:gd name="T5" fmla="*/ 8 h 169"/>
                <a:gd name="T6" fmla="*/ 268 w 534"/>
                <a:gd name="T7" fmla="*/ 8 h 169"/>
                <a:gd name="T8" fmla="*/ 364 w 534"/>
                <a:gd name="T9" fmla="*/ 8 h 169"/>
                <a:gd name="T10" fmla="*/ 453 w 534"/>
                <a:gd name="T11" fmla="*/ 4 h 169"/>
                <a:gd name="T12" fmla="*/ 534 w 534"/>
                <a:gd name="T13" fmla="*/ 0 h 169"/>
                <a:gd name="T14" fmla="*/ 534 w 534"/>
                <a:gd name="T15" fmla="*/ 161 h 169"/>
                <a:gd name="T16" fmla="*/ 453 w 534"/>
                <a:gd name="T17" fmla="*/ 165 h 169"/>
                <a:gd name="T18" fmla="*/ 364 w 534"/>
                <a:gd name="T19" fmla="*/ 169 h 169"/>
                <a:gd name="T20" fmla="*/ 268 w 534"/>
                <a:gd name="T21" fmla="*/ 169 h 169"/>
                <a:gd name="T22" fmla="*/ 173 w 534"/>
                <a:gd name="T23" fmla="*/ 169 h 169"/>
                <a:gd name="T24" fmla="*/ 84 w 534"/>
                <a:gd name="T25" fmla="*/ 165 h 169"/>
                <a:gd name="T26" fmla="*/ 0 w 534"/>
                <a:gd name="T27" fmla="*/ 161 h 169"/>
                <a:gd name="T28" fmla="*/ 0 w 534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169">
                  <a:moveTo>
                    <a:pt x="0" y="0"/>
                  </a:moveTo>
                  <a:lnTo>
                    <a:pt x="84" y="4"/>
                  </a:lnTo>
                  <a:lnTo>
                    <a:pt x="173" y="8"/>
                  </a:lnTo>
                  <a:lnTo>
                    <a:pt x="268" y="8"/>
                  </a:lnTo>
                  <a:lnTo>
                    <a:pt x="364" y="8"/>
                  </a:lnTo>
                  <a:lnTo>
                    <a:pt x="453" y="4"/>
                  </a:lnTo>
                  <a:lnTo>
                    <a:pt x="534" y="0"/>
                  </a:lnTo>
                  <a:lnTo>
                    <a:pt x="534" y="161"/>
                  </a:lnTo>
                  <a:lnTo>
                    <a:pt x="453" y="165"/>
                  </a:lnTo>
                  <a:lnTo>
                    <a:pt x="364" y="169"/>
                  </a:lnTo>
                  <a:lnTo>
                    <a:pt x="268" y="169"/>
                  </a:lnTo>
                  <a:lnTo>
                    <a:pt x="173" y="169"/>
                  </a:lnTo>
                  <a:lnTo>
                    <a:pt x="84" y="165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auto">
            <a:xfrm>
              <a:off x="3066028" y="4323774"/>
              <a:ext cx="1209452" cy="120040"/>
            </a:xfrm>
            <a:custGeom>
              <a:avLst/>
              <a:gdLst>
                <a:gd name="T0" fmla="*/ 67 w 534"/>
                <a:gd name="T1" fmla="*/ 0 h 53"/>
                <a:gd name="T2" fmla="*/ 163 w 534"/>
                <a:gd name="T3" fmla="*/ 6 h 53"/>
                <a:gd name="T4" fmla="*/ 268 w 534"/>
                <a:gd name="T5" fmla="*/ 8 h 53"/>
                <a:gd name="T6" fmla="*/ 374 w 534"/>
                <a:gd name="T7" fmla="*/ 6 h 53"/>
                <a:gd name="T8" fmla="*/ 469 w 534"/>
                <a:gd name="T9" fmla="*/ 0 h 53"/>
                <a:gd name="T10" fmla="*/ 534 w 534"/>
                <a:gd name="T11" fmla="*/ 45 h 53"/>
                <a:gd name="T12" fmla="*/ 459 w 534"/>
                <a:gd name="T13" fmla="*/ 49 h 53"/>
                <a:gd name="T14" fmla="*/ 376 w 534"/>
                <a:gd name="T15" fmla="*/ 51 h 53"/>
                <a:gd name="T16" fmla="*/ 290 w 534"/>
                <a:gd name="T17" fmla="*/ 53 h 53"/>
                <a:gd name="T18" fmla="*/ 268 w 534"/>
                <a:gd name="T19" fmla="*/ 53 h 53"/>
                <a:gd name="T20" fmla="*/ 246 w 534"/>
                <a:gd name="T21" fmla="*/ 53 h 53"/>
                <a:gd name="T22" fmla="*/ 159 w 534"/>
                <a:gd name="T23" fmla="*/ 51 h 53"/>
                <a:gd name="T24" fmla="*/ 77 w 534"/>
                <a:gd name="T25" fmla="*/ 49 h 53"/>
                <a:gd name="T26" fmla="*/ 0 w 534"/>
                <a:gd name="T27" fmla="*/ 45 h 53"/>
                <a:gd name="T28" fmla="*/ 67 w 534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53">
                  <a:moveTo>
                    <a:pt x="67" y="0"/>
                  </a:moveTo>
                  <a:lnTo>
                    <a:pt x="163" y="6"/>
                  </a:lnTo>
                  <a:lnTo>
                    <a:pt x="268" y="8"/>
                  </a:lnTo>
                  <a:lnTo>
                    <a:pt x="374" y="6"/>
                  </a:lnTo>
                  <a:lnTo>
                    <a:pt x="469" y="0"/>
                  </a:lnTo>
                  <a:lnTo>
                    <a:pt x="534" y="45"/>
                  </a:lnTo>
                  <a:lnTo>
                    <a:pt x="459" y="49"/>
                  </a:lnTo>
                  <a:lnTo>
                    <a:pt x="376" y="51"/>
                  </a:lnTo>
                  <a:lnTo>
                    <a:pt x="290" y="53"/>
                  </a:lnTo>
                  <a:lnTo>
                    <a:pt x="268" y="53"/>
                  </a:lnTo>
                  <a:lnTo>
                    <a:pt x="246" y="53"/>
                  </a:lnTo>
                  <a:lnTo>
                    <a:pt x="159" y="51"/>
                  </a:lnTo>
                  <a:lnTo>
                    <a:pt x="77" y="49"/>
                  </a:lnTo>
                  <a:lnTo>
                    <a:pt x="0" y="4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3167948" y="4061046"/>
              <a:ext cx="1010141" cy="323880"/>
            </a:xfrm>
            <a:custGeom>
              <a:avLst/>
              <a:gdLst>
                <a:gd name="T0" fmla="*/ 0 w 446"/>
                <a:gd name="T1" fmla="*/ 0 h 143"/>
                <a:gd name="T2" fmla="*/ 69 w 446"/>
                <a:gd name="T3" fmla="*/ 4 h 143"/>
                <a:gd name="T4" fmla="*/ 144 w 446"/>
                <a:gd name="T5" fmla="*/ 6 h 143"/>
                <a:gd name="T6" fmla="*/ 223 w 446"/>
                <a:gd name="T7" fmla="*/ 8 h 143"/>
                <a:gd name="T8" fmla="*/ 302 w 446"/>
                <a:gd name="T9" fmla="*/ 6 h 143"/>
                <a:gd name="T10" fmla="*/ 377 w 446"/>
                <a:gd name="T11" fmla="*/ 4 h 143"/>
                <a:gd name="T12" fmla="*/ 446 w 446"/>
                <a:gd name="T13" fmla="*/ 0 h 143"/>
                <a:gd name="T14" fmla="*/ 446 w 446"/>
                <a:gd name="T15" fmla="*/ 135 h 143"/>
                <a:gd name="T16" fmla="*/ 377 w 446"/>
                <a:gd name="T17" fmla="*/ 139 h 143"/>
                <a:gd name="T18" fmla="*/ 302 w 446"/>
                <a:gd name="T19" fmla="*/ 141 h 143"/>
                <a:gd name="T20" fmla="*/ 223 w 446"/>
                <a:gd name="T21" fmla="*/ 143 h 143"/>
                <a:gd name="T22" fmla="*/ 144 w 446"/>
                <a:gd name="T23" fmla="*/ 141 h 143"/>
                <a:gd name="T24" fmla="*/ 69 w 446"/>
                <a:gd name="T25" fmla="*/ 139 h 143"/>
                <a:gd name="T26" fmla="*/ 0 w 446"/>
                <a:gd name="T27" fmla="*/ 135 h 143"/>
                <a:gd name="T28" fmla="*/ 0 w 446"/>
                <a:gd name="T2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6" h="143">
                  <a:moveTo>
                    <a:pt x="0" y="0"/>
                  </a:moveTo>
                  <a:lnTo>
                    <a:pt x="69" y="4"/>
                  </a:lnTo>
                  <a:lnTo>
                    <a:pt x="144" y="6"/>
                  </a:lnTo>
                  <a:lnTo>
                    <a:pt x="223" y="8"/>
                  </a:lnTo>
                  <a:lnTo>
                    <a:pt x="302" y="6"/>
                  </a:lnTo>
                  <a:lnTo>
                    <a:pt x="377" y="4"/>
                  </a:lnTo>
                  <a:lnTo>
                    <a:pt x="446" y="0"/>
                  </a:lnTo>
                  <a:lnTo>
                    <a:pt x="446" y="135"/>
                  </a:lnTo>
                  <a:lnTo>
                    <a:pt x="377" y="139"/>
                  </a:lnTo>
                  <a:lnTo>
                    <a:pt x="302" y="141"/>
                  </a:lnTo>
                  <a:lnTo>
                    <a:pt x="223" y="143"/>
                  </a:lnTo>
                  <a:lnTo>
                    <a:pt x="144" y="141"/>
                  </a:lnTo>
                  <a:lnTo>
                    <a:pt x="69" y="139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3"/>
            <p:cNvSpPr>
              <a:spLocks/>
            </p:cNvSpPr>
            <p:nvPr/>
          </p:nvSpPr>
          <p:spPr bwMode="auto">
            <a:xfrm>
              <a:off x="3167948" y="3977245"/>
              <a:ext cx="1010141" cy="101921"/>
            </a:xfrm>
            <a:custGeom>
              <a:avLst/>
              <a:gdLst>
                <a:gd name="T0" fmla="*/ 55 w 446"/>
                <a:gd name="T1" fmla="*/ 0 h 45"/>
                <a:gd name="T2" fmla="*/ 136 w 446"/>
                <a:gd name="T3" fmla="*/ 4 h 45"/>
                <a:gd name="T4" fmla="*/ 223 w 446"/>
                <a:gd name="T5" fmla="*/ 7 h 45"/>
                <a:gd name="T6" fmla="*/ 310 w 446"/>
                <a:gd name="T7" fmla="*/ 4 h 45"/>
                <a:gd name="T8" fmla="*/ 392 w 446"/>
                <a:gd name="T9" fmla="*/ 0 h 45"/>
                <a:gd name="T10" fmla="*/ 446 w 446"/>
                <a:gd name="T11" fmla="*/ 37 h 45"/>
                <a:gd name="T12" fmla="*/ 349 w 446"/>
                <a:gd name="T13" fmla="*/ 41 h 45"/>
                <a:gd name="T14" fmla="*/ 241 w 446"/>
                <a:gd name="T15" fmla="*/ 45 h 45"/>
                <a:gd name="T16" fmla="*/ 223 w 446"/>
                <a:gd name="T17" fmla="*/ 45 h 45"/>
                <a:gd name="T18" fmla="*/ 205 w 446"/>
                <a:gd name="T19" fmla="*/ 45 h 45"/>
                <a:gd name="T20" fmla="*/ 97 w 446"/>
                <a:gd name="T21" fmla="*/ 41 h 45"/>
                <a:gd name="T22" fmla="*/ 0 w 446"/>
                <a:gd name="T23" fmla="*/ 37 h 45"/>
                <a:gd name="T24" fmla="*/ 55 w 4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45">
                  <a:moveTo>
                    <a:pt x="55" y="0"/>
                  </a:moveTo>
                  <a:lnTo>
                    <a:pt x="136" y="4"/>
                  </a:lnTo>
                  <a:lnTo>
                    <a:pt x="223" y="7"/>
                  </a:lnTo>
                  <a:lnTo>
                    <a:pt x="310" y="4"/>
                  </a:lnTo>
                  <a:lnTo>
                    <a:pt x="392" y="0"/>
                  </a:lnTo>
                  <a:lnTo>
                    <a:pt x="446" y="37"/>
                  </a:lnTo>
                  <a:lnTo>
                    <a:pt x="349" y="41"/>
                  </a:lnTo>
                  <a:lnTo>
                    <a:pt x="241" y="45"/>
                  </a:lnTo>
                  <a:lnTo>
                    <a:pt x="223" y="45"/>
                  </a:lnTo>
                  <a:lnTo>
                    <a:pt x="205" y="45"/>
                  </a:lnTo>
                  <a:lnTo>
                    <a:pt x="97" y="41"/>
                  </a:lnTo>
                  <a:lnTo>
                    <a:pt x="0" y="3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任意多边形 34"/>
            <p:cNvSpPr>
              <a:spLocks/>
            </p:cNvSpPr>
            <p:nvPr/>
          </p:nvSpPr>
          <p:spPr bwMode="auto">
            <a:xfrm>
              <a:off x="3260809" y="3123382"/>
              <a:ext cx="826686" cy="577546"/>
            </a:xfrm>
            <a:custGeom>
              <a:avLst/>
              <a:gdLst>
                <a:gd name="connsiteX0" fmla="*/ 412211 w 826686"/>
                <a:gd name="connsiteY0" fmla="*/ 0 h 577546"/>
                <a:gd name="connsiteX1" fmla="*/ 683998 w 826686"/>
                <a:gd name="connsiteY1" fmla="*/ 163072 h 577546"/>
                <a:gd name="connsiteX2" fmla="*/ 564884 w 826686"/>
                <a:gd name="connsiteY2" fmla="*/ 163072 h 577546"/>
                <a:gd name="connsiteX3" fmla="*/ 826686 w 826686"/>
                <a:gd name="connsiteY3" fmla="*/ 563957 h 577546"/>
                <a:gd name="connsiteX4" fmla="*/ 647760 w 826686"/>
                <a:gd name="connsiteY4" fmla="*/ 573016 h 577546"/>
                <a:gd name="connsiteX5" fmla="*/ 443919 w 826686"/>
                <a:gd name="connsiteY5" fmla="*/ 577546 h 577546"/>
                <a:gd name="connsiteX6" fmla="*/ 412211 w 826686"/>
                <a:gd name="connsiteY6" fmla="*/ 577546 h 577546"/>
                <a:gd name="connsiteX7" fmla="*/ 375972 w 826686"/>
                <a:gd name="connsiteY7" fmla="*/ 577546 h 577546"/>
                <a:gd name="connsiteX8" fmla="*/ 178927 w 826686"/>
                <a:gd name="connsiteY8" fmla="*/ 573016 h 577546"/>
                <a:gd name="connsiteX9" fmla="*/ 0 w 826686"/>
                <a:gd name="connsiteY9" fmla="*/ 563957 h 577546"/>
                <a:gd name="connsiteX10" fmla="*/ 259757 w 826686"/>
                <a:gd name="connsiteY10" fmla="*/ 163072 h 577546"/>
                <a:gd name="connsiteX11" fmla="*/ 135894 w 826686"/>
                <a:gd name="connsiteY11" fmla="*/ 163072 h 57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686" h="577546">
                  <a:moveTo>
                    <a:pt x="412211" y="0"/>
                  </a:moveTo>
                  <a:lnTo>
                    <a:pt x="683998" y="163072"/>
                  </a:lnTo>
                  <a:lnTo>
                    <a:pt x="564884" y="163072"/>
                  </a:lnTo>
                  <a:lnTo>
                    <a:pt x="826686" y="563957"/>
                  </a:lnTo>
                  <a:lnTo>
                    <a:pt x="647760" y="573016"/>
                  </a:lnTo>
                  <a:lnTo>
                    <a:pt x="443919" y="577546"/>
                  </a:lnTo>
                  <a:lnTo>
                    <a:pt x="412211" y="577546"/>
                  </a:lnTo>
                  <a:lnTo>
                    <a:pt x="375972" y="577546"/>
                  </a:lnTo>
                  <a:lnTo>
                    <a:pt x="178927" y="573016"/>
                  </a:lnTo>
                  <a:lnTo>
                    <a:pt x="0" y="563957"/>
                  </a:lnTo>
                  <a:lnTo>
                    <a:pt x="259757" y="163072"/>
                  </a:lnTo>
                  <a:lnTo>
                    <a:pt x="135894" y="16307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3260809" y="3687339"/>
              <a:ext cx="826686" cy="328410"/>
            </a:xfrm>
            <a:custGeom>
              <a:avLst/>
              <a:gdLst>
                <a:gd name="T0" fmla="*/ 0 w 365"/>
                <a:gd name="T1" fmla="*/ 0 h 145"/>
                <a:gd name="T2" fmla="*/ 87 w 365"/>
                <a:gd name="T3" fmla="*/ 6 h 145"/>
                <a:gd name="T4" fmla="*/ 182 w 365"/>
                <a:gd name="T5" fmla="*/ 6 h 145"/>
                <a:gd name="T6" fmla="*/ 278 w 365"/>
                <a:gd name="T7" fmla="*/ 6 h 145"/>
                <a:gd name="T8" fmla="*/ 365 w 365"/>
                <a:gd name="T9" fmla="*/ 0 h 145"/>
                <a:gd name="T10" fmla="*/ 365 w 365"/>
                <a:gd name="T11" fmla="*/ 139 h 145"/>
                <a:gd name="T12" fmla="*/ 278 w 365"/>
                <a:gd name="T13" fmla="*/ 143 h 145"/>
                <a:gd name="T14" fmla="*/ 182 w 365"/>
                <a:gd name="T15" fmla="*/ 145 h 145"/>
                <a:gd name="T16" fmla="*/ 87 w 365"/>
                <a:gd name="T17" fmla="*/ 143 h 145"/>
                <a:gd name="T18" fmla="*/ 0 w 365"/>
                <a:gd name="T19" fmla="*/ 139 h 145"/>
                <a:gd name="T20" fmla="*/ 0 w 365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145">
                  <a:moveTo>
                    <a:pt x="0" y="0"/>
                  </a:moveTo>
                  <a:lnTo>
                    <a:pt x="87" y="6"/>
                  </a:lnTo>
                  <a:lnTo>
                    <a:pt x="182" y="6"/>
                  </a:lnTo>
                  <a:lnTo>
                    <a:pt x="278" y="6"/>
                  </a:lnTo>
                  <a:lnTo>
                    <a:pt x="365" y="0"/>
                  </a:lnTo>
                  <a:lnTo>
                    <a:pt x="365" y="139"/>
                  </a:lnTo>
                  <a:lnTo>
                    <a:pt x="278" y="143"/>
                  </a:lnTo>
                  <a:lnTo>
                    <a:pt x="182" y="145"/>
                  </a:lnTo>
                  <a:lnTo>
                    <a:pt x="87" y="143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 flipH="1">
            <a:off x="2427338" y="3154601"/>
            <a:ext cx="3924558" cy="667738"/>
            <a:chOff x="5898258" y="3477440"/>
            <a:chExt cx="3474343" cy="591137"/>
          </a:xfrm>
          <a:solidFill>
            <a:srgbClr val="9D9DA8"/>
          </a:solidFill>
        </p:grpSpPr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5898258" y="3957597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1 h 49"/>
                <a:gd name="T8" fmla="*/ 47 w 49"/>
                <a:gd name="T9" fmla="*/ 19 h 49"/>
                <a:gd name="T10" fmla="*/ 49 w 49"/>
                <a:gd name="T11" fmla="*/ 25 h 49"/>
                <a:gd name="T12" fmla="*/ 47 w 49"/>
                <a:gd name="T13" fmla="*/ 33 h 49"/>
                <a:gd name="T14" fmla="*/ 45 w 49"/>
                <a:gd name="T15" fmla="*/ 41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1 w 49"/>
                <a:gd name="T25" fmla="*/ 45 h 49"/>
                <a:gd name="T26" fmla="*/ 5 w 49"/>
                <a:gd name="T27" fmla="*/ 41 h 49"/>
                <a:gd name="T28" fmla="*/ 0 w 49"/>
                <a:gd name="T29" fmla="*/ 33 h 49"/>
                <a:gd name="T30" fmla="*/ 0 w 49"/>
                <a:gd name="T31" fmla="*/ 25 h 49"/>
                <a:gd name="T32" fmla="*/ 0 w 49"/>
                <a:gd name="T33" fmla="*/ 19 h 49"/>
                <a:gd name="T34" fmla="*/ 5 w 49"/>
                <a:gd name="T35" fmla="*/ 11 h 49"/>
                <a:gd name="T36" fmla="*/ 11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1"/>
                  </a:lnTo>
                  <a:lnTo>
                    <a:pt x="47" y="19"/>
                  </a:lnTo>
                  <a:lnTo>
                    <a:pt x="49" y="25"/>
                  </a:lnTo>
                  <a:lnTo>
                    <a:pt x="47" y="33"/>
                  </a:lnTo>
                  <a:lnTo>
                    <a:pt x="45" y="41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1" y="45"/>
                  </a:lnTo>
                  <a:lnTo>
                    <a:pt x="5" y="4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5945820" y="3477440"/>
              <a:ext cx="3426781" cy="545839"/>
            </a:xfrm>
            <a:custGeom>
              <a:avLst/>
              <a:gdLst>
                <a:gd name="T0" fmla="*/ 270 w 1513"/>
                <a:gd name="T1" fmla="*/ 0 h 241"/>
                <a:gd name="T2" fmla="*/ 1513 w 1513"/>
                <a:gd name="T3" fmla="*/ 0 h 241"/>
                <a:gd name="T4" fmla="*/ 1513 w 1513"/>
                <a:gd name="T5" fmla="*/ 11 h 241"/>
                <a:gd name="T6" fmla="*/ 270 w 1513"/>
                <a:gd name="T7" fmla="*/ 11 h 241"/>
                <a:gd name="T8" fmla="*/ 249 w 1513"/>
                <a:gd name="T9" fmla="*/ 15 h 241"/>
                <a:gd name="T10" fmla="*/ 229 w 1513"/>
                <a:gd name="T11" fmla="*/ 23 h 241"/>
                <a:gd name="T12" fmla="*/ 213 w 1513"/>
                <a:gd name="T13" fmla="*/ 35 h 241"/>
                <a:gd name="T14" fmla="*/ 8 w 1513"/>
                <a:gd name="T15" fmla="*/ 241 h 241"/>
                <a:gd name="T16" fmla="*/ 0 w 1513"/>
                <a:gd name="T17" fmla="*/ 235 h 241"/>
                <a:gd name="T18" fmla="*/ 205 w 1513"/>
                <a:gd name="T19" fmla="*/ 27 h 241"/>
                <a:gd name="T20" fmla="*/ 225 w 1513"/>
                <a:gd name="T21" fmla="*/ 13 h 241"/>
                <a:gd name="T22" fmla="*/ 245 w 1513"/>
                <a:gd name="T23" fmla="*/ 4 h 241"/>
                <a:gd name="T24" fmla="*/ 270 w 1513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3" h="241">
                  <a:moveTo>
                    <a:pt x="270" y="0"/>
                  </a:moveTo>
                  <a:lnTo>
                    <a:pt x="1513" y="0"/>
                  </a:lnTo>
                  <a:lnTo>
                    <a:pt x="1513" y="11"/>
                  </a:lnTo>
                  <a:lnTo>
                    <a:pt x="270" y="11"/>
                  </a:lnTo>
                  <a:lnTo>
                    <a:pt x="249" y="15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8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5" y="13"/>
                  </a:lnTo>
                  <a:lnTo>
                    <a:pt x="245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26638" y="2582392"/>
            <a:ext cx="4072943" cy="667738"/>
            <a:chOff x="5766895" y="3085613"/>
            <a:chExt cx="3605706" cy="591137"/>
          </a:xfrm>
          <a:solidFill>
            <a:srgbClr val="9D9DA8"/>
          </a:solidFill>
        </p:grpSpPr>
        <p:sp>
          <p:nvSpPr>
            <p:cNvPr id="27" name="Freeform 42"/>
            <p:cNvSpPr>
              <a:spLocks/>
            </p:cNvSpPr>
            <p:nvPr/>
          </p:nvSpPr>
          <p:spPr bwMode="auto">
            <a:xfrm>
              <a:off x="5766895" y="3565770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0 w 48"/>
                <a:gd name="T3" fmla="*/ 0 h 49"/>
                <a:gd name="T4" fmla="*/ 38 w 48"/>
                <a:gd name="T5" fmla="*/ 4 h 49"/>
                <a:gd name="T6" fmla="*/ 42 w 48"/>
                <a:gd name="T7" fmla="*/ 10 h 49"/>
                <a:gd name="T8" fmla="*/ 46 w 48"/>
                <a:gd name="T9" fmla="*/ 16 h 49"/>
                <a:gd name="T10" fmla="*/ 48 w 48"/>
                <a:gd name="T11" fmla="*/ 25 h 49"/>
                <a:gd name="T12" fmla="*/ 46 w 48"/>
                <a:gd name="T13" fmla="*/ 33 h 49"/>
                <a:gd name="T14" fmla="*/ 42 w 48"/>
                <a:gd name="T15" fmla="*/ 39 h 49"/>
                <a:gd name="T16" fmla="*/ 38 w 48"/>
                <a:gd name="T17" fmla="*/ 43 h 49"/>
                <a:gd name="T18" fmla="*/ 30 w 48"/>
                <a:gd name="T19" fmla="*/ 47 h 49"/>
                <a:gd name="T20" fmla="*/ 24 w 48"/>
                <a:gd name="T21" fmla="*/ 49 h 49"/>
                <a:gd name="T22" fmla="*/ 16 w 48"/>
                <a:gd name="T23" fmla="*/ 47 h 49"/>
                <a:gd name="T24" fmla="*/ 10 w 48"/>
                <a:gd name="T25" fmla="*/ 43 h 49"/>
                <a:gd name="T26" fmla="*/ 4 w 48"/>
                <a:gd name="T27" fmla="*/ 39 h 49"/>
                <a:gd name="T28" fmla="*/ 0 w 48"/>
                <a:gd name="T29" fmla="*/ 33 h 49"/>
                <a:gd name="T30" fmla="*/ 0 w 48"/>
                <a:gd name="T31" fmla="*/ 25 h 49"/>
                <a:gd name="T32" fmla="*/ 0 w 48"/>
                <a:gd name="T33" fmla="*/ 16 h 49"/>
                <a:gd name="T34" fmla="*/ 4 w 48"/>
                <a:gd name="T35" fmla="*/ 10 h 49"/>
                <a:gd name="T36" fmla="*/ 10 w 48"/>
                <a:gd name="T37" fmla="*/ 4 h 49"/>
                <a:gd name="T38" fmla="*/ 16 w 48"/>
                <a:gd name="T39" fmla="*/ 0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2" y="10"/>
                  </a:lnTo>
                  <a:lnTo>
                    <a:pt x="46" y="16"/>
                  </a:lnTo>
                  <a:lnTo>
                    <a:pt x="48" y="25"/>
                  </a:lnTo>
                  <a:lnTo>
                    <a:pt x="46" y="33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0" y="47"/>
                  </a:lnTo>
                  <a:lnTo>
                    <a:pt x="24" y="49"/>
                  </a:lnTo>
                  <a:lnTo>
                    <a:pt x="16" y="47"/>
                  </a:lnTo>
                  <a:lnTo>
                    <a:pt x="10" y="43"/>
                  </a:lnTo>
                  <a:lnTo>
                    <a:pt x="4" y="39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5812193" y="3085613"/>
              <a:ext cx="3560408" cy="545839"/>
            </a:xfrm>
            <a:custGeom>
              <a:avLst/>
              <a:gdLst>
                <a:gd name="T0" fmla="*/ 270 w 1572"/>
                <a:gd name="T1" fmla="*/ 0 h 241"/>
                <a:gd name="T2" fmla="*/ 1572 w 1572"/>
                <a:gd name="T3" fmla="*/ 0 h 241"/>
                <a:gd name="T4" fmla="*/ 1572 w 1572"/>
                <a:gd name="T5" fmla="*/ 10 h 241"/>
                <a:gd name="T6" fmla="*/ 270 w 1572"/>
                <a:gd name="T7" fmla="*/ 10 h 241"/>
                <a:gd name="T8" fmla="*/ 247 w 1572"/>
                <a:gd name="T9" fmla="*/ 12 h 241"/>
                <a:gd name="T10" fmla="*/ 229 w 1572"/>
                <a:gd name="T11" fmla="*/ 21 h 241"/>
                <a:gd name="T12" fmla="*/ 213 w 1572"/>
                <a:gd name="T13" fmla="*/ 33 h 241"/>
                <a:gd name="T14" fmla="*/ 8 w 1572"/>
                <a:gd name="T15" fmla="*/ 241 h 241"/>
                <a:gd name="T16" fmla="*/ 0 w 1572"/>
                <a:gd name="T17" fmla="*/ 232 h 241"/>
                <a:gd name="T18" fmla="*/ 205 w 1572"/>
                <a:gd name="T19" fmla="*/ 27 h 241"/>
                <a:gd name="T20" fmla="*/ 223 w 1572"/>
                <a:gd name="T21" fmla="*/ 10 h 241"/>
                <a:gd name="T22" fmla="*/ 245 w 1572"/>
                <a:gd name="T23" fmla="*/ 2 h 241"/>
                <a:gd name="T24" fmla="*/ 270 w 1572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2" h="241">
                  <a:moveTo>
                    <a:pt x="270" y="0"/>
                  </a:moveTo>
                  <a:lnTo>
                    <a:pt x="1572" y="0"/>
                  </a:lnTo>
                  <a:lnTo>
                    <a:pt x="1572" y="10"/>
                  </a:lnTo>
                  <a:lnTo>
                    <a:pt x="270" y="10"/>
                  </a:lnTo>
                  <a:lnTo>
                    <a:pt x="247" y="12"/>
                  </a:lnTo>
                  <a:lnTo>
                    <a:pt x="229" y="21"/>
                  </a:lnTo>
                  <a:lnTo>
                    <a:pt x="213" y="33"/>
                  </a:lnTo>
                  <a:lnTo>
                    <a:pt x="8" y="241"/>
                  </a:lnTo>
                  <a:lnTo>
                    <a:pt x="0" y="232"/>
                  </a:lnTo>
                  <a:lnTo>
                    <a:pt x="205" y="27"/>
                  </a:lnTo>
                  <a:lnTo>
                    <a:pt x="223" y="10"/>
                  </a:lnTo>
                  <a:lnTo>
                    <a:pt x="245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22306" y="3726810"/>
            <a:ext cx="3778730" cy="667738"/>
            <a:chOff x="6027357" y="3912299"/>
            <a:chExt cx="3345244" cy="591137"/>
          </a:xfrm>
          <a:solidFill>
            <a:srgbClr val="9D9DA8"/>
          </a:solidFill>
        </p:grpSpPr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6027357" y="4392456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0 h 49"/>
                <a:gd name="T8" fmla="*/ 49 w 49"/>
                <a:gd name="T9" fmla="*/ 18 h 49"/>
                <a:gd name="T10" fmla="*/ 49 w 49"/>
                <a:gd name="T11" fmla="*/ 24 h 49"/>
                <a:gd name="T12" fmla="*/ 49 w 49"/>
                <a:gd name="T13" fmla="*/ 33 h 49"/>
                <a:gd name="T14" fmla="*/ 45 w 49"/>
                <a:gd name="T15" fmla="*/ 39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2 w 49"/>
                <a:gd name="T29" fmla="*/ 33 h 49"/>
                <a:gd name="T30" fmla="*/ 0 w 49"/>
                <a:gd name="T31" fmla="*/ 24 h 49"/>
                <a:gd name="T32" fmla="*/ 2 w 49"/>
                <a:gd name="T33" fmla="*/ 18 h 49"/>
                <a:gd name="T34" fmla="*/ 4 w 49"/>
                <a:gd name="T35" fmla="*/ 10 h 49"/>
                <a:gd name="T36" fmla="*/ 10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0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9" y="33"/>
                  </a:lnTo>
                  <a:lnTo>
                    <a:pt x="45" y="39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0"/>
                  </a:lnTo>
                  <a:lnTo>
                    <a:pt x="10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5"/>
            <p:cNvSpPr>
              <a:spLocks/>
            </p:cNvSpPr>
            <p:nvPr/>
          </p:nvSpPr>
          <p:spPr bwMode="auto">
            <a:xfrm>
              <a:off x="6074920" y="3912299"/>
              <a:ext cx="3297681" cy="543574"/>
            </a:xfrm>
            <a:custGeom>
              <a:avLst/>
              <a:gdLst>
                <a:gd name="T0" fmla="*/ 269 w 1456"/>
                <a:gd name="T1" fmla="*/ 0 h 240"/>
                <a:gd name="T2" fmla="*/ 1456 w 1456"/>
                <a:gd name="T3" fmla="*/ 0 h 240"/>
                <a:gd name="T4" fmla="*/ 1456 w 1456"/>
                <a:gd name="T5" fmla="*/ 10 h 240"/>
                <a:gd name="T6" fmla="*/ 269 w 1456"/>
                <a:gd name="T7" fmla="*/ 10 h 240"/>
                <a:gd name="T8" fmla="*/ 249 w 1456"/>
                <a:gd name="T9" fmla="*/ 14 h 240"/>
                <a:gd name="T10" fmla="*/ 229 w 1456"/>
                <a:gd name="T11" fmla="*/ 22 h 240"/>
                <a:gd name="T12" fmla="*/ 213 w 1456"/>
                <a:gd name="T13" fmla="*/ 35 h 240"/>
                <a:gd name="T14" fmla="*/ 8 w 1456"/>
                <a:gd name="T15" fmla="*/ 240 h 240"/>
                <a:gd name="T16" fmla="*/ 0 w 1456"/>
                <a:gd name="T17" fmla="*/ 234 h 240"/>
                <a:gd name="T18" fmla="*/ 207 w 1456"/>
                <a:gd name="T19" fmla="*/ 26 h 240"/>
                <a:gd name="T20" fmla="*/ 225 w 1456"/>
                <a:gd name="T21" fmla="*/ 12 h 240"/>
                <a:gd name="T22" fmla="*/ 247 w 1456"/>
                <a:gd name="T23" fmla="*/ 4 h 240"/>
                <a:gd name="T24" fmla="*/ 269 w 1456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6" h="240">
                  <a:moveTo>
                    <a:pt x="269" y="0"/>
                  </a:moveTo>
                  <a:lnTo>
                    <a:pt x="1456" y="0"/>
                  </a:lnTo>
                  <a:lnTo>
                    <a:pt x="1456" y="10"/>
                  </a:lnTo>
                  <a:lnTo>
                    <a:pt x="269" y="10"/>
                  </a:lnTo>
                  <a:lnTo>
                    <a:pt x="249" y="14"/>
                  </a:lnTo>
                  <a:lnTo>
                    <a:pt x="229" y="22"/>
                  </a:lnTo>
                  <a:lnTo>
                    <a:pt x="213" y="35"/>
                  </a:lnTo>
                  <a:lnTo>
                    <a:pt x="8" y="240"/>
                  </a:lnTo>
                  <a:lnTo>
                    <a:pt x="0" y="234"/>
                  </a:lnTo>
                  <a:lnTo>
                    <a:pt x="207" y="26"/>
                  </a:lnTo>
                  <a:lnTo>
                    <a:pt x="225" y="12"/>
                  </a:lnTo>
                  <a:lnTo>
                    <a:pt x="247" y="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flipH="1">
            <a:off x="2699415" y="4299019"/>
            <a:ext cx="3663603" cy="667738"/>
            <a:chOff x="6129277" y="4392456"/>
            <a:chExt cx="3243324" cy="591137"/>
          </a:xfrm>
          <a:solidFill>
            <a:srgbClr val="9D9DA8"/>
          </a:solidFill>
        </p:grpSpPr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6129277" y="4872613"/>
              <a:ext cx="110980" cy="110980"/>
            </a:xfrm>
            <a:custGeom>
              <a:avLst/>
              <a:gdLst>
                <a:gd name="T0" fmla="*/ 24 w 49"/>
                <a:gd name="T1" fmla="*/ 0 h 49"/>
                <a:gd name="T2" fmla="*/ 30 w 49"/>
                <a:gd name="T3" fmla="*/ 2 h 49"/>
                <a:gd name="T4" fmla="*/ 38 w 49"/>
                <a:gd name="T5" fmla="*/ 4 h 49"/>
                <a:gd name="T6" fmla="*/ 43 w 49"/>
                <a:gd name="T7" fmla="*/ 10 h 49"/>
                <a:gd name="T8" fmla="*/ 47 w 49"/>
                <a:gd name="T9" fmla="*/ 16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9 h 49"/>
                <a:gd name="T16" fmla="*/ 38 w 49"/>
                <a:gd name="T17" fmla="*/ 45 h 49"/>
                <a:gd name="T18" fmla="*/ 30 w 49"/>
                <a:gd name="T19" fmla="*/ 49 h 49"/>
                <a:gd name="T20" fmla="*/ 24 w 49"/>
                <a:gd name="T21" fmla="*/ 49 h 49"/>
                <a:gd name="T22" fmla="*/ 16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6 h 49"/>
                <a:gd name="T34" fmla="*/ 4 w 49"/>
                <a:gd name="T35" fmla="*/ 10 h 49"/>
                <a:gd name="T36" fmla="*/ 10 w 49"/>
                <a:gd name="T37" fmla="*/ 4 h 49"/>
                <a:gd name="T38" fmla="*/ 16 w 49"/>
                <a:gd name="T39" fmla="*/ 2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0" y="2"/>
                  </a:lnTo>
                  <a:lnTo>
                    <a:pt x="38" y="4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9"/>
                  </a:lnTo>
                  <a:lnTo>
                    <a:pt x="38" y="45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6174575" y="4392456"/>
              <a:ext cx="3198026" cy="543574"/>
            </a:xfrm>
            <a:custGeom>
              <a:avLst/>
              <a:gdLst>
                <a:gd name="T0" fmla="*/ 270 w 1412"/>
                <a:gd name="T1" fmla="*/ 0 h 240"/>
                <a:gd name="T2" fmla="*/ 1412 w 1412"/>
                <a:gd name="T3" fmla="*/ 0 h 240"/>
                <a:gd name="T4" fmla="*/ 1412 w 1412"/>
                <a:gd name="T5" fmla="*/ 10 h 240"/>
                <a:gd name="T6" fmla="*/ 270 w 1412"/>
                <a:gd name="T7" fmla="*/ 10 h 240"/>
                <a:gd name="T8" fmla="*/ 248 w 1412"/>
                <a:gd name="T9" fmla="*/ 12 h 240"/>
                <a:gd name="T10" fmla="*/ 229 w 1412"/>
                <a:gd name="T11" fmla="*/ 20 h 240"/>
                <a:gd name="T12" fmla="*/ 213 w 1412"/>
                <a:gd name="T13" fmla="*/ 35 h 240"/>
                <a:gd name="T14" fmla="*/ 6 w 1412"/>
                <a:gd name="T15" fmla="*/ 240 h 240"/>
                <a:gd name="T16" fmla="*/ 0 w 1412"/>
                <a:gd name="T17" fmla="*/ 232 h 240"/>
                <a:gd name="T18" fmla="*/ 205 w 1412"/>
                <a:gd name="T19" fmla="*/ 26 h 240"/>
                <a:gd name="T20" fmla="*/ 223 w 1412"/>
                <a:gd name="T21" fmla="*/ 12 h 240"/>
                <a:gd name="T22" fmla="*/ 246 w 1412"/>
                <a:gd name="T23" fmla="*/ 2 h 240"/>
                <a:gd name="T24" fmla="*/ 270 w 1412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2" h="240">
                  <a:moveTo>
                    <a:pt x="270" y="0"/>
                  </a:moveTo>
                  <a:lnTo>
                    <a:pt x="1412" y="0"/>
                  </a:lnTo>
                  <a:lnTo>
                    <a:pt x="1412" y="10"/>
                  </a:lnTo>
                  <a:lnTo>
                    <a:pt x="270" y="10"/>
                  </a:lnTo>
                  <a:lnTo>
                    <a:pt x="248" y="12"/>
                  </a:lnTo>
                  <a:lnTo>
                    <a:pt x="229" y="20"/>
                  </a:lnTo>
                  <a:lnTo>
                    <a:pt x="213" y="35"/>
                  </a:lnTo>
                  <a:lnTo>
                    <a:pt x="6" y="240"/>
                  </a:lnTo>
                  <a:lnTo>
                    <a:pt x="0" y="232"/>
                  </a:lnTo>
                  <a:lnTo>
                    <a:pt x="205" y="26"/>
                  </a:lnTo>
                  <a:lnTo>
                    <a:pt x="223" y="12"/>
                  </a:lnTo>
                  <a:lnTo>
                    <a:pt x="246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26033" y="4956751"/>
            <a:ext cx="3507542" cy="667738"/>
            <a:chOff x="6267435" y="4913381"/>
            <a:chExt cx="3105166" cy="591137"/>
          </a:xfrm>
          <a:solidFill>
            <a:srgbClr val="9D9DA8"/>
          </a:solidFill>
        </p:grpSpPr>
        <p:sp>
          <p:nvSpPr>
            <p:cNvPr id="33" name="Freeform 48"/>
            <p:cNvSpPr>
              <a:spLocks/>
            </p:cNvSpPr>
            <p:nvPr/>
          </p:nvSpPr>
          <p:spPr bwMode="auto">
            <a:xfrm>
              <a:off x="6267435" y="5393538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2 w 48"/>
                <a:gd name="T3" fmla="*/ 2 h 49"/>
                <a:gd name="T4" fmla="*/ 40 w 48"/>
                <a:gd name="T5" fmla="*/ 6 h 49"/>
                <a:gd name="T6" fmla="*/ 44 w 48"/>
                <a:gd name="T7" fmla="*/ 10 h 49"/>
                <a:gd name="T8" fmla="*/ 48 w 48"/>
                <a:gd name="T9" fmla="*/ 19 h 49"/>
                <a:gd name="T10" fmla="*/ 48 w 48"/>
                <a:gd name="T11" fmla="*/ 25 h 49"/>
                <a:gd name="T12" fmla="*/ 48 w 48"/>
                <a:gd name="T13" fmla="*/ 33 h 49"/>
                <a:gd name="T14" fmla="*/ 44 w 48"/>
                <a:gd name="T15" fmla="*/ 39 h 49"/>
                <a:gd name="T16" fmla="*/ 40 w 48"/>
                <a:gd name="T17" fmla="*/ 45 h 49"/>
                <a:gd name="T18" fmla="*/ 32 w 48"/>
                <a:gd name="T19" fmla="*/ 49 h 49"/>
                <a:gd name="T20" fmla="*/ 24 w 48"/>
                <a:gd name="T21" fmla="*/ 49 h 49"/>
                <a:gd name="T22" fmla="*/ 18 w 48"/>
                <a:gd name="T23" fmla="*/ 49 h 49"/>
                <a:gd name="T24" fmla="*/ 10 w 48"/>
                <a:gd name="T25" fmla="*/ 45 h 49"/>
                <a:gd name="T26" fmla="*/ 6 w 48"/>
                <a:gd name="T27" fmla="*/ 39 h 49"/>
                <a:gd name="T28" fmla="*/ 2 w 48"/>
                <a:gd name="T29" fmla="*/ 33 h 49"/>
                <a:gd name="T30" fmla="*/ 0 w 48"/>
                <a:gd name="T31" fmla="*/ 25 h 49"/>
                <a:gd name="T32" fmla="*/ 2 w 48"/>
                <a:gd name="T33" fmla="*/ 19 h 49"/>
                <a:gd name="T34" fmla="*/ 6 w 48"/>
                <a:gd name="T35" fmla="*/ 10 h 49"/>
                <a:gd name="T36" fmla="*/ 10 w 48"/>
                <a:gd name="T37" fmla="*/ 6 h 49"/>
                <a:gd name="T38" fmla="*/ 18 w 48"/>
                <a:gd name="T39" fmla="*/ 2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2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8" y="19"/>
                  </a:lnTo>
                  <a:lnTo>
                    <a:pt x="48" y="25"/>
                  </a:lnTo>
                  <a:lnTo>
                    <a:pt x="48" y="33"/>
                  </a:lnTo>
                  <a:lnTo>
                    <a:pt x="44" y="39"/>
                  </a:lnTo>
                  <a:lnTo>
                    <a:pt x="40" y="45"/>
                  </a:lnTo>
                  <a:lnTo>
                    <a:pt x="32" y="49"/>
                  </a:lnTo>
                  <a:lnTo>
                    <a:pt x="24" y="49"/>
                  </a:lnTo>
                  <a:lnTo>
                    <a:pt x="18" y="49"/>
                  </a:lnTo>
                  <a:lnTo>
                    <a:pt x="10" y="45"/>
                  </a:lnTo>
                  <a:lnTo>
                    <a:pt x="6" y="39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9"/>
            <p:cNvSpPr>
              <a:spLocks/>
            </p:cNvSpPr>
            <p:nvPr/>
          </p:nvSpPr>
          <p:spPr bwMode="auto">
            <a:xfrm>
              <a:off x="6317263" y="4913381"/>
              <a:ext cx="3055338" cy="545839"/>
            </a:xfrm>
            <a:custGeom>
              <a:avLst/>
              <a:gdLst>
                <a:gd name="T0" fmla="*/ 270 w 1349"/>
                <a:gd name="T1" fmla="*/ 0 h 241"/>
                <a:gd name="T2" fmla="*/ 1349 w 1349"/>
                <a:gd name="T3" fmla="*/ 0 h 241"/>
                <a:gd name="T4" fmla="*/ 1349 w 1349"/>
                <a:gd name="T5" fmla="*/ 10 h 241"/>
                <a:gd name="T6" fmla="*/ 270 w 1349"/>
                <a:gd name="T7" fmla="*/ 10 h 241"/>
                <a:gd name="T8" fmla="*/ 248 w 1349"/>
                <a:gd name="T9" fmla="*/ 14 h 241"/>
                <a:gd name="T10" fmla="*/ 229 w 1349"/>
                <a:gd name="T11" fmla="*/ 23 h 241"/>
                <a:gd name="T12" fmla="*/ 213 w 1349"/>
                <a:gd name="T13" fmla="*/ 35 h 241"/>
                <a:gd name="T14" fmla="*/ 6 w 1349"/>
                <a:gd name="T15" fmla="*/ 241 h 241"/>
                <a:gd name="T16" fmla="*/ 0 w 1349"/>
                <a:gd name="T17" fmla="*/ 235 h 241"/>
                <a:gd name="T18" fmla="*/ 205 w 1349"/>
                <a:gd name="T19" fmla="*/ 27 h 241"/>
                <a:gd name="T20" fmla="*/ 223 w 1349"/>
                <a:gd name="T21" fmla="*/ 12 h 241"/>
                <a:gd name="T22" fmla="*/ 246 w 1349"/>
                <a:gd name="T23" fmla="*/ 4 h 241"/>
                <a:gd name="T24" fmla="*/ 270 w 1349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241">
                  <a:moveTo>
                    <a:pt x="270" y="0"/>
                  </a:moveTo>
                  <a:lnTo>
                    <a:pt x="1349" y="0"/>
                  </a:lnTo>
                  <a:lnTo>
                    <a:pt x="1349" y="10"/>
                  </a:lnTo>
                  <a:lnTo>
                    <a:pt x="270" y="10"/>
                  </a:lnTo>
                  <a:lnTo>
                    <a:pt x="248" y="14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6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3" y="12"/>
                  </a:lnTo>
                  <a:lnTo>
                    <a:pt x="246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TextBox 23"/>
          <p:cNvSpPr txBox="1"/>
          <p:nvPr/>
        </p:nvSpPr>
        <p:spPr>
          <a:xfrm>
            <a:off x="1595202" y="3228418"/>
            <a:ext cx="2432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407007" y="282454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TextBox 23"/>
          <p:cNvSpPr txBox="1"/>
          <p:nvPr/>
        </p:nvSpPr>
        <p:spPr>
          <a:xfrm>
            <a:off x="1595202" y="4424004"/>
            <a:ext cx="24327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24"/>
          <p:cNvSpPr txBox="1"/>
          <p:nvPr/>
        </p:nvSpPr>
        <p:spPr>
          <a:xfrm>
            <a:off x="2407007" y="402012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7" name="TextBox 23"/>
          <p:cNvSpPr txBox="1"/>
          <p:nvPr/>
        </p:nvSpPr>
        <p:spPr>
          <a:xfrm>
            <a:off x="8643939" y="2652050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8643939" y="224817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8643939" y="3836145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8643939" y="343226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8643939" y="5063620"/>
            <a:ext cx="246595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8643939" y="465974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矩形 52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矩形 53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56" name="矩形 55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564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267202" y="1450497"/>
            <a:ext cx="1567674" cy="3454106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585650" y="1450497"/>
            <a:ext cx="1567673" cy="3454106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9286715" y="1450497"/>
            <a:ext cx="1348198" cy="3454106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23264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966525" y="1450497"/>
            <a:ext cx="1569415" cy="3454106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86715" y="1680422"/>
            <a:ext cx="654939" cy="1949140"/>
            <a:chOff x="9286715" y="1680422"/>
            <a:chExt cx="654939" cy="1949140"/>
          </a:xfrm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23264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23264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267202" y="1680422"/>
            <a:ext cx="658423" cy="1949140"/>
            <a:chOff x="2267202" y="1680422"/>
            <a:chExt cx="658423" cy="1949140"/>
          </a:xfrm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585650" y="1680422"/>
            <a:ext cx="656681" cy="1949140"/>
            <a:chOff x="4585650" y="1680422"/>
            <a:chExt cx="656681" cy="1949140"/>
          </a:xfrm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23264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23264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23264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92946" y="4096380"/>
            <a:ext cx="7539950" cy="656681"/>
            <a:chOff x="2692946" y="4096380"/>
            <a:chExt cx="7539950" cy="656681"/>
          </a:xfrm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966525" y="1680422"/>
            <a:ext cx="658423" cy="1949140"/>
            <a:chOff x="6966525" y="1680422"/>
            <a:chExt cx="658423" cy="1949140"/>
          </a:xfrm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chemeClr val="bg1">
                <a:lumMod val="65000"/>
              </a:schemeClr>
            </a:solidFill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C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31889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31889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9" name="TextBox 23"/>
          <p:cNvSpPr txBox="1"/>
          <p:nvPr/>
        </p:nvSpPr>
        <p:spPr>
          <a:xfrm>
            <a:off x="39001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39001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6490967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90968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Box 23"/>
          <p:cNvSpPr txBox="1"/>
          <p:nvPr/>
        </p:nvSpPr>
        <p:spPr>
          <a:xfrm>
            <a:off x="9072242" y="5582806"/>
            <a:ext cx="245923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9072243" y="527250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矩形 59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矩形 60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63" name="矩形 62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24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1436282" y="2104157"/>
            <a:ext cx="37967" cy="2493652"/>
            <a:chOff x="1331651" y="1597980"/>
            <a:chExt cx="36000" cy="2364481"/>
          </a:xfrm>
          <a:solidFill>
            <a:srgbClr val="232641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2326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2326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 flipV="1">
            <a:off x="3978630" y="3534987"/>
            <a:ext cx="37967" cy="2520910"/>
            <a:chOff x="1331651" y="1572132"/>
            <a:chExt cx="36000" cy="2390327"/>
          </a:xfrm>
          <a:solidFill>
            <a:srgbClr val="FDBD24"/>
          </a:solidFill>
        </p:grpSpPr>
        <p:cxnSp>
          <p:nvCxnSpPr>
            <p:cNvPr id="25" name="直接连接符 24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20979" y="2104157"/>
            <a:ext cx="37967" cy="2493652"/>
            <a:chOff x="1331651" y="1597980"/>
            <a:chExt cx="36000" cy="2364481"/>
          </a:xfrm>
          <a:solidFill>
            <a:srgbClr val="232641"/>
          </a:solidFill>
        </p:grpSpPr>
        <p:cxnSp>
          <p:nvCxnSpPr>
            <p:cNvPr id="30" name="直接连接符 29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2326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23264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flipV="1">
            <a:off x="9063326" y="3534985"/>
            <a:ext cx="37967" cy="2520911"/>
            <a:chOff x="1331651" y="1572132"/>
            <a:chExt cx="36000" cy="2390328"/>
          </a:xfrm>
          <a:solidFill>
            <a:srgbClr val="FDBD24"/>
          </a:solidFill>
        </p:grpSpPr>
        <p:cxnSp>
          <p:nvCxnSpPr>
            <p:cNvPr id="35" name="直接连接符 34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FDBD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36283" y="3534985"/>
            <a:ext cx="2214639" cy="1072869"/>
            <a:chOff x="1331651" y="2945166"/>
            <a:chExt cx="2099921" cy="1017295"/>
          </a:xfrm>
        </p:grpSpPr>
        <p:sp>
          <p:nvSpPr>
            <p:cNvPr id="7" name="矩形 6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843808" y="2945166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1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8631" y="3534985"/>
            <a:ext cx="2214639" cy="1072869"/>
            <a:chOff x="3742306" y="2945166"/>
            <a:chExt cx="2099921" cy="1017295"/>
          </a:xfrm>
        </p:grpSpPr>
        <p:sp>
          <p:nvSpPr>
            <p:cNvPr id="23" name="矩形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830598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270418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20979" y="3534985"/>
            <a:ext cx="2214639" cy="1072869"/>
            <a:chOff x="6152961" y="2945166"/>
            <a:chExt cx="2099921" cy="1017295"/>
          </a:xfrm>
        </p:grpSpPr>
        <p:sp>
          <p:nvSpPr>
            <p:cNvPr id="28" name="矩形 27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2100" dirty="0">
                  <a:sym typeface="Arial" panose="020B0604020202020204" pitchFamily="34" charset="0"/>
                </a:rPr>
                <a:t>YOUR TITLE</a:t>
              </a:r>
              <a:endParaRPr lang="zh-CN" altLang="en-US" sz="2100" dirty="0">
                <a:sym typeface="Arial" panose="020B0604020202020204" pitchFamily="34" charset="0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4200" dirty="0">
                  <a:sym typeface="Arial" panose="020B0604020202020204" pitchFamily="34" charset="0"/>
                </a:rPr>
                <a:t>3</a:t>
              </a:r>
              <a:endParaRPr lang="zh-CN" altLang="en-US" sz="4200" dirty="0"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63326" y="3534985"/>
            <a:ext cx="2214639" cy="1072869"/>
            <a:chOff x="8563615" y="2945166"/>
            <a:chExt cx="2099921" cy="1017295"/>
          </a:xfrm>
        </p:grpSpPr>
        <p:sp>
          <p:nvSpPr>
            <p:cNvPr id="33" name="矩形 32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2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8651906" y="3543679"/>
              <a:ext cx="1923330" cy="39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210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YOUR TITLE</a:t>
              </a:r>
              <a:endParaRPr lang="zh-CN" alt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087650" y="3042093"/>
              <a:ext cx="1075605" cy="703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055"/>
                </a:spcBef>
              </a:pPr>
              <a:r>
                <a:rPr lang="en-US" altLang="zh-CN" sz="421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7"/>
          <p:cNvSpPr txBox="1">
            <a:spLocks/>
          </p:cNvSpPr>
          <p:nvPr/>
        </p:nvSpPr>
        <p:spPr>
          <a:xfrm>
            <a:off x="1699813" y="210140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1699813" y="248625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4176313" y="50160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4176313" y="54009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6786163" y="21966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6786163" y="25815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281713" y="5130356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281713" y="551520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41" name="矩形 40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385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3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4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5"/>
          <p:cNvSpPr/>
          <p:nvPr/>
        </p:nvSpPr>
        <p:spPr>
          <a:xfrm>
            <a:off x="353" y="4401265"/>
            <a:ext cx="12858044" cy="2831387"/>
          </a:xfrm>
          <a:prstGeom prst="rect">
            <a:avLst/>
          </a:prstGeom>
          <a:solidFill>
            <a:srgbClr val="232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/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38596" y="2513360"/>
            <a:ext cx="3877834" cy="3233517"/>
          </a:xfrm>
          <a:prstGeom prst="rect">
            <a:avLst/>
          </a:prstGeom>
        </p:spPr>
      </p:pic>
      <p:graphicFrame>
        <p:nvGraphicFramePr>
          <p:cNvPr id="50" name="Chart 41"/>
          <p:cNvGraphicFramePr/>
          <p:nvPr/>
        </p:nvGraphicFramePr>
        <p:xfrm>
          <a:off x="7507001" y="4664779"/>
          <a:ext cx="4226317" cy="1844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矩形 2"/>
          <p:cNvSpPr/>
          <p:nvPr/>
        </p:nvSpPr>
        <p:spPr>
          <a:xfrm>
            <a:off x="1683750" y="2668195"/>
            <a:ext cx="3594178" cy="202488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Picture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3421" y="4048042"/>
            <a:ext cx="3089387" cy="1777328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4444189" y="4145855"/>
            <a:ext cx="2328881" cy="1482189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348"/>
          <p:cNvSpPr txBox="1"/>
          <p:nvPr/>
        </p:nvSpPr>
        <p:spPr>
          <a:xfrm>
            <a:off x="7222808" y="2423453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TextBox 349"/>
          <p:cNvSpPr txBox="1"/>
          <p:nvPr/>
        </p:nvSpPr>
        <p:spPr>
          <a:xfrm>
            <a:off x="7222809" y="2754622"/>
            <a:ext cx="31428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15" name="矩形 14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080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Graphic spid="50" grpId="0">
        <p:bldAsOne/>
      </p:bldGraphic>
      <p:bldP spid="3" grpId="0" animBg="1"/>
      <p:bldP spid="51" grpId="0" animBg="1"/>
      <p:bldP spid="12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181658" y="6851455"/>
            <a:ext cx="316162" cy="316162"/>
          </a:xfrm>
          <a:prstGeom prst="ellipse">
            <a:avLst/>
          </a:prstGeom>
          <a:solidFill>
            <a:srgbClr val="FCF8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5" name="任意多边形 14"/>
          <p:cNvSpPr/>
          <p:nvPr/>
        </p:nvSpPr>
        <p:spPr>
          <a:xfrm>
            <a:off x="353" y="1"/>
            <a:ext cx="12858044" cy="3270993"/>
          </a:xfrm>
          <a:custGeom>
            <a:avLst/>
            <a:gdLst>
              <a:gd name="connsiteX0" fmla="*/ 0 w 12192000"/>
              <a:gd name="connsiteY0" fmla="*/ 0 h 3101556"/>
              <a:gd name="connsiteX1" fmla="*/ 12192000 w 12192000"/>
              <a:gd name="connsiteY1" fmla="*/ 0 h 3101556"/>
              <a:gd name="connsiteX2" fmla="*/ 12192000 w 12192000"/>
              <a:gd name="connsiteY2" fmla="*/ 3101556 h 3101556"/>
              <a:gd name="connsiteX3" fmla="*/ 4152453 w 12192000"/>
              <a:gd name="connsiteY3" fmla="*/ 3101556 h 3101556"/>
              <a:gd name="connsiteX4" fmla="*/ 4130878 w 12192000"/>
              <a:gd name="connsiteY4" fmla="*/ 2887533 h 3101556"/>
              <a:gd name="connsiteX5" fmla="*/ 2875546 w 12192000"/>
              <a:gd name="connsiteY5" fmla="*/ 1864408 h 3101556"/>
              <a:gd name="connsiteX6" fmla="*/ 1620215 w 12192000"/>
              <a:gd name="connsiteY6" fmla="*/ 2887533 h 3101556"/>
              <a:gd name="connsiteX7" fmla="*/ 1598640 w 12192000"/>
              <a:gd name="connsiteY7" fmla="*/ 3101556 h 3101556"/>
              <a:gd name="connsiteX8" fmla="*/ 0 w 12192000"/>
              <a:gd name="connsiteY8" fmla="*/ 3101556 h 3101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101556">
                <a:moveTo>
                  <a:pt x="0" y="0"/>
                </a:moveTo>
                <a:lnTo>
                  <a:pt x="12192000" y="0"/>
                </a:lnTo>
                <a:lnTo>
                  <a:pt x="12192000" y="3101556"/>
                </a:lnTo>
                <a:lnTo>
                  <a:pt x="4152453" y="3101556"/>
                </a:lnTo>
                <a:lnTo>
                  <a:pt x="4130878" y="2887533"/>
                </a:lnTo>
                <a:cubicBezTo>
                  <a:pt x="4011395" y="2303637"/>
                  <a:pt x="3494765" y="1864408"/>
                  <a:pt x="2875546" y="1864408"/>
                </a:cubicBezTo>
                <a:cubicBezTo>
                  <a:pt x="2256328" y="1864408"/>
                  <a:pt x="1739697" y="2303637"/>
                  <a:pt x="1620215" y="2887533"/>
                </a:cubicBezTo>
                <a:lnTo>
                  <a:pt x="1598640" y="3101556"/>
                </a:lnTo>
                <a:lnTo>
                  <a:pt x="0" y="3101556"/>
                </a:lnTo>
                <a:close/>
              </a:path>
            </a:pathLst>
          </a:custGeom>
          <a:solidFill>
            <a:srgbClr val="FDBC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 dirty="0"/>
          </a:p>
        </p:txBody>
      </p:sp>
      <p:cxnSp>
        <p:nvCxnSpPr>
          <p:cNvPr id="18" name="直接连接符 17"/>
          <p:cNvCxnSpPr/>
          <p:nvPr/>
        </p:nvCxnSpPr>
        <p:spPr>
          <a:xfrm>
            <a:off x="5037830" y="4886126"/>
            <a:ext cx="2766171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2055948" y="2306411"/>
            <a:ext cx="1954084" cy="1954084"/>
          </a:xfrm>
          <a:prstGeom prst="ellipse">
            <a:avLst/>
          </a:prstGeom>
          <a:solidFill>
            <a:srgbClr val="1F2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r>
              <a:rPr lang="en-US" altLang="zh-CN" sz="2109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10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37831" y="2368159"/>
            <a:ext cx="61160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感谢聆听，批评指导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6813556"/>
            <a:ext cx="12858750" cy="419094"/>
          </a:xfrm>
          <a:prstGeom prst="rect">
            <a:avLst/>
          </a:prstGeom>
          <a:solidFill>
            <a:srgbClr val="1F2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-1" y="6813556"/>
            <a:ext cx="1062446" cy="419094"/>
          </a:xfrm>
          <a:prstGeom prst="rect">
            <a:avLst/>
          </a:prstGeom>
          <a:solidFill>
            <a:srgbClr val="FDBC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10"/>
          <p:cNvSpPr txBox="1"/>
          <p:nvPr/>
        </p:nvSpPr>
        <p:spPr>
          <a:xfrm>
            <a:off x="9259873" y="3511828"/>
            <a:ext cx="1339149" cy="25391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2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汇报人：第一</a:t>
            </a:r>
            <a:r>
              <a:rPr lang="en-US" altLang="zh-CN" sz="12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200" dirty="0">
              <a:solidFill>
                <a:srgbClr val="1F2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805639" y="3617621"/>
            <a:ext cx="360040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0569785" y="3617621"/>
            <a:ext cx="360040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24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23" grpId="0"/>
          <p:bldP spid="13" grpId="0" animBg="1"/>
          <p:bldP spid="14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23" grpId="0"/>
          <p:bldP spid="13" grpId="0" animBg="1"/>
          <p:bldP spid="14" grpId="0" animBg="1"/>
          <p:bldP spid="2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2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66413" cy="34003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V="1">
            <a:off x="5781303" y="-12857"/>
            <a:ext cx="7085110" cy="7271223"/>
          </a:xfrm>
          <a:custGeom>
            <a:avLst/>
            <a:gdLst>
              <a:gd name="connsiteX0" fmla="*/ 1601745 w 5987384"/>
              <a:gd name="connsiteY0" fmla="*/ 0 h 6870191"/>
              <a:gd name="connsiteX1" fmla="*/ 5987384 w 5987384"/>
              <a:gd name="connsiteY1" fmla="*/ 0 h 6870191"/>
              <a:gd name="connsiteX2" fmla="*/ 2179128 w 5987384"/>
              <a:gd name="connsiteY2" fmla="*/ 6870191 h 6870191"/>
              <a:gd name="connsiteX3" fmla="*/ 0 w 5987384"/>
              <a:gd name="connsiteY3" fmla="*/ 6870191 h 6870191"/>
              <a:gd name="connsiteX4" fmla="*/ 0 w 5987384"/>
              <a:gd name="connsiteY4" fmla="*/ 2891132 h 6870191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70191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81077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3845308 w 8230947"/>
              <a:gd name="connsiteY0" fmla="*/ 0 h 6894575"/>
              <a:gd name="connsiteX1" fmla="*/ 8230947 w 8230947"/>
              <a:gd name="connsiteY1" fmla="*/ 0 h 6894575"/>
              <a:gd name="connsiteX2" fmla="*/ 4495843 w 8230947"/>
              <a:gd name="connsiteY2" fmla="*/ 6894575 h 6894575"/>
              <a:gd name="connsiteX3" fmla="*/ 2243563 w 8230947"/>
              <a:gd name="connsiteY3" fmla="*/ 6881077 h 6894575"/>
              <a:gd name="connsiteX4" fmla="*/ 0 w 8230947"/>
              <a:gd name="connsiteY4" fmla="*/ 6886641 h 6894575"/>
              <a:gd name="connsiteX5" fmla="*/ 3845308 w 8230947"/>
              <a:gd name="connsiteY5" fmla="*/ 0 h 689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30947" h="6894575">
                <a:moveTo>
                  <a:pt x="3845308" y="0"/>
                </a:moveTo>
                <a:lnTo>
                  <a:pt x="8230947" y="0"/>
                </a:lnTo>
                <a:lnTo>
                  <a:pt x="4495843" y="6894575"/>
                </a:lnTo>
                <a:lnTo>
                  <a:pt x="2243563" y="6881077"/>
                </a:lnTo>
                <a:lnTo>
                  <a:pt x="0" y="6886641"/>
                </a:lnTo>
                <a:lnTo>
                  <a:pt x="3845308" y="0"/>
                </a:lnTo>
                <a:close/>
              </a:path>
            </a:pathLst>
          </a:custGeom>
          <a:solidFill>
            <a:srgbClr val="FDBC11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381703" y="4408413"/>
            <a:ext cx="216881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Agency FB" panose="020B0503020202020204" pitchFamily="34" charset="0"/>
                <a:ea typeface="Kozuka Gothic Pro B" panose="020B0800000000000000" pitchFamily="34" charset="-128"/>
              </a:rPr>
              <a:t>01</a:t>
            </a:r>
            <a:endParaRPr lang="zh-CN" altLang="en-US" sz="16600" dirty="0">
              <a:solidFill>
                <a:schemeClr val="bg1"/>
              </a:solidFill>
              <a:latin typeface="Agency FB" panose="020B0503020202020204" pitchFamily="34" charset="0"/>
              <a:ea typeface="Kozuka Gothic Pro B" panose="020B0800000000000000" pitchFamily="34" charset="-128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72991" y="5056485"/>
            <a:ext cx="2348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相关标题文字</a:t>
            </a:r>
            <a:endParaRPr lang="zh-CN" altLang="en-US" sz="2800" dirty="0">
              <a:solidFill>
                <a:srgbClr val="1F2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72991" y="5524510"/>
            <a:ext cx="3206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rgbClr val="1F2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rgbClr val="1F2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2136" y="728148"/>
            <a:ext cx="2563522" cy="8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4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107521" y="5579705"/>
            <a:ext cx="2952328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0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2" grpId="0"/>
      <p:bldP spid="33" grpId="0"/>
      <p:bldP spid="3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7750" y="4048373"/>
            <a:ext cx="1581711" cy="417982"/>
            <a:chOff x="1424694" y="3437117"/>
            <a:chExt cx="1499779" cy="396331"/>
          </a:xfrm>
          <a:solidFill>
            <a:srgbClr val="FFC000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007" y="4203013"/>
            <a:ext cx="1581711" cy="406378"/>
            <a:chOff x="2993261" y="3583747"/>
            <a:chExt cx="1499779" cy="385328"/>
          </a:xfrm>
          <a:solidFill>
            <a:srgbClr val="232641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263" y="4048373"/>
            <a:ext cx="1581711" cy="417981"/>
            <a:chOff x="4561827" y="3437117"/>
            <a:chExt cx="1499779" cy="396330"/>
          </a:xfrm>
          <a:solidFill>
            <a:srgbClr val="FFC000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20" y="4203013"/>
            <a:ext cx="1581711" cy="406378"/>
            <a:chOff x="6130393" y="3583747"/>
            <a:chExt cx="1499779" cy="385328"/>
          </a:xfrm>
          <a:solidFill>
            <a:srgbClr val="232641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9033" y="4203014"/>
            <a:ext cx="1581711" cy="406377"/>
            <a:chOff x="9267526" y="3583748"/>
            <a:chExt cx="1499779" cy="385327"/>
          </a:xfrm>
          <a:solidFill>
            <a:srgbClr val="232641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777" y="4048373"/>
            <a:ext cx="1581711" cy="417982"/>
            <a:chOff x="7698960" y="3437117"/>
            <a:chExt cx="1499779" cy="396331"/>
          </a:xfrm>
          <a:solidFill>
            <a:srgbClr val="FFC000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5032" y="4699742"/>
            <a:ext cx="489711" cy="490548"/>
            <a:chOff x="9145588" y="4435475"/>
            <a:chExt cx="464344" cy="465138"/>
          </a:xfrm>
          <a:solidFill>
            <a:srgbClr val="232641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76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320" y="3484277"/>
            <a:ext cx="489711" cy="489711"/>
            <a:chOff x="7287419" y="2577307"/>
            <a:chExt cx="464344" cy="464344"/>
          </a:xfrm>
          <a:solidFill>
            <a:srgbClr val="FFC000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315" y="4689800"/>
            <a:ext cx="490548" cy="48971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2326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/>
          <a:p>
            <a:pPr algn="ctr" defTabSz="241082" hangingPunct="0">
              <a:lnSpc>
                <a:spcPct val="130000"/>
              </a:lnSpc>
            </a:pPr>
            <a:endParaRPr lang="en-US" sz="1476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389" y="3477495"/>
            <a:ext cx="490548" cy="412697"/>
            <a:chOff x="5368132" y="2625725"/>
            <a:chExt cx="465138" cy="391319"/>
          </a:xfrm>
          <a:solidFill>
            <a:srgbClr val="FFC000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3750" y="3483860"/>
            <a:ext cx="489711" cy="382561"/>
            <a:chOff x="2581275" y="1710532"/>
            <a:chExt cx="464344" cy="362744"/>
          </a:xfrm>
          <a:solidFill>
            <a:srgbClr val="FFC000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55" y="4689800"/>
            <a:ext cx="336520" cy="490548"/>
            <a:chOff x="5441157" y="4440238"/>
            <a:chExt cx="319088" cy="465138"/>
          </a:xfrm>
          <a:solidFill>
            <a:srgbClr val="232641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704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703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1" name="TextBox 23"/>
          <p:cNvSpPr txBox="1"/>
          <p:nvPr/>
        </p:nvSpPr>
        <p:spPr>
          <a:xfrm>
            <a:off x="7829995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94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3" name="TextBox 23"/>
          <p:cNvSpPr txBox="1"/>
          <p:nvPr/>
        </p:nvSpPr>
        <p:spPr>
          <a:xfrm>
            <a:off x="5955013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12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5" name="TextBox 23"/>
          <p:cNvSpPr txBox="1"/>
          <p:nvPr/>
        </p:nvSpPr>
        <p:spPr>
          <a:xfrm>
            <a:off x="4597267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266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7" name="TextBox 23"/>
          <p:cNvSpPr txBox="1"/>
          <p:nvPr/>
        </p:nvSpPr>
        <p:spPr>
          <a:xfrm>
            <a:off x="2796176" y="2774149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175" y="2370272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9" name="TextBox 23"/>
          <p:cNvSpPr txBox="1"/>
          <p:nvPr/>
        </p:nvSpPr>
        <p:spPr>
          <a:xfrm>
            <a:off x="1290649" y="5625268"/>
            <a:ext cx="2360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648" y="5221391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矩形 62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4" name="矩形 63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66" name="矩形 65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06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vron 82"/>
          <p:cNvSpPr/>
          <p:nvPr/>
        </p:nvSpPr>
        <p:spPr>
          <a:xfrm>
            <a:off x="5205239" y="2967303"/>
            <a:ext cx="2267006" cy="2300327"/>
          </a:xfrm>
          <a:prstGeom prst="chevron">
            <a:avLst/>
          </a:prstGeom>
          <a:solidFill>
            <a:srgbClr val="23264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1" name="Chevron 110"/>
          <p:cNvSpPr/>
          <p:nvPr/>
        </p:nvSpPr>
        <p:spPr>
          <a:xfrm rot="10800000" flipH="1">
            <a:off x="6933431" y="3249266"/>
            <a:ext cx="1598607" cy="1622105"/>
          </a:xfrm>
          <a:prstGeom prst="chevron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Chevron 28"/>
          <p:cNvSpPr/>
          <p:nvPr/>
        </p:nvSpPr>
        <p:spPr>
          <a:xfrm flipH="1">
            <a:off x="2866225" y="2967303"/>
            <a:ext cx="2267006" cy="2300327"/>
          </a:xfrm>
          <a:prstGeom prst="chevron">
            <a:avLst/>
          </a:prstGeom>
          <a:solidFill>
            <a:srgbClr val="23264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hevron 29"/>
          <p:cNvSpPr/>
          <p:nvPr/>
        </p:nvSpPr>
        <p:spPr>
          <a:xfrm rot="10800000">
            <a:off x="1806432" y="3259981"/>
            <a:ext cx="1598607" cy="1622105"/>
          </a:xfrm>
          <a:prstGeom prst="chevron">
            <a:avLst/>
          </a:prstGeom>
          <a:solidFill>
            <a:srgbClr val="FFC00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3" name="Group 157"/>
          <p:cNvGrpSpPr/>
          <p:nvPr/>
        </p:nvGrpSpPr>
        <p:grpSpPr>
          <a:xfrm>
            <a:off x="4202967" y="3124090"/>
            <a:ext cx="1892483" cy="1892483"/>
            <a:chOff x="3899266" y="1250711"/>
            <a:chExt cx="1032272" cy="1032272"/>
          </a:xfrm>
        </p:grpSpPr>
        <p:sp>
          <p:nvSpPr>
            <p:cNvPr id="34" name="Diamond 33"/>
            <p:cNvSpPr/>
            <p:nvPr/>
          </p:nvSpPr>
          <p:spPr>
            <a:xfrm>
              <a:off x="3899266" y="1250711"/>
              <a:ext cx="1032272" cy="1032272"/>
            </a:xfrm>
            <a:prstGeom prst="diamond">
              <a:avLst/>
            </a:prstGeom>
            <a:solidFill>
              <a:srgbClr val="23264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23"/>
            <p:cNvSpPr>
              <a:spLocks noEditPoints="1"/>
            </p:cNvSpPr>
            <p:nvPr/>
          </p:nvSpPr>
          <p:spPr bwMode="auto">
            <a:xfrm>
              <a:off x="4298358" y="1613067"/>
              <a:ext cx="266942" cy="252414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25216" y="3671356"/>
            <a:ext cx="316900" cy="42315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39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Freeform 72"/>
          <p:cNvSpPr>
            <a:spLocks noEditPoints="1"/>
          </p:cNvSpPr>
          <p:nvPr/>
        </p:nvSpPr>
        <p:spPr bwMode="auto">
          <a:xfrm>
            <a:off x="6375107" y="3583621"/>
            <a:ext cx="476053" cy="47604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2232452" y="3731908"/>
            <a:ext cx="268876" cy="271266"/>
            <a:chOff x="0" y="2706688"/>
            <a:chExt cx="357188" cy="360363"/>
          </a:xfrm>
          <a:solidFill>
            <a:schemeClr val="bg1"/>
          </a:solidFill>
        </p:grpSpPr>
        <p:sp>
          <p:nvSpPr>
            <p:cNvPr id="43" name="Freeform 107"/>
            <p:cNvSpPr>
              <a:spLocks noEditPoints="1"/>
            </p:cNvSpPr>
            <p:nvPr/>
          </p:nvSpPr>
          <p:spPr bwMode="auto">
            <a:xfrm>
              <a:off x="0" y="2706688"/>
              <a:ext cx="357188" cy="360363"/>
            </a:xfrm>
            <a:custGeom>
              <a:avLst/>
              <a:gdLst/>
              <a:ahLst/>
              <a:cxnLst>
                <a:cxn ang="0">
                  <a:pos x="112" y="12"/>
                </a:cxn>
                <a:cxn ang="0">
                  <a:pos x="96" y="12"/>
                </a:cxn>
                <a:cxn ang="0">
                  <a:pos x="96" y="4"/>
                </a:cxn>
                <a:cxn ang="0">
                  <a:pos x="92" y="0"/>
                </a:cxn>
                <a:cxn ang="0">
                  <a:pos x="88" y="4"/>
                </a:cxn>
                <a:cxn ang="0">
                  <a:pos x="88" y="12"/>
                </a:cxn>
                <a:cxn ang="0">
                  <a:pos x="65" y="12"/>
                </a:cxn>
                <a:cxn ang="0">
                  <a:pos x="65" y="4"/>
                </a:cxn>
                <a:cxn ang="0">
                  <a:pos x="61" y="0"/>
                </a:cxn>
                <a:cxn ang="0">
                  <a:pos x="57" y="4"/>
                </a:cxn>
                <a:cxn ang="0">
                  <a:pos x="57" y="12"/>
                </a:cxn>
                <a:cxn ang="0">
                  <a:pos x="34" y="12"/>
                </a:cxn>
                <a:cxn ang="0">
                  <a:pos x="34" y="4"/>
                </a:cxn>
                <a:cxn ang="0">
                  <a:pos x="30" y="0"/>
                </a:cxn>
                <a:cxn ang="0">
                  <a:pos x="27" y="4"/>
                </a:cxn>
                <a:cxn ang="0">
                  <a:pos x="27" y="12"/>
                </a:cxn>
                <a:cxn ang="0">
                  <a:pos x="10" y="12"/>
                </a:cxn>
                <a:cxn ang="0">
                  <a:pos x="0" y="22"/>
                </a:cxn>
                <a:cxn ang="0">
                  <a:pos x="0" y="113"/>
                </a:cxn>
                <a:cxn ang="0">
                  <a:pos x="10" y="123"/>
                </a:cxn>
                <a:cxn ang="0">
                  <a:pos x="112" y="123"/>
                </a:cxn>
                <a:cxn ang="0">
                  <a:pos x="122" y="113"/>
                </a:cxn>
                <a:cxn ang="0">
                  <a:pos x="122" y="22"/>
                </a:cxn>
                <a:cxn ang="0">
                  <a:pos x="112" y="12"/>
                </a:cxn>
                <a:cxn ang="0">
                  <a:pos x="115" y="113"/>
                </a:cxn>
                <a:cxn ang="0">
                  <a:pos x="112" y="115"/>
                </a:cxn>
                <a:cxn ang="0">
                  <a:pos x="10" y="115"/>
                </a:cxn>
                <a:cxn ang="0">
                  <a:pos x="7" y="113"/>
                </a:cxn>
                <a:cxn ang="0">
                  <a:pos x="7" y="22"/>
                </a:cxn>
                <a:cxn ang="0">
                  <a:pos x="10" y="19"/>
                </a:cxn>
                <a:cxn ang="0">
                  <a:pos x="27" y="19"/>
                </a:cxn>
                <a:cxn ang="0">
                  <a:pos x="27" y="27"/>
                </a:cxn>
                <a:cxn ang="0">
                  <a:pos x="30" y="31"/>
                </a:cxn>
                <a:cxn ang="0">
                  <a:pos x="34" y="27"/>
                </a:cxn>
                <a:cxn ang="0">
                  <a:pos x="34" y="19"/>
                </a:cxn>
                <a:cxn ang="0">
                  <a:pos x="57" y="19"/>
                </a:cxn>
                <a:cxn ang="0">
                  <a:pos x="57" y="27"/>
                </a:cxn>
                <a:cxn ang="0">
                  <a:pos x="61" y="31"/>
                </a:cxn>
                <a:cxn ang="0">
                  <a:pos x="65" y="27"/>
                </a:cxn>
                <a:cxn ang="0">
                  <a:pos x="65" y="19"/>
                </a:cxn>
                <a:cxn ang="0">
                  <a:pos x="88" y="19"/>
                </a:cxn>
                <a:cxn ang="0">
                  <a:pos x="88" y="27"/>
                </a:cxn>
                <a:cxn ang="0">
                  <a:pos x="92" y="31"/>
                </a:cxn>
                <a:cxn ang="0">
                  <a:pos x="96" y="27"/>
                </a:cxn>
                <a:cxn ang="0">
                  <a:pos x="96" y="19"/>
                </a:cxn>
                <a:cxn ang="0">
                  <a:pos x="112" y="19"/>
                </a:cxn>
                <a:cxn ang="0">
                  <a:pos x="115" y="22"/>
                </a:cxn>
                <a:cxn ang="0">
                  <a:pos x="115" y="113"/>
                </a:cxn>
                <a:cxn ang="0">
                  <a:pos x="115" y="113"/>
                </a:cxn>
                <a:cxn ang="0">
                  <a:pos x="115" y="113"/>
                </a:cxn>
              </a:cxnLst>
              <a:rect l="0" t="0" r="r" b="b"/>
              <a:pathLst>
                <a:path w="122" h="123">
                  <a:moveTo>
                    <a:pt x="11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0" y="0"/>
                    <a:pt x="88" y="2"/>
                    <a:pt x="88" y="4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1" y="0"/>
                  </a:cubicBezTo>
                  <a:cubicBezTo>
                    <a:pt x="59" y="0"/>
                    <a:pt x="57" y="2"/>
                    <a:pt x="57" y="4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ubicBezTo>
                    <a:pt x="28" y="0"/>
                    <a:pt x="27" y="2"/>
                    <a:pt x="27" y="4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4" y="12"/>
                    <a:pt x="0" y="16"/>
                    <a:pt x="0" y="22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8"/>
                    <a:pt x="4" y="123"/>
                    <a:pt x="10" y="123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8" y="123"/>
                    <a:pt x="122" y="118"/>
                    <a:pt x="122" y="113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16"/>
                    <a:pt x="118" y="12"/>
                    <a:pt x="112" y="12"/>
                  </a:cubicBezTo>
                  <a:close/>
                  <a:moveTo>
                    <a:pt x="115" y="113"/>
                  </a:moveTo>
                  <a:cubicBezTo>
                    <a:pt x="115" y="114"/>
                    <a:pt x="114" y="115"/>
                    <a:pt x="112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7" y="114"/>
                    <a:pt x="7" y="1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0"/>
                    <a:pt x="9" y="19"/>
                    <a:pt x="10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9"/>
                    <a:pt x="28" y="31"/>
                    <a:pt x="30" y="31"/>
                  </a:cubicBezTo>
                  <a:cubicBezTo>
                    <a:pt x="32" y="31"/>
                    <a:pt x="34" y="29"/>
                    <a:pt x="34" y="27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9"/>
                    <a:pt x="59" y="31"/>
                    <a:pt x="61" y="31"/>
                  </a:cubicBezTo>
                  <a:cubicBezTo>
                    <a:pt x="63" y="31"/>
                    <a:pt x="65" y="29"/>
                    <a:pt x="65" y="27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88" y="29"/>
                    <a:pt x="90" y="31"/>
                    <a:pt x="92" y="31"/>
                  </a:cubicBezTo>
                  <a:cubicBezTo>
                    <a:pt x="94" y="31"/>
                    <a:pt x="96" y="29"/>
                    <a:pt x="96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5" y="20"/>
                    <a:pt x="115" y="22"/>
                  </a:cubicBezTo>
                  <a:lnTo>
                    <a:pt x="115" y="113"/>
                  </a:lnTo>
                  <a:close/>
                  <a:moveTo>
                    <a:pt x="115" y="113"/>
                  </a:moveTo>
                  <a:cubicBezTo>
                    <a:pt x="115" y="113"/>
                    <a:pt x="115" y="113"/>
                    <a:pt x="115" y="1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108"/>
            <p:cNvSpPr>
              <a:spLocks noChangeArrowheads="1"/>
            </p:cNvSpPr>
            <p:nvPr/>
          </p:nvSpPr>
          <p:spPr bwMode="auto">
            <a:xfrm>
              <a:off x="79375" y="2841626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109"/>
            <p:cNvSpPr>
              <a:spLocks noChangeArrowheads="1"/>
            </p:cNvSpPr>
            <p:nvPr/>
          </p:nvSpPr>
          <p:spPr bwMode="auto">
            <a:xfrm>
              <a:off x="79375" y="2897188"/>
              <a:ext cx="42863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110"/>
            <p:cNvSpPr>
              <a:spLocks noChangeArrowheads="1"/>
            </p:cNvSpPr>
            <p:nvPr/>
          </p:nvSpPr>
          <p:spPr bwMode="auto">
            <a:xfrm>
              <a:off x="79375" y="2955926"/>
              <a:ext cx="42863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111"/>
            <p:cNvSpPr>
              <a:spLocks noChangeArrowheads="1"/>
            </p:cNvSpPr>
            <p:nvPr/>
          </p:nvSpPr>
          <p:spPr bwMode="auto">
            <a:xfrm>
              <a:off x="155575" y="2955926"/>
              <a:ext cx="46038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112"/>
            <p:cNvSpPr>
              <a:spLocks noChangeArrowheads="1"/>
            </p:cNvSpPr>
            <p:nvPr/>
          </p:nvSpPr>
          <p:spPr bwMode="auto">
            <a:xfrm>
              <a:off x="155575" y="2897188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113"/>
            <p:cNvSpPr>
              <a:spLocks noChangeArrowheads="1"/>
            </p:cNvSpPr>
            <p:nvPr/>
          </p:nvSpPr>
          <p:spPr bwMode="auto">
            <a:xfrm>
              <a:off x="155575" y="2841626"/>
              <a:ext cx="46038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114"/>
            <p:cNvSpPr>
              <a:spLocks noChangeArrowheads="1"/>
            </p:cNvSpPr>
            <p:nvPr/>
          </p:nvSpPr>
          <p:spPr bwMode="auto">
            <a:xfrm>
              <a:off x="233363" y="2955926"/>
              <a:ext cx="4762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115"/>
            <p:cNvSpPr>
              <a:spLocks noChangeArrowheads="1"/>
            </p:cNvSpPr>
            <p:nvPr/>
          </p:nvSpPr>
          <p:spPr bwMode="auto">
            <a:xfrm>
              <a:off x="233363" y="2897188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116"/>
            <p:cNvSpPr>
              <a:spLocks noChangeArrowheads="1"/>
            </p:cNvSpPr>
            <p:nvPr/>
          </p:nvSpPr>
          <p:spPr bwMode="auto">
            <a:xfrm>
              <a:off x="233363" y="2841626"/>
              <a:ext cx="47625" cy="349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" name="Freeform 153"/>
          <p:cNvSpPr>
            <a:spLocks noEditPoints="1"/>
          </p:cNvSpPr>
          <p:nvPr/>
        </p:nvSpPr>
        <p:spPr bwMode="auto">
          <a:xfrm>
            <a:off x="7751902" y="3706134"/>
            <a:ext cx="323564" cy="307279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" name="TextBox 143"/>
          <p:cNvSpPr txBox="1"/>
          <p:nvPr/>
        </p:nvSpPr>
        <p:spPr>
          <a:xfrm>
            <a:off x="604422" y="5098643"/>
            <a:ext cx="246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Box 143"/>
          <p:cNvSpPr txBox="1"/>
          <p:nvPr/>
        </p:nvSpPr>
        <p:spPr>
          <a:xfrm>
            <a:off x="1535073" y="1984223"/>
            <a:ext cx="246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43"/>
          <p:cNvSpPr txBox="1"/>
          <p:nvPr/>
        </p:nvSpPr>
        <p:spPr>
          <a:xfrm>
            <a:off x="6073007" y="5467389"/>
            <a:ext cx="246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43"/>
          <p:cNvSpPr txBox="1"/>
          <p:nvPr/>
        </p:nvSpPr>
        <p:spPr>
          <a:xfrm>
            <a:off x="7544253" y="2134043"/>
            <a:ext cx="2464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900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sz="9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115" y="2268391"/>
            <a:ext cx="6730119" cy="4964259"/>
          </a:xfrm>
          <a:prstGeom prst="rect">
            <a:avLst/>
          </a:prstGeom>
        </p:spPr>
      </p:pic>
      <p:sp>
        <p:nvSpPr>
          <p:cNvPr id="49" name="矩形 48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矩形 49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58" name="矩形 57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498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111" grpId="0" animBg="1"/>
      <p:bldP spid="29" grpId="0" animBg="1"/>
      <p:bldP spid="30" grpId="0" animBg="1"/>
      <p:bldP spid="41" grpId="0" animBg="1"/>
      <p:bldP spid="57" grpId="0" animBg="1"/>
      <p:bldP spid="31" grpId="0"/>
      <p:bldP spid="32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29"/>
          <p:cNvGrpSpPr/>
          <p:nvPr/>
        </p:nvGrpSpPr>
        <p:grpSpPr>
          <a:xfrm>
            <a:off x="1783314" y="3460994"/>
            <a:ext cx="964353" cy="964353"/>
            <a:chOff x="1253782" y="3281715"/>
            <a:chExt cx="914400" cy="914400"/>
          </a:xfrm>
        </p:grpSpPr>
        <p:sp>
          <p:nvSpPr>
            <p:cNvPr id="120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FFC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21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2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2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31" name="Group 32"/>
          <p:cNvGrpSpPr/>
          <p:nvPr/>
        </p:nvGrpSpPr>
        <p:grpSpPr>
          <a:xfrm>
            <a:off x="6991316" y="3460994"/>
            <a:ext cx="964353" cy="964353"/>
            <a:chOff x="6528170" y="3281715"/>
            <a:chExt cx="914400" cy="914400"/>
          </a:xfrm>
        </p:grpSpPr>
        <p:sp>
          <p:nvSpPr>
            <p:cNvPr id="132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FFC000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33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134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5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6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7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8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39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40" name="Group 33"/>
          <p:cNvGrpSpPr/>
          <p:nvPr/>
        </p:nvGrpSpPr>
        <p:grpSpPr>
          <a:xfrm>
            <a:off x="6991316" y="4940119"/>
            <a:ext cx="964353" cy="964353"/>
            <a:chOff x="6528170" y="4684221"/>
            <a:chExt cx="914400" cy="914400"/>
          </a:xfrm>
        </p:grpSpPr>
        <p:sp>
          <p:nvSpPr>
            <p:cNvPr id="141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23264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42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143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4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5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46" name="Group 28"/>
          <p:cNvGrpSpPr/>
          <p:nvPr/>
        </p:nvGrpSpPr>
        <p:grpSpPr>
          <a:xfrm>
            <a:off x="1783314" y="1988052"/>
            <a:ext cx="964353" cy="964353"/>
            <a:chOff x="1253782" y="1885071"/>
            <a:chExt cx="914400" cy="914400"/>
          </a:xfrm>
          <a:solidFill>
            <a:srgbClr val="9D9DA8"/>
          </a:solidFill>
        </p:grpSpPr>
        <p:sp>
          <p:nvSpPr>
            <p:cNvPr id="147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48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49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50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151" name="Group 31"/>
          <p:cNvGrpSpPr/>
          <p:nvPr/>
        </p:nvGrpSpPr>
        <p:grpSpPr>
          <a:xfrm>
            <a:off x="6991316" y="1988052"/>
            <a:ext cx="964353" cy="964353"/>
            <a:chOff x="6528170" y="1885071"/>
            <a:chExt cx="914400" cy="914400"/>
          </a:xfrm>
        </p:grpSpPr>
        <p:sp>
          <p:nvSpPr>
            <p:cNvPr id="152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9D9DA8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53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154" name="AutoShape 128"/>
              <p:cNvSpPr/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5" name="AutoShape 129"/>
              <p:cNvSpPr/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6" name="Group 30"/>
          <p:cNvGrpSpPr/>
          <p:nvPr/>
        </p:nvGrpSpPr>
        <p:grpSpPr>
          <a:xfrm>
            <a:off x="1783314" y="4940119"/>
            <a:ext cx="964353" cy="964353"/>
            <a:chOff x="1253782" y="4684221"/>
            <a:chExt cx="914400" cy="914400"/>
          </a:xfrm>
        </p:grpSpPr>
        <p:sp>
          <p:nvSpPr>
            <p:cNvPr id="157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23264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158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59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60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161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sp>
        <p:nvSpPr>
          <p:cNvPr id="59" name="Text Placeholder 7"/>
          <p:cNvSpPr txBox="1">
            <a:spLocks/>
          </p:cNvSpPr>
          <p:nvPr/>
        </p:nvSpPr>
        <p:spPr>
          <a:xfrm>
            <a:off x="3054050" y="197795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3054050" y="23628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3054050" y="34950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3054050" y="38798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3054050" y="49809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6" name="Text Placeholder 2"/>
          <p:cNvSpPr txBox="1">
            <a:spLocks/>
          </p:cNvSpPr>
          <p:nvPr/>
        </p:nvSpPr>
        <p:spPr>
          <a:xfrm>
            <a:off x="3054050" y="53657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 Placeholder 7"/>
          <p:cNvSpPr txBox="1">
            <a:spLocks/>
          </p:cNvSpPr>
          <p:nvPr/>
        </p:nvSpPr>
        <p:spPr>
          <a:xfrm>
            <a:off x="8467714" y="197795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8" name="Text Placeholder 2"/>
          <p:cNvSpPr txBox="1">
            <a:spLocks/>
          </p:cNvSpPr>
          <p:nvPr/>
        </p:nvSpPr>
        <p:spPr>
          <a:xfrm>
            <a:off x="8467714" y="23628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 Placeholder 7"/>
          <p:cNvSpPr txBox="1">
            <a:spLocks/>
          </p:cNvSpPr>
          <p:nvPr/>
        </p:nvSpPr>
        <p:spPr>
          <a:xfrm>
            <a:off x="8467714" y="34950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8467714" y="38798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 Placeholder 7"/>
          <p:cNvSpPr txBox="1">
            <a:spLocks/>
          </p:cNvSpPr>
          <p:nvPr/>
        </p:nvSpPr>
        <p:spPr>
          <a:xfrm>
            <a:off x="8467714" y="498092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82" name="Text Placeholder 2"/>
          <p:cNvSpPr txBox="1">
            <a:spLocks/>
          </p:cNvSpPr>
          <p:nvPr/>
        </p:nvSpPr>
        <p:spPr>
          <a:xfrm>
            <a:off x="8467714" y="5365772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6" name="矩形 65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68" name="矩形 67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48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4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9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1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6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76" grpId="0"/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4708028" y="1084933"/>
            <a:ext cx="8150370" cy="6147717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027" y="2485156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01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611" y="2494782"/>
            <a:ext cx="3925222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027" y="3424324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611" y="3433949"/>
            <a:ext cx="3469536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027" y="4350173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03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613" y="4359797"/>
            <a:ext cx="3304846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027" y="5318885"/>
            <a:ext cx="640703" cy="384003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r>
              <a:rPr lang="en-US" sz="210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04</a:t>
            </a:r>
            <a:endParaRPr lang="en-GB" sz="2109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612" y="5328511"/>
            <a:ext cx="3014515" cy="374377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5718529" y="2914229"/>
            <a:ext cx="2222628" cy="964353"/>
            <a:chOff x="5621315" y="2514600"/>
            <a:chExt cx="2107496" cy="914400"/>
          </a:xfrm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sym typeface="Gill Sans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6288848" y="1644154"/>
            <a:ext cx="2222628" cy="964353"/>
            <a:chOff x="6162090" y="1310315"/>
            <a:chExt cx="2107496" cy="914400"/>
          </a:xfrm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4487459" y="5454379"/>
            <a:ext cx="2222628" cy="964353"/>
            <a:chOff x="4454013" y="4923170"/>
            <a:chExt cx="2107496" cy="914400"/>
          </a:xfrm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5107833" y="4184304"/>
            <a:ext cx="2222628" cy="964353"/>
            <a:chOff x="5042252" y="3718885"/>
            <a:chExt cx="2107496" cy="914400"/>
          </a:xfrm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33" name="矩形 32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259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117" y="3632064"/>
            <a:ext cx="5281500" cy="2200648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23264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350" y="4096130"/>
            <a:ext cx="2940853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548" y="4451617"/>
            <a:ext cx="2942752" cy="33077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73" y="3288203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833" y="3280600"/>
            <a:ext cx="775609" cy="11558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117" y="4635602"/>
            <a:ext cx="261721" cy="278796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07" y="4609985"/>
            <a:ext cx="337315" cy="33767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73" y="4624522"/>
            <a:ext cx="293878" cy="29480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760" y="4636954"/>
            <a:ext cx="280256" cy="29065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205112" y="32502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342" y="36351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81637" y="245018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867" y="283502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7224912" y="2707357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142" y="3092203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9158487" y="437423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717" y="475907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0807" y="183658"/>
            <a:ext cx="1980029" cy="504882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470807" y="544865"/>
            <a:ext cx="2496196" cy="33515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0" y="271837"/>
            <a:ext cx="470807" cy="571402"/>
            <a:chOff x="0" y="375965"/>
            <a:chExt cx="470807" cy="571402"/>
          </a:xfrm>
        </p:grpSpPr>
        <p:sp>
          <p:nvSpPr>
            <p:cNvPr id="34" name="矩形 33"/>
            <p:cNvSpPr/>
            <p:nvPr/>
          </p:nvSpPr>
          <p:spPr>
            <a:xfrm>
              <a:off x="0" y="375965"/>
              <a:ext cx="380703" cy="571402"/>
            </a:xfrm>
            <a:prstGeom prst="rect">
              <a:avLst/>
            </a:prstGeom>
            <a:solidFill>
              <a:srgbClr val="2326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71192" y="375965"/>
              <a:ext cx="99615" cy="57140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692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66413" cy="34003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 flipV="1">
            <a:off x="5781303" y="-12857"/>
            <a:ext cx="7085110" cy="7271223"/>
          </a:xfrm>
          <a:custGeom>
            <a:avLst/>
            <a:gdLst>
              <a:gd name="connsiteX0" fmla="*/ 1601745 w 5987384"/>
              <a:gd name="connsiteY0" fmla="*/ 0 h 6870191"/>
              <a:gd name="connsiteX1" fmla="*/ 5987384 w 5987384"/>
              <a:gd name="connsiteY1" fmla="*/ 0 h 6870191"/>
              <a:gd name="connsiteX2" fmla="*/ 2179128 w 5987384"/>
              <a:gd name="connsiteY2" fmla="*/ 6870191 h 6870191"/>
              <a:gd name="connsiteX3" fmla="*/ 0 w 5987384"/>
              <a:gd name="connsiteY3" fmla="*/ 6870191 h 6870191"/>
              <a:gd name="connsiteX4" fmla="*/ 0 w 5987384"/>
              <a:gd name="connsiteY4" fmla="*/ 2891132 h 6870191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70191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1601745 w 5987384"/>
              <a:gd name="connsiteY0" fmla="*/ 0 h 6894575"/>
              <a:gd name="connsiteX1" fmla="*/ 5987384 w 5987384"/>
              <a:gd name="connsiteY1" fmla="*/ 0 h 6894575"/>
              <a:gd name="connsiteX2" fmla="*/ 2252280 w 5987384"/>
              <a:gd name="connsiteY2" fmla="*/ 6894575 h 6894575"/>
              <a:gd name="connsiteX3" fmla="*/ 0 w 5987384"/>
              <a:gd name="connsiteY3" fmla="*/ 6881077 h 6894575"/>
              <a:gd name="connsiteX4" fmla="*/ 0 w 5987384"/>
              <a:gd name="connsiteY4" fmla="*/ 2891132 h 6894575"/>
              <a:gd name="connsiteX5" fmla="*/ 1601745 w 5987384"/>
              <a:gd name="connsiteY5" fmla="*/ 0 h 6894575"/>
              <a:gd name="connsiteX0" fmla="*/ 3845308 w 8230947"/>
              <a:gd name="connsiteY0" fmla="*/ 0 h 6894575"/>
              <a:gd name="connsiteX1" fmla="*/ 8230947 w 8230947"/>
              <a:gd name="connsiteY1" fmla="*/ 0 h 6894575"/>
              <a:gd name="connsiteX2" fmla="*/ 4495843 w 8230947"/>
              <a:gd name="connsiteY2" fmla="*/ 6894575 h 6894575"/>
              <a:gd name="connsiteX3" fmla="*/ 2243563 w 8230947"/>
              <a:gd name="connsiteY3" fmla="*/ 6881077 h 6894575"/>
              <a:gd name="connsiteX4" fmla="*/ 0 w 8230947"/>
              <a:gd name="connsiteY4" fmla="*/ 6886641 h 6894575"/>
              <a:gd name="connsiteX5" fmla="*/ 3845308 w 8230947"/>
              <a:gd name="connsiteY5" fmla="*/ 0 h 689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230947" h="6894575">
                <a:moveTo>
                  <a:pt x="3845308" y="0"/>
                </a:moveTo>
                <a:lnTo>
                  <a:pt x="8230947" y="0"/>
                </a:lnTo>
                <a:lnTo>
                  <a:pt x="4495843" y="6894575"/>
                </a:lnTo>
                <a:lnTo>
                  <a:pt x="2243563" y="6881077"/>
                </a:lnTo>
                <a:lnTo>
                  <a:pt x="0" y="6886641"/>
                </a:lnTo>
                <a:lnTo>
                  <a:pt x="3845308" y="0"/>
                </a:lnTo>
                <a:close/>
              </a:path>
            </a:pathLst>
          </a:custGeom>
          <a:solidFill>
            <a:srgbClr val="1F2959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9381703" y="4408413"/>
            <a:ext cx="216881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latin typeface="Agency FB" panose="020B0503020202020204" pitchFamily="34" charset="0"/>
                <a:ea typeface="Kozuka Gothic Pro B" panose="020B0800000000000000" pitchFamily="34" charset="-128"/>
              </a:rPr>
              <a:t>02</a:t>
            </a:r>
            <a:endParaRPr lang="zh-CN" altLang="en-US" sz="16600" dirty="0">
              <a:solidFill>
                <a:schemeClr val="bg1"/>
              </a:solidFill>
              <a:latin typeface="Agency FB" panose="020B0503020202020204" pitchFamily="34" charset="0"/>
              <a:ea typeface="Kozuka Gothic Pro B" panose="020B0800000000000000" pitchFamily="34" charset="-128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972991" y="5056485"/>
            <a:ext cx="23488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solidFill>
                  <a:srgbClr val="1F2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相关标题文字</a:t>
            </a:r>
            <a:endParaRPr lang="zh-CN" altLang="en-US" sz="2800" dirty="0">
              <a:solidFill>
                <a:srgbClr val="1F2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972991" y="5524510"/>
            <a:ext cx="3206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200" dirty="0" smtClean="0">
                <a:solidFill>
                  <a:srgbClr val="1F2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zh-CN" altLang="en-US" sz="1200" dirty="0">
              <a:solidFill>
                <a:srgbClr val="1F2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2136" y="728148"/>
            <a:ext cx="2563522" cy="806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4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464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107521" y="5579705"/>
            <a:ext cx="2952328" cy="0"/>
          </a:xfrm>
          <a:prstGeom prst="line">
            <a:avLst/>
          </a:prstGeom>
          <a:ln w="9525">
            <a:solidFill>
              <a:srgbClr val="1F2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2" grpId="0"/>
      <p:bldP spid="33" grpId="0"/>
      <p:bldP spid="34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32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4743</Words>
  <Application>Microsoft Office PowerPoint</Application>
  <PresentationFormat>自定义</PresentationFormat>
  <Paragraphs>312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简洁年中工作总结</dc:title>
  <dc:creator/>
  <cp:keywords>第一PPT模板网：www.1ppt.com</cp:keywords>
  <cp:lastModifiedBy/>
  <cp:revision>1</cp:revision>
  <dcterms:created xsi:type="dcterms:W3CDTF">2016-09-19T15:16:05Z</dcterms:created>
  <dcterms:modified xsi:type="dcterms:W3CDTF">2017-07-23T07:50:59Z</dcterms:modified>
</cp:coreProperties>
</file>