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89" r:id="rId2"/>
  </p:sldMasterIdLst>
  <p:notesMasterIdLst>
    <p:notesMasterId r:id="rId5"/>
  </p:notesMasterIdLst>
  <p:sldIdLst>
    <p:sldId id="3176" r:id="rId3"/>
    <p:sldId id="3217" r:id="rId4"/>
  </p:sldIdLst>
  <p:sldSz cx="12858750" cy="7232650"/>
  <p:notesSz cx="6858000" cy="9144000"/>
  <p:custDataLst>
    <p:tags r:id="rId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397"/>
    <a:srgbClr val="00A7FB"/>
    <a:srgbClr val="CE3184"/>
    <a:srgbClr val="87AE1F"/>
    <a:srgbClr val="02B8CD"/>
    <a:srgbClr val="2E7438"/>
    <a:srgbClr val="063A3C"/>
    <a:srgbClr val="0E1F0D"/>
    <a:srgbClr val="266435"/>
    <a:srgbClr val="286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2" autoAdjust="0"/>
    <p:restoredTop sz="92986" autoAdjust="0"/>
  </p:normalViewPr>
  <p:slideViewPr>
    <p:cSldViewPr>
      <p:cViewPr>
        <p:scale>
          <a:sx n="66" d="100"/>
          <a:sy n="66" d="100"/>
        </p:scale>
        <p:origin x="-330" y="-1362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59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7648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7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15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01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7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00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5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4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3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12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28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0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73000">
                <a:srgbClr val="E6E6E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152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4690518"/>
            <a:ext cx="12858045" cy="22481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48" y="5098811"/>
            <a:ext cx="12858045" cy="163610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65998"/>
            <a:ext cx="12858397" cy="16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2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13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4.pptx"/>
</p:tagLst>
</file>

<file path=ppt/theme/theme1.xml><?xml version="1.0" encoding="utf-8"?>
<a:theme xmlns:a="http://schemas.openxmlformats.org/drawingml/2006/main" name="第一PPT，www.1ppt.com">
  <a:themeElements>
    <a:clrScheme name="自定义 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5EEFB"/>
      </a:accent1>
      <a:accent2>
        <a:srgbClr val="00A7FB"/>
      </a:accent2>
      <a:accent3>
        <a:srgbClr val="006397"/>
      </a:accent3>
      <a:accent4>
        <a:srgbClr val="55EEFB"/>
      </a:accent4>
      <a:accent5>
        <a:srgbClr val="00A7FB"/>
      </a:accent5>
      <a:accent6>
        <a:srgbClr val="006397"/>
      </a:accent6>
      <a:hlink>
        <a:srgbClr val="55EEFB"/>
      </a:hlink>
      <a:folHlink>
        <a:srgbClr val="00A7FB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第一PPT模板网：www.1ppt.com</cp:keywords>
  <cp:lastModifiedBy/>
  <cp:revision>1</cp:revision>
  <dcterms:created xsi:type="dcterms:W3CDTF">2016-09-19T10:15:07Z</dcterms:created>
  <dcterms:modified xsi:type="dcterms:W3CDTF">2017-07-17T09:15:21Z</dcterms:modified>
</cp:coreProperties>
</file>