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7"/>
  </p:notesMasterIdLst>
  <p:handoutMasterIdLst>
    <p:handoutMasterId r:id="rId28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359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630" y="-10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822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5797-4685-8731-2320CA5987B3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5797-4685-8731-2320CA5987B3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5797-4685-8731-2320CA5987B3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5797-4685-8731-2320CA5987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6464384"/>
        <c:axId val="236478464"/>
      </c:areaChart>
      <c:catAx>
        <c:axId val="236464384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236478464"/>
        <c:crosses val="autoZero"/>
        <c:auto val="1"/>
        <c:lblAlgn val="ctr"/>
        <c:lblOffset val="100"/>
        <c:noMultiLvlLbl val="1"/>
      </c:catAx>
      <c:valAx>
        <c:axId val="2364784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36464384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2017/7/17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2017/7/17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1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581124" y="1310286"/>
            <a:ext cx="2012591" cy="696700"/>
          </a:xfrm>
          <a:prstGeom prst="rect">
            <a:avLst/>
          </a:prstGeom>
          <a:noFill/>
        </p:spPr>
        <p:txBody>
          <a:bodyPr wrap="square" lIns="80363" tIns="40181" rIns="80363" bIns="40181" rtlCol="0">
            <a:spAutoFit/>
          </a:bodyPr>
          <a:lstStyle/>
          <a:p>
            <a:r>
              <a:rPr lang="zh-CN" altLang="en-US" sz="4000" dirty="0">
                <a:solidFill>
                  <a:srgbClr val="00A7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 录</a:t>
            </a:r>
            <a:endParaRPr lang="en-US" sz="4000" dirty="0">
              <a:solidFill>
                <a:srgbClr val="00A7F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9" name="Straight Connector 22"/>
          <p:cNvCxnSpPr/>
          <p:nvPr/>
        </p:nvCxnSpPr>
        <p:spPr>
          <a:xfrm>
            <a:off x="395536" y="1980925"/>
            <a:ext cx="2163536" cy="0"/>
          </a:xfrm>
          <a:prstGeom prst="line">
            <a:avLst/>
          </a:prstGeom>
          <a:noFill/>
          <a:ln w="9525" cap="flat" cmpd="sng" algn="ctr">
            <a:solidFill>
              <a:srgbClr val="00A7FB"/>
            </a:solidFill>
            <a:prstDash val="solid"/>
            <a:miter lim="800000"/>
          </a:ln>
          <a:effectLst/>
        </p:spPr>
      </p:cxnSp>
      <p:cxnSp>
        <p:nvCxnSpPr>
          <p:cNvPr id="30" name="Straight Connector 53"/>
          <p:cNvCxnSpPr/>
          <p:nvPr/>
        </p:nvCxnSpPr>
        <p:spPr>
          <a:xfrm>
            <a:off x="991033" y="1989056"/>
            <a:ext cx="0" cy="1333663"/>
          </a:xfrm>
          <a:prstGeom prst="line">
            <a:avLst/>
          </a:prstGeom>
          <a:noFill/>
          <a:ln w="9525" cap="flat" cmpd="sng" algn="ctr">
            <a:solidFill>
              <a:srgbClr val="00A7FB"/>
            </a:solidFill>
            <a:prstDash val="solid"/>
            <a:miter lim="800000"/>
          </a:ln>
          <a:effectLst/>
        </p:spPr>
      </p:cxnSp>
      <p:cxnSp>
        <p:nvCxnSpPr>
          <p:cNvPr id="31" name="Straight Connector 55"/>
          <p:cNvCxnSpPr/>
          <p:nvPr/>
        </p:nvCxnSpPr>
        <p:spPr>
          <a:xfrm flipV="1">
            <a:off x="991031" y="2942498"/>
            <a:ext cx="1484287" cy="386126"/>
          </a:xfrm>
          <a:prstGeom prst="line">
            <a:avLst/>
          </a:prstGeom>
          <a:noFill/>
          <a:ln w="9525" cap="flat" cmpd="sng" algn="ctr">
            <a:solidFill>
              <a:srgbClr val="00A7FB"/>
            </a:solidFill>
            <a:prstDash val="solid"/>
            <a:miter lim="800000"/>
          </a:ln>
          <a:effectLst/>
        </p:spPr>
      </p:cxnSp>
      <p:cxnSp>
        <p:nvCxnSpPr>
          <p:cNvPr id="32" name="Straight Connector 57"/>
          <p:cNvCxnSpPr/>
          <p:nvPr/>
        </p:nvCxnSpPr>
        <p:spPr>
          <a:xfrm>
            <a:off x="2802365" y="3437570"/>
            <a:ext cx="0" cy="260298"/>
          </a:xfrm>
          <a:prstGeom prst="line">
            <a:avLst/>
          </a:prstGeom>
          <a:noFill/>
          <a:ln w="9525" cap="flat" cmpd="sng" algn="ctr">
            <a:solidFill>
              <a:srgbClr val="00A7FB"/>
            </a:solidFill>
            <a:prstDash val="solid"/>
            <a:miter lim="800000"/>
          </a:ln>
          <a:effectLst/>
        </p:spPr>
      </p:cxnSp>
      <p:cxnSp>
        <p:nvCxnSpPr>
          <p:cNvPr id="33" name="Straight Connector 58"/>
          <p:cNvCxnSpPr/>
          <p:nvPr/>
        </p:nvCxnSpPr>
        <p:spPr>
          <a:xfrm flipV="1">
            <a:off x="2802363" y="3317648"/>
            <a:ext cx="1484287" cy="386126"/>
          </a:xfrm>
          <a:prstGeom prst="line">
            <a:avLst/>
          </a:prstGeom>
          <a:noFill/>
          <a:ln w="9525" cap="flat" cmpd="sng" algn="ctr">
            <a:solidFill>
              <a:srgbClr val="00A7FB"/>
            </a:solidFill>
            <a:prstDash val="solid"/>
            <a:miter lim="800000"/>
          </a:ln>
          <a:effectLst/>
        </p:spPr>
      </p:cxnSp>
      <p:cxnSp>
        <p:nvCxnSpPr>
          <p:cNvPr id="34" name="Straight Connector 60"/>
          <p:cNvCxnSpPr/>
          <p:nvPr/>
        </p:nvCxnSpPr>
        <p:spPr>
          <a:xfrm>
            <a:off x="4577561" y="3812719"/>
            <a:ext cx="0" cy="260298"/>
          </a:xfrm>
          <a:prstGeom prst="line">
            <a:avLst/>
          </a:prstGeom>
          <a:noFill/>
          <a:ln w="9525" cap="flat" cmpd="sng" algn="ctr">
            <a:solidFill>
              <a:srgbClr val="00A7FB"/>
            </a:solidFill>
            <a:prstDash val="solid"/>
            <a:miter lim="800000"/>
          </a:ln>
          <a:effectLst/>
        </p:spPr>
      </p:cxnSp>
      <p:cxnSp>
        <p:nvCxnSpPr>
          <p:cNvPr id="35" name="Straight Connector 61"/>
          <p:cNvCxnSpPr/>
          <p:nvPr/>
        </p:nvCxnSpPr>
        <p:spPr>
          <a:xfrm flipV="1">
            <a:off x="4577561" y="3692796"/>
            <a:ext cx="1484287" cy="386126"/>
          </a:xfrm>
          <a:prstGeom prst="line">
            <a:avLst/>
          </a:prstGeom>
          <a:noFill/>
          <a:ln w="9525" cap="flat" cmpd="sng" algn="ctr">
            <a:solidFill>
              <a:srgbClr val="00A7FB"/>
            </a:solidFill>
            <a:prstDash val="solid"/>
            <a:miter lim="800000"/>
          </a:ln>
          <a:effectLst/>
        </p:spPr>
      </p:cxnSp>
      <p:cxnSp>
        <p:nvCxnSpPr>
          <p:cNvPr id="36" name="Straight Connector 63"/>
          <p:cNvCxnSpPr/>
          <p:nvPr/>
        </p:nvCxnSpPr>
        <p:spPr>
          <a:xfrm>
            <a:off x="6399871" y="4187868"/>
            <a:ext cx="0" cy="260298"/>
          </a:xfrm>
          <a:prstGeom prst="line">
            <a:avLst/>
          </a:prstGeom>
          <a:noFill/>
          <a:ln w="9525" cap="flat" cmpd="sng" algn="ctr">
            <a:solidFill>
              <a:srgbClr val="00A7FB"/>
            </a:solidFill>
            <a:prstDash val="solid"/>
            <a:miter lim="800000"/>
          </a:ln>
          <a:effectLst/>
        </p:spPr>
      </p:cxnSp>
      <p:cxnSp>
        <p:nvCxnSpPr>
          <p:cNvPr id="37" name="Straight Connector 64"/>
          <p:cNvCxnSpPr/>
          <p:nvPr/>
        </p:nvCxnSpPr>
        <p:spPr>
          <a:xfrm flipV="1">
            <a:off x="6399871" y="4067945"/>
            <a:ext cx="1484287" cy="386126"/>
          </a:xfrm>
          <a:prstGeom prst="line">
            <a:avLst/>
          </a:prstGeom>
          <a:noFill/>
          <a:ln w="9525" cap="flat" cmpd="sng" algn="ctr">
            <a:solidFill>
              <a:srgbClr val="00A7FB"/>
            </a:solidFill>
            <a:prstDash val="solid"/>
            <a:miter lim="800000"/>
          </a:ln>
          <a:effectLst/>
        </p:spPr>
      </p:cxnSp>
      <p:grpSp>
        <p:nvGrpSpPr>
          <p:cNvPr id="38" name="组合 37"/>
          <p:cNvGrpSpPr/>
          <p:nvPr/>
        </p:nvGrpSpPr>
        <p:grpSpPr>
          <a:xfrm>
            <a:off x="2056129" y="2330777"/>
            <a:ext cx="1143509" cy="114350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" name="同心圆 3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2048557" y="2788725"/>
            <a:ext cx="11837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4012348" y="2738991"/>
            <a:ext cx="1127053" cy="112705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3994772" y="3188711"/>
            <a:ext cx="11837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5808663" y="3162207"/>
            <a:ext cx="1127053" cy="112705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7" name="同心圆 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5787865" y="3607261"/>
            <a:ext cx="11837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7656736" y="3526085"/>
            <a:ext cx="1127053" cy="112705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1" name="同心圆 5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81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ysClr val="window" lastClr="FFFFFF"/>
                </a:gs>
                <a:gs pos="51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89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7656089" y="3967617"/>
            <a:ext cx="11837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3"/>
          <p:cNvGrpSpPr/>
          <p:nvPr/>
        </p:nvGrpSpPr>
        <p:grpSpPr>
          <a:xfrm>
            <a:off x="3574431" y="2783563"/>
            <a:ext cx="391454" cy="525651"/>
            <a:chOff x="794181" y="2176759"/>
            <a:chExt cx="345598" cy="464074"/>
          </a:xfrm>
        </p:grpSpPr>
        <p:sp>
          <p:nvSpPr>
            <p:cNvPr id="65" name="Freeform 7"/>
            <p:cNvSpPr>
              <a:spLocks noEditPoints="1"/>
            </p:cNvSpPr>
            <p:nvPr/>
          </p:nvSpPr>
          <p:spPr bwMode="auto">
            <a:xfrm>
              <a:off x="829066" y="2176759"/>
              <a:ext cx="272155" cy="464074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rgbClr val="55EEFB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94181" y="2216099"/>
              <a:ext cx="345598" cy="190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26%</a:t>
              </a:r>
            </a:p>
          </p:txBody>
        </p:sp>
      </p:grpSp>
      <p:grpSp>
        <p:nvGrpSpPr>
          <p:cNvPr id="67" name="Group 6"/>
          <p:cNvGrpSpPr/>
          <p:nvPr/>
        </p:nvGrpSpPr>
        <p:grpSpPr>
          <a:xfrm>
            <a:off x="1742569" y="2095706"/>
            <a:ext cx="391454" cy="525651"/>
            <a:chOff x="794181" y="2176759"/>
            <a:chExt cx="345597" cy="464074"/>
          </a:xfrm>
        </p:grpSpPr>
        <p:sp>
          <p:nvSpPr>
            <p:cNvPr id="68" name="Freeform 7"/>
            <p:cNvSpPr>
              <a:spLocks noEditPoints="1"/>
            </p:cNvSpPr>
            <p:nvPr/>
          </p:nvSpPr>
          <p:spPr bwMode="auto">
            <a:xfrm>
              <a:off x="829066" y="2176759"/>
              <a:ext cx="272155" cy="464074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rgbClr val="00A7FB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94181" y="2216099"/>
              <a:ext cx="345597" cy="190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56%</a:t>
              </a:r>
            </a:p>
          </p:txBody>
        </p:sp>
      </p:grpSp>
      <p:grpSp>
        <p:nvGrpSpPr>
          <p:cNvPr id="70" name="Group 9"/>
          <p:cNvGrpSpPr/>
          <p:nvPr/>
        </p:nvGrpSpPr>
        <p:grpSpPr>
          <a:xfrm>
            <a:off x="2703187" y="2460603"/>
            <a:ext cx="391454" cy="525651"/>
            <a:chOff x="794181" y="2176759"/>
            <a:chExt cx="345597" cy="464074"/>
          </a:xfrm>
        </p:grpSpPr>
        <p:sp>
          <p:nvSpPr>
            <p:cNvPr id="71" name="Freeform 7"/>
            <p:cNvSpPr>
              <a:spLocks noEditPoints="1"/>
            </p:cNvSpPr>
            <p:nvPr/>
          </p:nvSpPr>
          <p:spPr bwMode="auto">
            <a:xfrm>
              <a:off x="829066" y="2176759"/>
              <a:ext cx="272155" cy="464074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rgbClr val="006397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94181" y="2216099"/>
              <a:ext cx="345597" cy="190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45%</a:t>
              </a:r>
            </a:p>
          </p:txBody>
        </p:sp>
      </p:grpSp>
      <p:grpSp>
        <p:nvGrpSpPr>
          <p:cNvPr id="73" name="Group 12"/>
          <p:cNvGrpSpPr/>
          <p:nvPr/>
        </p:nvGrpSpPr>
        <p:grpSpPr>
          <a:xfrm>
            <a:off x="944959" y="2615266"/>
            <a:ext cx="391454" cy="525651"/>
            <a:chOff x="794181" y="2176759"/>
            <a:chExt cx="345597" cy="464074"/>
          </a:xfrm>
        </p:grpSpPr>
        <p:sp>
          <p:nvSpPr>
            <p:cNvPr id="74" name="Freeform 7"/>
            <p:cNvSpPr>
              <a:spLocks noEditPoints="1"/>
            </p:cNvSpPr>
            <p:nvPr/>
          </p:nvSpPr>
          <p:spPr bwMode="auto">
            <a:xfrm>
              <a:off x="829066" y="2176759"/>
              <a:ext cx="272155" cy="464074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rgbClr val="55EEFB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94181" y="2216099"/>
              <a:ext cx="345597" cy="190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39%</a:t>
              </a:r>
            </a:p>
          </p:txBody>
        </p:sp>
      </p:grpSp>
      <p:grpSp>
        <p:nvGrpSpPr>
          <p:cNvPr id="76" name="Group 15"/>
          <p:cNvGrpSpPr/>
          <p:nvPr/>
        </p:nvGrpSpPr>
        <p:grpSpPr>
          <a:xfrm>
            <a:off x="8056104" y="2429898"/>
            <a:ext cx="391454" cy="525651"/>
            <a:chOff x="794181" y="2176759"/>
            <a:chExt cx="345597" cy="464074"/>
          </a:xfrm>
        </p:grpSpPr>
        <p:sp>
          <p:nvSpPr>
            <p:cNvPr id="77" name="Freeform 7"/>
            <p:cNvSpPr>
              <a:spLocks noEditPoints="1"/>
            </p:cNvSpPr>
            <p:nvPr/>
          </p:nvSpPr>
          <p:spPr bwMode="auto">
            <a:xfrm>
              <a:off x="829066" y="2176759"/>
              <a:ext cx="272155" cy="464074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rgbClr val="55EEFB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94181" y="2216099"/>
              <a:ext cx="345597" cy="190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26%</a:t>
              </a:r>
            </a:p>
          </p:txBody>
        </p:sp>
      </p:grpSp>
      <p:grpSp>
        <p:nvGrpSpPr>
          <p:cNvPr id="79" name="Group 18"/>
          <p:cNvGrpSpPr/>
          <p:nvPr/>
        </p:nvGrpSpPr>
        <p:grpSpPr>
          <a:xfrm>
            <a:off x="6689583" y="2778676"/>
            <a:ext cx="391454" cy="525651"/>
            <a:chOff x="794181" y="2176759"/>
            <a:chExt cx="345597" cy="464074"/>
          </a:xfrm>
        </p:grpSpPr>
        <p:sp>
          <p:nvSpPr>
            <p:cNvPr id="80" name="Freeform 7"/>
            <p:cNvSpPr>
              <a:spLocks noEditPoints="1"/>
            </p:cNvSpPr>
            <p:nvPr/>
          </p:nvSpPr>
          <p:spPr bwMode="auto">
            <a:xfrm>
              <a:off x="829066" y="2176759"/>
              <a:ext cx="272155" cy="464074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rgbClr val="00A7FB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94181" y="2216099"/>
              <a:ext cx="345597" cy="190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56%</a:t>
              </a:r>
            </a:p>
          </p:txBody>
        </p:sp>
      </p:grpSp>
      <p:grpSp>
        <p:nvGrpSpPr>
          <p:cNvPr id="82" name="Group 21"/>
          <p:cNvGrpSpPr/>
          <p:nvPr/>
        </p:nvGrpSpPr>
        <p:grpSpPr>
          <a:xfrm>
            <a:off x="7402899" y="2610780"/>
            <a:ext cx="391454" cy="525651"/>
            <a:chOff x="794181" y="2176759"/>
            <a:chExt cx="345597" cy="464074"/>
          </a:xfrm>
        </p:grpSpPr>
        <p:sp>
          <p:nvSpPr>
            <p:cNvPr id="83" name="Freeform 7"/>
            <p:cNvSpPr>
              <a:spLocks noEditPoints="1"/>
            </p:cNvSpPr>
            <p:nvPr/>
          </p:nvSpPr>
          <p:spPr bwMode="auto">
            <a:xfrm>
              <a:off x="829066" y="2176759"/>
              <a:ext cx="272155" cy="464074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rgbClr val="006397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794181" y="2216099"/>
              <a:ext cx="345597" cy="190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45%</a:t>
              </a:r>
            </a:p>
          </p:txBody>
        </p:sp>
      </p:grpSp>
      <p:grpSp>
        <p:nvGrpSpPr>
          <p:cNvPr id="85" name="Group 24"/>
          <p:cNvGrpSpPr/>
          <p:nvPr/>
        </p:nvGrpSpPr>
        <p:grpSpPr>
          <a:xfrm>
            <a:off x="5957647" y="1916832"/>
            <a:ext cx="391454" cy="525651"/>
            <a:chOff x="794181" y="2176759"/>
            <a:chExt cx="345598" cy="464074"/>
          </a:xfrm>
        </p:grpSpPr>
        <p:sp>
          <p:nvSpPr>
            <p:cNvPr id="86" name="Freeform 7"/>
            <p:cNvSpPr>
              <a:spLocks noEditPoints="1"/>
            </p:cNvSpPr>
            <p:nvPr/>
          </p:nvSpPr>
          <p:spPr bwMode="auto">
            <a:xfrm>
              <a:off x="829066" y="2176759"/>
              <a:ext cx="272155" cy="464074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rgbClr val="55EEFB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794181" y="2216099"/>
              <a:ext cx="345598" cy="190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39%</a:t>
              </a:r>
            </a:p>
          </p:txBody>
        </p:sp>
      </p:grpSp>
      <p:grpSp>
        <p:nvGrpSpPr>
          <p:cNvPr id="88" name="Group 27"/>
          <p:cNvGrpSpPr/>
          <p:nvPr/>
        </p:nvGrpSpPr>
        <p:grpSpPr>
          <a:xfrm>
            <a:off x="4431622" y="2600427"/>
            <a:ext cx="391454" cy="525651"/>
            <a:chOff x="794181" y="2176759"/>
            <a:chExt cx="345597" cy="464074"/>
          </a:xfrm>
        </p:grpSpPr>
        <p:sp>
          <p:nvSpPr>
            <p:cNvPr id="89" name="Freeform 7"/>
            <p:cNvSpPr>
              <a:spLocks noEditPoints="1"/>
            </p:cNvSpPr>
            <p:nvPr/>
          </p:nvSpPr>
          <p:spPr bwMode="auto">
            <a:xfrm>
              <a:off x="829066" y="2176759"/>
              <a:ext cx="272155" cy="464074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rgbClr val="00A7FB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794181" y="2216099"/>
              <a:ext cx="345597" cy="190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26%</a:t>
              </a:r>
            </a:p>
          </p:txBody>
        </p:sp>
      </p:grpSp>
      <p:grpSp>
        <p:nvGrpSpPr>
          <p:cNvPr id="91" name="Group 30"/>
          <p:cNvGrpSpPr/>
          <p:nvPr/>
        </p:nvGrpSpPr>
        <p:grpSpPr>
          <a:xfrm>
            <a:off x="5229231" y="2992894"/>
            <a:ext cx="391454" cy="525651"/>
            <a:chOff x="794181" y="2176759"/>
            <a:chExt cx="345597" cy="464074"/>
          </a:xfrm>
        </p:grpSpPr>
        <p:sp>
          <p:nvSpPr>
            <p:cNvPr id="92" name="Freeform 7"/>
            <p:cNvSpPr>
              <a:spLocks noEditPoints="1"/>
            </p:cNvSpPr>
            <p:nvPr/>
          </p:nvSpPr>
          <p:spPr bwMode="auto">
            <a:xfrm>
              <a:off x="829066" y="2176759"/>
              <a:ext cx="272155" cy="464074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rgbClr val="006397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794181" y="2216099"/>
              <a:ext cx="345597" cy="190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26%</a:t>
              </a:r>
            </a:p>
          </p:txBody>
        </p:sp>
      </p:grpSp>
      <p:sp>
        <p:nvSpPr>
          <p:cNvPr id="94" name="Content Placeholder 2"/>
          <p:cNvSpPr txBox="1">
            <a:spLocks/>
          </p:cNvSpPr>
          <p:nvPr/>
        </p:nvSpPr>
        <p:spPr>
          <a:xfrm>
            <a:off x="319235" y="4929736"/>
            <a:ext cx="8689573" cy="691533"/>
          </a:xfrm>
          <a:prstGeom prst="rect">
            <a:avLst/>
          </a:prstGeom>
        </p:spPr>
        <p:txBody>
          <a:bodyPr vert="horz" lIns="128580" tIns="64290" rIns="128580" bIns="6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5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5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</a:t>
            </a:r>
            <a:r>
              <a:rPr lang="zh-CN" altLang="en-US" sz="5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GB" altLang="zh-CN" sz="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altLang="zh-CN" sz="5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itle 13"/>
          <p:cNvSpPr txBox="1">
            <a:spLocks/>
          </p:cNvSpPr>
          <p:nvPr/>
        </p:nvSpPr>
        <p:spPr>
          <a:xfrm>
            <a:off x="319236" y="4765852"/>
            <a:ext cx="1215503" cy="195408"/>
          </a:xfrm>
          <a:prstGeom prst="rect">
            <a:avLst/>
          </a:prstGeom>
        </p:spPr>
        <p:txBody>
          <a:bodyPr vert="horz" lIns="128580" tIns="64290" rIns="128580" bIns="6429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6" name="Group 35"/>
          <p:cNvGrpSpPr/>
          <p:nvPr/>
        </p:nvGrpSpPr>
        <p:grpSpPr>
          <a:xfrm>
            <a:off x="482361" y="3201188"/>
            <a:ext cx="1316644" cy="1196204"/>
            <a:chOff x="755576" y="2395604"/>
            <a:chExt cx="1162406" cy="1056077"/>
          </a:xfrm>
        </p:grpSpPr>
        <p:sp>
          <p:nvSpPr>
            <p:cNvPr id="97" name="Isosceles Triangle 2"/>
            <p:cNvSpPr/>
            <p:nvPr/>
          </p:nvSpPr>
          <p:spPr>
            <a:xfrm>
              <a:off x="755576" y="2395604"/>
              <a:ext cx="1162406" cy="828163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55EEFB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Content Placeholder 2"/>
            <p:cNvSpPr txBox="1">
              <a:spLocks/>
            </p:cNvSpPr>
            <p:nvPr/>
          </p:nvSpPr>
          <p:spPr>
            <a:xfrm>
              <a:off x="988884" y="3235159"/>
              <a:ext cx="695790" cy="216522"/>
            </a:xfrm>
            <a:prstGeom prst="rect">
              <a:avLst/>
            </a:prstGeom>
          </p:spPr>
          <p:txBody>
            <a:bodyPr vert="horz" wrap="square" lIns="128580" tIns="64290" rIns="128580" bIns="6429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5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5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38"/>
          <p:cNvGrpSpPr/>
          <p:nvPr/>
        </p:nvGrpSpPr>
        <p:grpSpPr>
          <a:xfrm>
            <a:off x="1279969" y="2705289"/>
            <a:ext cx="1316644" cy="1692102"/>
            <a:chOff x="1459750" y="1957798"/>
            <a:chExt cx="1162406" cy="1493883"/>
          </a:xfrm>
        </p:grpSpPr>
        <p:sp>
          <p:nvSpPr>
            <p:cNvPr id="100" name="Isosceles Triangle 2"/>
            <p:cNvSpPr/>
            <p:nvPr/>
          </p:nvSpPr>
          <p:spPr>
            <a:xfrm>
              <a:off x="1459750" y="1957798"/>
              <a:ext cx="1162406" cy="1265969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00A7FB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Content Placeholder 2"/>
            <p:cNvSpPr txBox="1">
              <a:spLocks/>
            </p:cNvSpPr>
            <p:nvPr/>
          </p:nvSpPr>
          <p:spPr>
            <a:xfrm>
              <a:off x="1691223" y="3235159"/>
              <a:ext cx="695790" cy="216522"/>
            </a:xfrm>
            <a:prstGeom prst="rect">
              <a:avLst/>
            </a:prstGeom>
          </p:spPr>
          <p:txBody>
            <a:bodyPr vert="horz" wrap="square" lIns="128580" tIns="64290" rIns="128580" bIns="6429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5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5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41"/>
          <p:cNvGrpSpPr/>
          <p:nvPr/>
        </p:nvGrpSpPr>
        <p:grpSpPr>
          <a:xfrm>
            <a:off x="2293414" y="3046389"/>
            <a:ext cx="1210989" cy="1351004"/>
            <a:chOff x="2354476" y="2258939"/>
            <a:chExt cx="1069128" cy="1192742"/>
          </a:xfrm>
        </p:grpSpPr>
        <p:sp>
          <p:nvSpPr>
            <p:cNvPr id="103" name="Isosceles Triangle 2"/>
            <p:cNvSpPr/>
            <p:nvPr/>
          </p:nvSpPr>
          <p:spPr>
            <a:xfrm>
              <a:off x="2354476" y="2258939"/>
              <a:ext cx="1069128" cy="964828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006397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Content Placeholder 2"/>
            <p:cNvSpPr txBox="1">
              <a:spLocks/>
            </p:cNvSpPr>
            <p:nvPr/>
          </p:nvSpPr>
          <p:spPr>
            <a:xfrm>
              <a:off x="2539310" y="3235159"/>
              <a:ext cx="695790" cy="216522"/>
            </a:xfrm>
            <a:prstGeom prst="rect">
              <a:avLst/>
            </a:prstGeom>
          </p:spPr>
          <p:txBody>
            <a:bodyPr vert="horz" wrap="square" lIns="128580" tIns="64290" rIns="128580" bIns="6429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5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5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5" name="Group 44"/>
          <p:cNvGrpSpPr/>
          <p:nvPr/>
        </p:nvGrpSpPr>
        <p:grpSpPr>
          <a:xfrm>
            <a:off x="3205536" y="3385028"/>
            <a:ext cx="1129238" cy="1012365"/>
            <a:chOff x="3159748" y="2557908"/>
            <a:chExt cx="996954" cy="893773"/>
          </a:xfrm>
        </p:grpSpPr>
        <p:sp>
          <p:nvSpPr>
            <p:cNvPr id="106" name="Isosceles Triangle 2"/>
            <p:cNvSpPr/>
            <p:nvPr/>
          </p:nvSpPr>
          <p:spPr>
            <a:xfrm>
              <a:off x="3159748" y="2557908"/>
              <a:ext cx="996954" cy="665859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55EEFB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Content Placeholder 2"/>
            <p:cNvSpPr txBox="1">
              <a:spLocks/>
            </p:cNvSpPr>
            <p:nvPr/>
          </p:nvSpPr>
          <p:spPr>
            <a:xfrm>
              <a:off x="3308495" y="3235159"/>
              <a:ext cx="695790" cy="216522"/>
            </a:xfrm>
            <a:prstGeom prst="rect">
              <a:avLst/>
            </a:prstGeom>
          </p:spPr>
          <p:txBody>
            <a:bodyPr vert="horz" wrap="square" lIns="128580" tIns="64290" rIns="128580" bIns="6429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5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5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47"/>
          <p:cNvGrpSpPr/>
          <p:nvPr/>
        </p:nvGrpSpPr>
        <p:grpSpPr>
          <a:xfrm>
            <a:off x="3969023" y="3201188"/>
            <a:ext cx="1316644" cy="1196204"/>
            <a:chOff x="3833796" y="2395604"/>
            <a:chExt cx="1162406" cy="1056077"/>
          </a:xfrm>
        </p:grpSpPr>
        <p:sp>
          <p:nvSpPr>
            <p:cNvPr id="109" name="Isosceles Triangle 2"/>
            <p:cNvSpPr/>
            <p:nvPr/>
          </p:nvSpPr>
          <p:spPr>
            <a:xfrm>
              <a:off x="3833796" y="2395604"/>
              <a:ext cx="1162406" cy="828163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00A7FB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Content Placeholder 2"/>
            <p:cNvSpPr txBox="1">
              <a:spLocks/>
            </p:cNvSpPr>
            <p:nvPr/>
          </p:nvSpPr>
          <p:spPr>
            <a:xfrm>
              <a:off x="4065269" y="3235159"/>
              <a:ext cx="695790" cy="216522"/>
            </a:xfrm>
            <a:prstGeom prst="rect">
              <a:avLst/>
            </a:prstGeom>
          </p:spPr>
          <p:txBody>
            <a:bodyPr vert="horz" wrap="square" lIns="128580" tIns="64290" rIns="128580" bIns="6429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5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5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50"/>
          <p:cNvGrpSpPr/>
          <p:nvPr/>
        </p:nvGrpSpPr>
        <p:grpSpPr>
          <a:xfrm>
            <a:off x="4766633" y="3592814"/>
            <a:ext cx="1316644" cy="804580"/>
            <a:chOff x="4537970" y="2741353"/>
            <a:chExt cx="1162406" cy="710328"/>
          </a:xfrm>
        </p:grpSpPr>
        <p:sp>
          <p:nvSpPr>
            <p:cNvPr id="112" name="Isosceles Triangle 2"/>
            <p:cNvSpPr/>
            <p:nvPr/>
          </p:nvSpPr>
          <p:spPr>
            <a:xfrm>
              <a:off x="4537970" y="2741353"/>
              <a:ext cx="1162406" cy="482414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006397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Content Placeholder 2"/>
            <p:cNvSpPr txBox="1">
              <a:spLocks/>
            </p:cNvSpPr>
            <p:nvPr/>
          </p:nvSpPr>
          <p:spPr>
            <a:xfrm>
              <a:off x="4771278" y="3235159"/>
              <a:ext cx="695790" cy="216522"/>
            </a:xfrm>
            <a:prstGeom prst="rect">
              <a:avLst/>
            </a:prstGeom>
          </p:spPr>
          <p:txBody>
            <a:bodyPr vert="horz" wrap="square" lIns="128580" tIns="64290" rIns="128580" bIns="6429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5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5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53"/>
          <p:cNvGrpSpPr/>
          <p:nvPr/>
        </p:nvGrpSpPr>
        <p:grpSpPr>
          <a:xfrm>
            <a:off x="5457678" y="2505162"/>
            <a:ext cx="1400989" cy="1892231"/>
            <a:chOff x="5148063" y="1781113"/>
            <a:chExt cx="1236871" cy="1670568"/>
          </a:xfrm>
        </p:grpSpPr>
        <p:sp>
          <p:nvSpPr>
            <p:cNvPr id="115" name="Isosceles Triangle 2"/>
            <p:cNvSpPr/>
            <p:nvPr/>
          </p:nvSpPr>
          <p:spPr>
            <a:xfrm>
              <a:off x="5148063" y="1781113"/>
              <a:ext cx="1236871" cy="1442653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55EEFB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Content Placeholder 2"/>
            <p:cNvSpPr txBox="1">
              <a:spLocks/>
            </p:cNvSpPr>
            <p:nvPr/>
          </p:nvSpPr>
          <p:spPr>
            <a:xfrm>
              <a:off x="5414366" y="3235159"/>
              <a:ext cx="695790" cy="216522"/>
            </a:xfrm>
            <a:prstGeom prst="rect">
              <a:avLst/>
            </a:prstGeom>
          </p:spPr>
          <p:txBody>
            <a:bodyPr vert="horz" wrap="square" lIns="128580" tIns="64290" rIns="128580" bIns="6429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5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5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56"/>
          <p:cNvGrpSpPr/>
          <p:nvPr/>
        </p:nvGrpSpPr>
        <p:grpSpPr>
          <a:xfrm>
            <a:off x="6195592" y="3385027"/>
            <a:ext cx="1306412" cy="1012365"/>
            <a:chOff x="5799535" y="2557908"/>
            <a:chExt cx="1153373" cy="893773"/>
          </a:xfrm>
        </p:grpSpPr>
        <p:sp>
          <p:nvSpPr>
            <p:cNvPr id="118" name="Isosceles Triangle 2"/>
            <p:cNvSpPr/>
            <p:nvPr/>
          </p:nvSpPr>
          <p:spPr>
            <a:xfrm>
              <a:off x="5799535" y="2557908"/>
              <a:ext cx="1153373" cy="665859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00A7FB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Content Placeholder 2"/>
            <p:cNvSpPr txBox="1">
              <a:spLocks/>
            </p:cNvSpPr>
            <p:nvPr/>
          </p:nvSpPr>
          <p:spPr>
            <a:xfrm>
              <a:off x="6060556" y="3235159"/>
              <a:ext cx="695790" cy="216522"/>
            </a:xfrm>
            <a:prstGeom prst="rect">
              <a:avLst/>
            </a:prstGeom>
          </p:spPr>
          <p:txBody>
            <a:bodyPr vert="horz" wrap="square" lIns="128580" tIns="64290" rIns="128580" bIns="6429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5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5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59"/>
          <p:cNvGrpSpPr/>
          <p:nvPr/>
        </p:nvGrpSpPr>
        <p:grpSpPr>
          <a:xfrm>
            <a:off x="6837012" y="3201188"/>
            <a:ext cx="1523220" cy="1196204"/>
            <a:chOff x="6365816" y="2395604"/>
            <a:chExt cx="1344784" cy="1056077"/>
          </a:xfrm>
        </p:grpSpPr>
        <p:sp>
          <p:nvSpPr>
            <p:cNvPr id="121" name="Isosceles Triangle 2"/>
            <p:cNvSpPr/>
            <p:nvPr/>
          </p:nvSpPr>
          <p:spPr>
            <a:xfrm>
              <a:off x="6365816" y="2395604"/>
              <a:ext cx="1344784" cy="828163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006397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Content Placeholder 2"/>
            <p:cNvSpPr txBox="1">
              <a:spLocks/>
            </p:cNvSpPr>
            <p:nvPr/>
          </p:nvSpPr>
          <p:spPr>
            <a:xfrm>
              <a:off x="6690313" y="3235159"/>
              <a:ext cx="695790" cy="216522"/>
            </a:xfrm>
            <a:prstGeom prst="rect">
              <a:avLst/>
            </a:prstGeom>
          </p:spPr>
          <p:txBody>
            <a:bodyPr vert="horz" wrap="square" lIns="128580" tIns="64290" rIns="128580" bIns="6429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5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5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62"/>
          <p:cNvGrpSpPr/>
          <p:nvPr/>
        </p:nvGrpSpPr>
        <p:grpSpPr>
          <a:xfrm>
            <a:off x="7598623" y="3054724"/>
            <a:ext cx="1306412" cy="1342668"/>
            <a:chOff x="7038208" y="2266298"/>
            <a:chExt cx="1153373" cy="1185383"/>
          </a:xfrm>
        </p:grpSpPr>
        <p:sp>
          <p:nvSpPr>
            <p:cNvPr id="124" name="Isosceles Triangle 2"/>
            <p:cNvSpPr/>
            <p:nvPr/>
          </p:nvSpPr>
          <p:spPr>
            <a:xfrm>
              <a:off x="7038208" y="2266298"/>
              <a:ext cx="1153373" cy="957470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rgbClr val="55EEFB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Content Placeholder 2"/>
            <p:cNvSpPr txBox="1">
              <a:spLocks/>
            </p:cNvSpPr>
            <p:nvPr/>
          </p:nvSpPr>
          <p:spPr>
            <a:xfrm>
              <a:off x="7266999" y="3235159"/>
              <a:ext cx="695790" cy="216522"/>
            </a:xfrm>
            <a:prstGeom prst="rect">
              <a:avLst/>
            </a:prstGeom>
          </p:spPr>
          <p:txBody>
            <a:bodyPr vert="horz" wrap="square" lIns="128580" tIns="64290" rIns="128580" bIns="64290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5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5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68"/>
          <p:cNvSpPr/>
          <p:nvPr/>
        </p:nvSpPr>
        <p:spPr>
          <a:xfrm>
            <a:off x="1473713" y="2234619"/>
            <a:ext cx="2606788" cy="850475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ysClr val="windowText" lastClr="000000">
              <a:lumMod val="10000"/>
              <a:lumOff val="90000"/>
              <a:alpha val="9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70"/>
          <p:cNvSpPr/>
          <p:nvPr/>
        </p:nvSpPr>
        <p:spPr>
          <a:xfrm>
            <a:off x="1473713" y="3326831"/>
            <a:ext cx="2606788" cy="850475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ysClr val="windowText" lastClr="000000">
              <a:lumMod val="10000"/>
              <a:lumOff val="90000"/>
              <a:alpha val="9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72"/>
          <p:cNvSpPr/>
          <p:nvPr/>
        </p:nvSpPr>
        <p:spPr>
          <a:xfrm>
            <a:off x="1473713" y="4419044"/>
            <a:ext cx="2606788" cy="850475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ysClr val="windowText" lastClr="000000">
              <a:lumMod val="10000"/>
              <a:lumOff val="90000"/>
              <a:alpha val="9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45"/>
          <p:cNvSpPr/>
          <p:nvPr/>
        </p:nvSpPr>
        <p:spPr>
          <a:xfrm flipH="1">
            <a:off x="5065963" y="2234619"/>
            <a:ext cx="2606788" cy="850475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ysClr val="windowText" lastClr="000000">
              <a:lumMod val="10000"/>
              <a:lumOff val="90000"/>
              <a:alpha val="9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62"/>
          <p:cNvSpPr/>
          <p:nvPr/>
        </p:nvSpPr>
        <p:spPr>
          <a:xfrm flipH="1">
            <a:off x="5065963" y="3326831"/>
            <a:ext cx="2606788" cy="850475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ysClr val="windowText" lastClr="000000">
              <a:lumMod val="10000"/>
              <a:lumOff val="90000"/>
              <a:alpha val="9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4"/>
          <p:cNvSpPr/>
          <p:nvPr/>
        </p:nvSpPr>
        <p:spPr>
          <a:xfrm flipH="1">
            <a:off x="5065963" y="4419044"/>
            <a:ext cx="2606788" cy="850475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ysClr val="windowText" lastClr="000000">
              <a:lumMod val="10000"/>
              <a:lumOff val="90000"/>
              <a:alpha val="9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Left-Right Arrow 61"/>
          <p:cNvSpPr/>
          <p:nvPr/>
        </p:nvSpPr>
        <p:spPr>
          <a:xfrm>
            <a:off x="4204553" y="2505333"/>
            <a:ext cx="780735" cy="309043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rgbClr val="55EE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Left-Right Arrow 65"/>
          <p:cNvSpPr/>
          <p:nvPr/>
        </p:nvSpPr>
        <p:spPr>
          <a:xfrm>
            <a:off x="4204553" y="3597546"/>
            <a:ext cx="780735" cy="309043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rgbClr val="00A7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Left-Right Arrow 66"/>
          <p:cNvSpPr/>
          <p:nvPr/>
        </p:nvSpPr>
        <p:spPr>
          <a:xfrm>
            <a:off x="4204553" y="4689758"/>
            <a:ext cx="780735" cy="309043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rgbClr val="0063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3"/>
          <p:cNvSpPr txBox="1">
            <a:spLocks/>
          </p:cNvSpPr>
          <p:nvPr/>
        </p:nvSpPr>
        <p:spPr>
          <a:xfrm>
            <a:off x="2023253" y="2280162"/>
            <a:ext cx="1810884" cy="65293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285829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45"/>
          <p:cNvSpPr>
            <a:spLocks noEditPoints="1"/>
          </p:cNvSpPr>
          <p:nvPr/>
        </p:nvSpPr>
        <p:spPr bwMode="auto">
          <a:xfrm>
            <a:off x="1596319" y="2519690"/>
            <a:ext cx="335135" cy="33513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55EEF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2023253" y="3368836"/>
            <a:ext cx="1810884" cy="65293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285829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41" name="Freeform 45"/>
          <p:cNvSpPr>
            <a:spLocks noEditPoints="1"/>
          </p:cNvSpPr>
          <p:nvPr/>
        </p:nvSpPr>
        <p:spPr bwMode="auto">
          <a:xfrm>
            <a:off x="1596319" y="3608364"/>
            <a:ext cx="335135" cy="33513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00A7F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2023253" y="4470369"/>
            <a:ext cx="1810884" cy="65293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285829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43" name="Freeform 45"/>
          <p:cNvSpPr>
            <a:spLocks noEditPoints="1"/>
          </p:cNvSpPr>
          <p:nvPr/>
        </p:nvSpPr>
        <p:spPr bwMode="auto">
          <a:xfrm>
            <a:off x="1596319" y="4709897"/>
            <a:ext cx="335135" cy="33513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006397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45"/>
          <p:cNvSpPr>
            <a:spLocks noEditPoints="1"/>
          </p:cNvSpPr>
          <p:nvPr/>
        </p:nvSpPr>
        <p:spPr bwMode="auto">
          <a:xfrm>
            <a:off x="7194481" y="2519690"/>
            <a:ext cx="335135" cy="33513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55EEF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5308124" y="2280162"/>
            <a:ext cx="1810884" cy="65293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r" defTabSz="1285829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7194481" y="3608364"/>
            <a:ext cx="335135" cy="33513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00A7F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5308124" y="3368836"/>
            <a:ext cx="1810884" cy="65293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r" defTabSz="1285829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48" name="Freeform 45"/>
          <p:cNvSpPr>
            <a:spLocks noEditPoints="1"/>
          </p:cNvSpPr>
          <p:nvPr/>
        </p:nvSpPr>
        <p:spPr bwMode="auto">
          <a:xfrm>
            <a:off x="7194481" y="4719717"/>
            <a:ext cx="335135" cy="33513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006397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5308124" y="4480189"/>
            <a:ext cx="1810884" cy="65293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r" defTabSz="1285829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50" name="Rounded Rectangle 67"/>
          <p:cNvSpPr/>
          <p:nvPr/>
        </p:nvSpPr>
        <p:spPr>
          <a:xfrm>
            <a:off x="385020" y="2173702"/>
            <a:ext cx="1097251" cy="978583"/>
          </a:xfrm>
          <a:prstGeom prst="roundRect">
            <a:avLst/>
          </a:prstGeom>
          <a:solidFill>
            <a:srgbClr val="55EE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" name="Rounded Rectangle 69"/>
          <p:cNvSpPr/>
          <p:nvPr/>
        </p:nvSpPr>
        <p:spPr>
          <a:xfrm>
            <a:off x="385020" y="3265917"/>
            <a:ext cx="1097251" cy="978581"/>
          </a:xfrm>
          <a:prstGeom prst="roundRect">
            <a:avLst/>
          </a:prstGeom>
          <a:solidFill>
            <a:srgbClr val="00A7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2" name="Rounded Rectangle 71"/>
          <p:cNvSpPr/>
          <p:nvPr/>
        </p:nvSpPr>
        <p:spPr>
          <a:xfrm>
            <a:off x="385020" y="4358130"/>
            <a:ext cx="1097251" cy="978581"/>
          </a:xfrm>
          <a:prstGeom prst="roundRect">
            <a:avLst/>
          </a:prstGeom>
          <a:solidFill>
            <a:srgbClr val="0063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3" name="Rounded Rectangle 44"/>
          <p:cNvSpPr/>
          <p:nvPr/>
        </p:nvSpPr>
        <p:spPr>
          <a:xfrm flipH="1">
            <a:off x="7664192" y="2173702"/>
            <a:ext cx="1097251" cy="978583"/>
          </a:xfrm>
          <a:prstGeom prst="roundRect">
            <a:avLst/>
          </a:prstGeom>
          <a:solidFill>
            <a:srgbClr val="55EE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4" name="Rounded Rectangle 47"/>
          <p:cNvSpPr/>
          <p:nvPr/>
        </p:nvSpPr>
        <p:spPr>
          <a:xfrm flipH="1">
            <a:off x="7664192" y="3265917"/>
            <a:ext cx="1097251" cy="978581"/>
          </a:xfrm>
          <a:prstGeom prst="roundRect">
            <a:avLst/>
          </a:prstGeom>
          <a:solidFill>
            <a:srgbClr val="00A7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55" name="Rounded Rectangle 63"/>
          <p:cNvSpPr/>
          <p:nvPr/>
        </p:nvSpPr>
        <p:spPr>
          <a:xfrm flipH="1">
            <a:off x="7664192" y="4358130"/>
            <a:ext cx="1097251" cy="978581"/>
          </a:xfrm>
          <a:prstGeom prst="roundRect">
            <a:avLst/>
          </a:prstGeom>
          <a:solidFill>
            <a:srgbClr val="0063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84"/>
          <p:cNvGrpSpPr/>
          <p:nvPr/>
        </p:nvGrpSpPr>
        <p:grpSpPr>
          <a:xfrm>
            <a:off x="887899" y="3773754"/>
            <a:ext cx="749959" cy="750587"/>
            <a:chOff x="1245350" y="3178283"/>
            <a:chExt cx="843049" cy="843755"/>
          </a:xfrm>
        </p:grpSpPr>
        <p:sp>
          <p:nvSpPr>
            <p:cNvPr id="32" name="Oval 76"/>
            <p:cNvSpPr>
              <a:spLocks noChangeAspect="1"/>
            </p:cNvSpPr>
            <p:nvPr/>
          </p:nvSpPr>
          <p:spPr>
            <a:xfrm>
              <a:off x="1245350" y="3178283"/>
              <a:ext cx="843049" cy="843755"/>
            </a:xfrm>
            <a:prstGeom prst="ellipse">
              <a:avLst/>
            </a:prstGeom>
            <a:solidFill>
              <a:srgbClr val="55EEFB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78"/>
            <p:cNvSpPr>
              <a:spLocks noEditPoints="1"/>
            </p:cNvSpPr>
            <p:nvPr/>
          </p:nvSpPr>
          <p:spPr bwMode="auto">
            <a:xfrm>
              <a:off x="1518737" y="3383239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88"/>
          <p:cNvGrpSpPr/>
          <p:nvPr/>
        </p:nvGrpSpPr>
        <p:grpSpPr>
          <a:xfrm>
            <a:off x="3303008" y="3610978"/>
            <a:ext cx="1075236" cy="1076137"/>
            <a:chOff x="3584844" y="2915264"/>
            <a:chExt cx="843049" cy="843755"/>
          </a:xfrm>
        </p:grpSpPr>
        <p:sp>
          <p:nvSpPr>
            <p:cNvPr id="35" name="Oval 57"/>
            <p:cNvSpPr>
              <a:spLocks noChangeAspect="1"/>
            </p:cNvSpPr>
            <p:nvPr/>
          </p:nvSpPr>
          <p:spPr>
            <a:xfrm>
              <a:off x="3584844" y="2915264"/>
              <a:ext cx="843049" cy="843755"/>
            </a:xfrm>
            <a:prstGeom prst="ellipse">
              <a:avLst/>
            </a:prstGeom>
            <a:solidFill>
              <a:srgbClr val="006397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83"/>
            <p:cNvSpPr>
              <a:spLocks noEditPoints="1"/>
            </p:cNvSpPr>
            <p:nvPr/>
          </p:nvSpPr>
          <p:spPr bwMode="auto">
            <a:xfrm>
              <a:off x="3907109" y="3188253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90"/>
          <p:cNvGrpSpPr/>
          <p:nvPr/>
        </p:nvGrpSpPr>
        <p:grpSpPr>
          <a:xfrm>
            <a:off x="7604185" y="2661682"/>
            <a:ext cx="762399" cy="763037"/>
            <a:chOff x="7203324" y="1921403"/>
            <a:chExt cx="843049" cy="843755"/>
          </a:xfrm>
        </p:grpSpPr>
        <p:sp>
          <p:nvSpPr>
            <p:cNvPr id="38" name="Oval 73"/>
            <p:cNvSpPr>
              <a:spLocks noChangeAspect="1"/>
            </p:cNvSpPr>
            <p:nvPr/>
          </p:nvSpPr>
          <p:spPr>
            <a:xfrm>
              <a:off x="7203324" y="1921403"/>
              <a:ext cx="843049" cy="843755"/>
            </a:xfrm>
            <a:prstGeom prst="ellipse">
              <a:avLst/>
            </a:prstGeom>
            <a:solidFill>
              <a:srgbClr val="006397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37"/>
            <p:cNvSpPr>
              <a:spLocks noEditPoints="1"/>
            </p:cNvSpPr>
            <p:nvPr/>
          </p:nvSpPr>
          <p:spPr bwMode="auto">
            <a:xfrm>
              <a:off x="7460025" y="2174501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87"/>
          <p:cNvGrpSpPr/>
          <p:nvPr/>
        </p:nvGrpSpPr>
        <p:grpSpPr>
          <a:xfrm>
            <a:off x="4743119" y="2577679"/>
            <a:ext cx="1144652" cy="1145610"/>
            <a:chOff x="4592738" y="1758620"/>
            <a:chExt cx="843049" cy="843755"/>
          </a:xfrm>
        </p:grpSpPr>
        <p:sp>
          <p:nvSpPr>
            <p:cNvPr id="41" name="Oval 64"/>
            <p:cNvSpPr>
              <a:spLocks noChangeAspect="1"/>
            </p:cNvSpPr>
            <p:nvPr/>
          </p:nvSpPr>
          <p:spPr>
            <a:xfrm>
              <a:off x="4592738" y="1758620"/>
              <a:ext cx="843049" cy="843755"/>
            </a:xfrm>
            <a:prstGeom prst="ellipse">
              <a:avLst/>
            </a:prstGeom>
            <a:solidFill>
              <a:srgbClr val="55EEFB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"/>
            <p:cNvSpPr>
              <a:spLocks/>
            </p:cNvSpPr>
            <p:nvPr/>
          </p:nvSpPr>
          <p:spPr bwMode="auto">
            <a:xfrm>
              <a:off x="4838943" y="2032612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89"/>
          <p:cNvGrpSpPr/>
          <p:nvPr/>
        </p:nvGrpSpPr>
        <p:grpSpPr>
          <a:xfrm>
            <a:off x="6288338" y="3610997"/>
            <a:ext cx="1075199" cy="1076099"/>
            <a:chOff x="5696894" y="2915264"/>
            <a:chExt cx="843049" cy="843755"/>
          </a:xfrm>
        </p:grpSpPr>
        <p:sp>
          <p:nvSpPr>
            <p:cNvPr id="44" name="Oval 69"/>
            <p:cNvSpPr>
              <a:spLocks noChangeAspect="1"/>
            </p:cNvSpPr>
            <p:nvPr/>
          </p:nvSpPr>
          <p:spPr>
            <a:xfrm>
              <a:off x="5696894" y="2915264"/>
              <a:ext cx="843049" cy="843755"/>
            </a:xfrm>
            <a:prstGeom prst="ellipse">
              <a:avLst/>
            </a:prstGeom>
            <a:solidFill>
              <a:srgbClr val="00A7FB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7"/>
            <p:cNvSpPr>
              <a:spLocks noEditPoints="1"/>
            </p:cNvSpPr>
            <p:nvPr/>
          </p:nvSpPr>
          <p:spPr bwMode="auto">
            <a:xfrm>
              <a:off x="5972842" y="3208084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85"/>
          <p:cNvGrpSpPr/>
          <p:nvPr/>
        </p:nvGrpSpPr>
        <p:grpSpPr>
          <a:xfrm>
            <a:off x="2023475" y="2577679"/>
            <a:ext cx="890663" cy="891409"/>
            <a:chOff x="2347176" y="2092666"/>
            <a:chExt cx="843049" cy="843755"/>
          </a:xfrm>
        </p:grpSpPr>
        <p:sp>
          <p:nvSpPr>
            <p:cNvPr id="47" name="Oval 48"/>
            <p:cNvSpPr>
              <a:spLocks noChangeAspect="1"/>
            </p:cNvSpPr>
            <p:nvPr/>
          </p:nvSpPr>
          <p:spPr>
            <a:xfrm>
              <a:off x="2347176" y="2092666"/>
              <a:ext cx="843049" cy="843755"/>
            </a:xfrm>
            <a:prstGeom prst="ellipse">
              <a:avLst/>
            </a:prstGeom>
            <a:solidFill>
              <a:srgbClr val="00A7FB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65"/>
            <p:cNvSpPr>
              <a:spLocks noEditPoints="1"/>
            </p:cNvSpPr>
            <p:nvPr/>
          </p:nvSpPr>
          <p:spPr bwMode="auto">
            <a:xfrm>
              <a:off x="2585919" y="2347985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9" name="Straight Connector 109"/>
          <p:cNvCxnSpPr/>
          <p:nvPr/>
        </p:nvCxnSpPr>
        <p:spPr>
          <a:xfrm rot="5400000" flipH="1" flipV="1">
            <a:off x="1638365" y="3416431"/>
            <a:ext cx="386741" cy="383481"/>
          </a:xfrm>
          <a:prstGeom prst="line">
            <a:avLst/>
          </a:prstGeom>
          <a:noFill/>
          <a:ln w="19050" cap="rnd" cmpd="sng" algn="ctr">
            <a:solidFill>
              <a:srgbClr val="44546A">
                <a:lumMod val="25000"/>
                <a:lumOff val="75000"/>
              </a:srgb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50" name="Straight Connector 111"/>
          <p:cNvCxnSpPr/>
          <p:nvPr/>
        </p:nvCxnSpPr>
        <p:spPr>
          <a:xfrm rot="5400000" flipH="1" flipV="1">
            <a:off x="4341757" y="3416431"/>
            <a:ext cx="386741" cy="383481"/>
          </a:xfrm>
          <a:prstGeom prst="line">
            <a:avLst/>
          </a:prstGeom>
          <a:noFill/>
          <a:ln w="19050" cap="rnd" cmpd="sng" algn="ctr">
            <a:solidFill>
              <a:srgbClr val="44546A">
                <a:lumMod val="25000"/>
                <a:lumOff val="75000"/>
              </a:srgb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51" name="Straight Connector 112"/>
          <p:cNvCxnSpPr/>
          <p:nvPr/>
        </p:nvCxnSpPr>
        <p:spPr>
          <a:xfrm rot="5400000" flipH="1" flipV="1">
            <a:off x="7305943" y="3374429"/>
            <a:ext cx="386741" cy="383481"/>
          </a:xfrm>
          <a:prstGeom prst="line">
            <a:avLst/>
          </a:prstGeom>
          <a:noFill/>
          <a:ln w="19050" cap="rnd" cmpd="sng" algn="ctr">
            <a:solidFill>
              <a:srgbClr val="44546A">
                <a:lumMod val="25000"/>
                <a:lumOff val="75000"/>
              </a:srgb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52" name="Straight Connector 113"/>
          <p:cNvCxnSpPr/>
          <p:nvPr/>
        </p:nvCxnSpPr>
        <p:spPr>
          <a:xfrm rot="16200000" flipH="1">
            <a:off x="5943928" y="3416432"/>
            <a:ext cx="386741" cy="383481"/>
          </a:xfrm>
          <a:prstGeom prst="line">
            <a:avLst/>
          </a:prstGeom>
          <a:noFill/>
          <a:ln w="19050" cap="rnd" cmpd="sng" algn="ctr">
            <a:solidFill>
              <a:srgbClr val="44546A">
                <a:lumMod val="25000"/>
                <a:lumOff val="75000"/>
              </a:srgb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53" name="Straight Connector 114"/>
          <p:cNvCxnSpPr/>
          <p:nvPr/>
        </p:nvCxnSpPr>
        <p:spPr>
          <a:xfrm rot="16200000" flipH="1">
            <a:off x="2897259" y="3416432"/>
            <a:ext cx="386741" cy="383481"/>
          </a:xfrm>
          <a:prstGeom prst="line">
            <a:avLst/>
          </a:prstGeom>
          <a:noFill/>
          <a:ln w="19050" cap="rnd" cmpd="sng" algn="ctr">
            <a:solidFill>
              <a:srgbClr val="44546A">
                <a:lumMod val="25000"/>
                <a:lumOff val="75000"/>
              </a:srgbClr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54" name="Footer Text"/>
          <p:cNvSpPr txBox="1"/>
          <p:nvPr/>
        </p:nvSpPr>
        <p:spPr>
          <a:xfrm>
            <a:off x="395536" y="4753379"/>
            <a:ext cx="1725608" cy="4655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Footer Text"/>
          <p:cNvSpPr txBox="1"/>
          <p:nvPr/>
        </p:nvSpPr>
        <p:spPr>
          <a:xfrm>
            <a:off x="1591438" y="1916832"/>
            <a:ext cx="1725608" cy="4655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ooter Text"/>
          <p:cNvSpPr txBox="1"/>
          <p:nvPr/>
        </p:nvSpPr>
        <p:spPr>
          <a:xfrm>
            <a:off x="4461567" y="1916832"/>
            <a:ext cx="1725608" cy="4655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文字内容，也可以直接复制你的内容到此。请替换文字内容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ooter Text"/>
          <p:cNvSpPr txBox="1"/>
          <p:nvPr/>
        </p:nvSpPr>
        <p:spPr>
          <a:xfrm>
            <a:off x="7118188" y="1916832"/>
            <a:ext cx="1725608" cy="4655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ooter Text"/>
          <p:cNvSpPr txBox="1"/>
          <p:nvPr/>
        </p:nvSpPr>
        <p:spPr>
          <a:xfrm>
            <a:off x="5963135" y="4753379"/>
            <a:ext cx="1725608" cy="4655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Footer Text"/>
          <p:cNvSpPr txBox="1"/>
          <p:nvPr/>
        </p:nvSpPr>
        <p:spPr>
          <a:xfrm>
            <a:off x="2981001" y="4753379"/>
            <a:ext cx="1725608" cy="4655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>
            <a:spLocks noChangeArrowheads="1"/>
          </p:cNvSpPr>
          <p:nvPr/>
        </p:nvSpPr>
        <p:spPr bwMode="auto">
          <a:xfrm>
            <a:off x="1466543" y="3179580"/>
            <a:ext cx="32624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55EEF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内容介绍</a:t>
            </a:r>
            <a:endParaRPr kumimoji="0" lang="zh-CN" altLang="en-US" sz="6000" b="1" i="0" u="none" strike="noStrike" kern="0" cap="none" spc="0" normalizeH="0" baseline="0" noProof="0" dirty="0">
              <a:ln>
                <a:noFill/>
              </a:ln>
              <a:solidFill>
                <a:srgbClr val="55EEF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10"/>
          <p:cNvSpPr>
            <a:spLocks noChangeArrowheads="1"/>
          </p:cNvSpPr>
          <p:nvPr/>
        </p:nvSpPr>
        <p:spPr bwMode="auto">
          <a:xfrm>
            <a:off x="1614021" y="2678674"/>
            <a:ext cx="311495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55EEF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直接连接符 11"/>
          <p:cNvSpPr>
            <a:spLocks noChangeShapeType="1"/>
          </p:cNvSpPr>
          <p:nvPr/>
        </p:nvSpPr>
        <p:spPr bwMode="auto">
          <a:xfrm>
            <a:off x="179512" y="3039807"/>
            <a:ext cx="4549463" cy="1384"/>
          </a:xfrm>
          <a:prstGeom prst="line">
            <a:avLst/>
          </a:prstGeom>
          <a:noFill/>
          <a:ln w="6350" cap="flat" cmpd="sng">
            <a:solidFill>
              <a:srgbClr val="55EEF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55EEF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 Box 3"/>
          <p:cNvSpPr>
            <a:spLocks noChangeArrowheads="1"/>
          </p:cNvSpPr>
          <p:nvPr/>
        </p:nvSpPr>
        <p:spPr bwMode="auto">
          <a:xfrm>
            <a:off x="5235852" y="2391223"/>
            <a:ext cx="215315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800" b="0" i="0" u="none" strike="noStrike" kern="0" cap="none" spc="0" normalizeH="0" baseline="0" noProof="0" dirty="0" smtClean="0">
                <a:ln>
                  <a:noFill/>
                </a:ln>
                <a:solidFill>
                  <a:srgbClr val="00A7FB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kumimoji="0" lang="zh-CN" altLang="en-US" sz="13800" b="1" i="0" u="none" strike="noStrike" kern="0" cap="none" spc="0" normalizeH="0" baseline="0" noProof="0" dirty="0">
              <a:ln>
                <a:noFill/>
              </a:ln>
              <a:solidFill>
                <a:srgbClr val="00A7FB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10"/>
          <p:cNvSpPr>
            <a:spLocks/>
          </p:cNvSpPr>
          <p:nvPr/>
        </p:nvSpPr>
        <p:spPr bwMode="auto">
          <a:xfrm>
            <a:off x="4139309" y="3000364"/>
            <a:ext cx="1188095" cy="1199303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rgbClr val="00A7FB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14"/>
          <p:cNvSpPr>
            <a:spLocks/>
          </p:cNvSpPr>
          <p:nvPr/>
        </p:nvSpPr>
        <p:spPr bwMode="auto">
          <a:xfrm>
            <a:off x="6291234" y="3107091"/>
            <a:ext cx="965795" cy="694923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rgbClr val="006397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18"/>
          <p:cNvSpPr>
            <a:spLocks/>
          </p:cNvSpPr>
          <p:nvPr/>
        </p:nvSpPr>
        <p:spPr bwMode="auto">
          <a:xfrm>
            <a:off x="5323572" y="3004417"/>
            <a:ext cx="967662" cy="79393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rgbClr val="006397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10"/>
          <p:cNvSpPr>
            <a:spLocks/>
          </p:cNvSpPr>
          <p:nvPr/>
        </p:nvSpPr>
        <p:spPr bwMode="auto">
          <a:xfrm>
            <a:off x="2207718" y="3410575"/>
            <a:ext cx="965795" cy="125721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rgbClr val="55EEFB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442778" y="4147690"/>
            <a:ext cx="863050" cy="863050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rgbClr val="55EEFB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5633" y="4428910"/>
            <a:ext cx="7173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13"/>
          <p:cNvSpPr/>
          <p:nvPr/>
        </p:nvSpPr>
        <p:spPr>
          <a:xfrm>
            <a:off x="2639964" y="3061126"/>
            <a:ext cx="18473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14"/>
          <p:cNvSpPr/>
          <p:nvPr/>
        </p:nvSpPr>
        <p:spPr>
          <a:xfrm>
            <a:off x="1289989" y="4514676"/>
            <a:ext cx="917729" cy="151182"/>
          </a:xfrm>
          <a:prstGeom prst="rect">
            <a:avLst/>
          </a:prstGeom>
          <a:solidFill>
            <a:srgbClr val="55EE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7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18"/>
          <p:cNvSpPr>
            <a:spLocks/>
          </p:cNvSpPr>
          <p:nvPr/>
        </p:nvSpPr>
        <p:spPr bwMode="auto">
          <a:xfrm>
            <a:off x="3171598" y="3410526"/>
            <a:ext cx="967662" cy="7999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rgbClr val="00A7FB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>
            <a:off x="7250645" y="2000752"/>
            <a:ext cx="965795" cy="125721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rgbClr val="55EEFB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Right Arrow 17"/>
          <p:cNvSpPr/>
          <p:nvPr/>
        </p:nvSpPr>
        <p:spPr>
          <a:xfrm>
            <a:off x="7669309" y="1916832"/>
            <a:ext cx="1040894" cy="328037"/>
          </a:xfrm>
          <a:prstGeom prst="rightArrow">
            <a:avLst/>
          </a:prstGeom>
          <a:solidFill>
            <a:srgbClr val="55EE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7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3138326" y="4825965"/>
            <a:ext cx="5682146" cy="545830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</a:t>
            </a:r>
            <a:r>
              <a:rPr kumimoji="0" lang="zh-CN" alt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Group 2"/>
          <p:cNvGrpSpPr/>
          <p:nvPr/>
        </p:nvGrpSpPr>
        <p:grpSpPr>
          <a:xfrm>
            <a:off x="2509616" y="2563229"/>
            <a:ext cx="1671141" cy="660158"/>
            <a:chOff x="3379735" y="2398844"/>
            <a:chExt cx="2109071" cy="833155"/>
          </a:xfrm>
        </p:grpSpPr>
        <p:sp>
          <p:nvSpPr>
            <p:cNvPr id="39" name="Content Placeholder 2"/>
            <p:cNvSpPr txBox="1">
              <a:spLocks/>
            </p:cNvSpPr>
            <p:nvPr/>
          </p:nvSpPr>
          <p:spPr>
            <a:xfrm>
              <a:off x="3684167" y="2398844"/>
              <a:ext cx="1522988" cy="263905"/>
            </a:xfrm>
            <a:prstGeom prst="rect">
              <a:avLst/>
            </a:prstGeom>
          </p:spPr>
          <p:txBody>
            <a:bodyPr vert="horz" lIns="96435" tIns="48218" rIns="96435" bIns="48218" rtlCol="0" anchor="t">
              <a:no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5EEFB">
                    <a:lumMod val="75000"/>
                  </a:srgbClr>
                </a:buClr>
                <a:buSzPct val="145000"/>
                <a:buFont typeface="Arial"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id-ID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itle 13"/>
            <p:cNvSpPr txBox="1">
              <a:spLocks/>
            </p:cNvSpPr>
            <p:nvPr/>
          </p:nvSpPr>
          <p:spPr>
            <a:xfrm>
              <a:off x="3379735" y="2672470"/>
              <a:ext cx="2109071" cy="559529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7"/>
          <p:cNvGrpSpPr/>
          <p:nvPr/>
        </p:nvGrpSpPr>
        <p:grpSpPr>
          <a:xfrm>
            <a:off x="4596070" y="3943177"/>
            <a:ext cx="1671141" cy="658275"/>
            <a:chOff x="3379735" y="2401220"/>
            <a:chExt cx="2109071" cy="830779"/>
          </a:xfrm>
        </p:grpSpPr>
        <p:sp>
          <p:nvSpPr>
            <p:cNvPr id="42" name="Content Placeholder 2"/>
            <p:cNvSpPr txBox="1">
              <a:spLocks/>
            </p:cNvSpPr>
            <p:nvPr/>
          </p:nvSpPr>
          <p:spPr>
            <a:xfrm>
              <a:off x="3672776" y="2401220"/>
              <a:ext cx="1522988" cy="263905"/>
            </a:xfrm>
            <a:prstGeom prst="rect">
              <a:avLst/>
            </a:prstGeom>
          </p:spPr>
          <p:txBody>
            <a:bodyPr vert="horz" lIns="96435" tIns="48218" rIns="96435" bIns="48218" rtlCol="0" anchor="t">
              <a:no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5EEFB">
                    <a:lumMod val="75000"/>
                  </a:srgbClr>
                </a:buClr>
                <a:buSzPct val="145000"/>
                <a:buFont typeface="Arial"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id-ID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itle 13"/>
            <p:cNvSpPr txBox="1">
              <a:spLocks/>
            </p:cNvSpPr>
            <p:nvPr/>
          </p:nvSpPr>
          <p:spPr>
            <a:xfrm>
              <a:off x="3379735" y="2672470"/>
              <a:ext cx="2109071" cy="559529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50"/>
          <p:cNvGrpSpPr/>
          <p:nvPr/>
        </p:nvGrpSpPr>
        <p:grpSpPr>
          <a:xfrm>
            <a:off x="5598010" y="2106284"/>
            <a:ext cx="1671141" cy="645241"/>
            <a:chOff x="3379735" y="2417669"/>
            <a:chExt cx="2109071" cy="814330"/>
          </a:xfrm>
        </p:grpSpPr>
        <p:sp>
          <p:nvSpPr>
            <p:cNvPr id="45" name="Content Placeholder 2"/>
            <p:cNvSpPr txBox="1">
              <a:spLocks/>
            </p:cNvSpPr>
            <p:nvPr/>
          </p:nvSpPr>
          <p:spPr>
            <a:xfrm>
              <a:off x="3727201" y="2417669"/>
              <a:ext cx="1522988" cy="263905"/>
            </a:xfrm>
            <a:prstGeom prst="rect">
              <a:avLst/>
            </a:prstGeom>
          </p:spPr>
          <p:txBody>
            <a:bodyPr vert="horz" lIns="96435" tIns="48218" rIns="96435" bIns="48218" rtlCol="0" anchor="t">
              <a:no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5EEFB">
                    <a:lumMod val="75000"/>
                  </a:srgbClr>
                </a:buClr>
                <a:buSzPct val="145000"/>
                <a:buFont typeface="Arial"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id-ID" altLang="zh-CN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itle 13"/>
            <p:cNvSpPr txBox="1">
              <a:spLocks/>
            </p:cNvSpPr>
            <p:nvPr/>
          </p:nvSpPr>
          <p:spPr>
            <a:xfrm>
              <a:off x="3379735" y="2672470"/>
              <a:ext cx="2109071" cy="559529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2"/>
          <p:cNvGrpSpPr/>
          <p:nvPr/>
        </p:nvGrpSpPr>
        <p:grpSpPr>
          <a:xfrm>
            <a:off x="590371" y="3370184"/>
            <a:ext cx="1671141" cy="660158"/>
            <a:chOff x="3379735" y="2398844"/>
            <a:chExt cx="2109071" cy="833155"/>
          </a:xfrm>
        </p:grpSpPr>
        <p:sp>
          <p:nvSpPr>
            <p:cNvPr id="48" name="Content Placeholder 2"/>
            <p:cNvSpPr txBox="1">
              <a:spLocks/>
            </p:cNvSpPr>
            <p:nvPr/>
          </p:nvSpPr>
          <p:spPr>
            <a:xfrm>
              <a:off x="3684167" y="2398844"/>
              <a:ext cx="1522988" cy="263905"/>
            </a:xfrm>
            <a:prstGeom prst="rect">
              <a:avLst/>
            </a:prstGeom>
          </p:spPr>
          <p:txBody>
            <a:bodyPr vert="horz" lIns="96435" tIns="48218" rIns="96435" bIns="48218" rtlCol="0" anchor="t">
              <a:no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5EEFB">
                    <a:lumMod val="75000"/>
                  </a:srgbClr>
                </a:buClr>
                <a:buSzPct val="145000"/>
                <a:buFont typeface="Arial"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id-ID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itle 13"/>
            <p:cNvSpPr txBox="1">
              <a:spLocks/>
            </p:cNvSpPr>
            <p:nvPr/>
          </p:nvSpPr>
          <p:spPr>
            <a:xfrm>
              <a:off x="3379735" y="2672470"/>
              <a:ext cx="2109071" cy="559529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/>
          <p:nvPr/>
        </p:nvSpPr>
        <p:spPr>
          <a:xfrm>
            <a:off x="1053363" y="1544472"/>
            <a:ext cx="7273625" cy="179797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3" name="Rectangle 8"/>
          <p:cNvSpPr/>
          <p:nvPr/>
        </p:nvSpPr>
        <p:spPr>
          <a:xfrm>
            <a:off x="1053363" y="3424173"/>
            <a:ext cx="1716249" cy="106243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4" name="Rectangle 11"/>
          <p:cNvSpPr/>
          <p:nvPr/>
        </p:nvSpPr>
        <p:spPr>
          <a:xfrm>
            <a:off x="1053363" y="4568339"/>
            <a:ext cx="1716249" cy="106243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5" name="Rectangle 12"/>
          <p:cNvSpPr/>
          <p:nvPr/>
        </p:nvSpPr>
        <p:spPr>
          <a:xfrm>
            <a:off x="2851338" y="3424173"/>
            <a:ext cx="1716249" cy="220660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16" name="Group 16"/>
          <p:cNvGrpSpPr/>
          <p:nvPr/>
        </p:nvGrpSpPr>
        <p:grpSpPr>
          <a:xfrm>
            <a:off x="4649313" y="3424173"/>
            <a:ext cx="3677675" cy="2206605"/>
            <a:chOff x="4572000" y="2786064"/>
            <a:chExt cx="3214710" cy="1928826"/>
          </a:xfrm>
        </p:grpSpPr>
        <p:sp>
          <p:nvSpPr>
            <p:cNvPr id="17" name="Rectangle 13"/>
            <p:cNvSpPr/>
            <p:nvPr/>
          </p:nvSpPr>
          <p:spPr>
            <a:xfrm>
              <a:off x="4572000" y="2786064"/>
              <a:ext cx="3214710" cy="1928826"/>
            </a:xfrm>
            <a:prstGeom prst="rect">
              <a:avLst/>
            </a:prstGeom>
            <a:solidFill>
              <a:srgbClr val="00A7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8" name="Group 16"/>
            <p:cNvGrpSpPr/>
            <p:nvPr/>
          </p:nvGrpSpPr>
          <p:grpSpPr>
            <a:xfrm>
              <a:off x="4714876" y="2928940"/>
              <a:ext cx="2857520" cy="1158423"/>
              <a:chOff x="4714876" y="2928940"/>
              <a:chExt cx="2857520" cy="1158423"/>
            </a:xfrm>
          </p:grpSpPr>
          <p:sp>
            <p:nvSpPr>
              <p:cNvPr id="19" name="Rectangle 14"/>
              <p:cNvSpPr/>
              <p:nvPr/>
            </p:nvSpPr>
            <p:spPr>
              <a:xfrm>
                <a:off x="4714876" y="3643320"/>
                <a:ext cx="2857520" cy="4440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20" name="Rectangle 15"/>
              <p:cNvSpPr/>
              <p:nvPr/>
            </p:nvSpPr>
            <p:spPr>
              <a:xfrm>
                <a:off x="4714876" y="2928940"/>
                <a:ext cx="1444577" cy="2970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  <p:cxnSp>
            <p:nvCxnSpPr>
              <p:cNvPr id="21" name="Straight Connector 17"/>
              <p:cNvCxnSpPr/>
              <p:nvPr/>
            </p:nvCxnSpPr>
            <p:spPr>
              <a:xfrm>
                <a:off x="4857752" y="3500444"/>
                <a:ext cx="714380" cy="1588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89"/>
          <p:cNvSpPr/>
          <p:nvPr/>
        </p:nvSpPr>
        <p:spPr>
          <a:xfrm>
            <a:off x="480379" y="3970604"/>
            <a:ext cx="2932035" cy="83772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6" name="Group 137"/>
          <p:cNvGrpSpPr/>
          <p:nvPr/>
        </p:nvGrpSpPr>
        <p:grpSpPr>
          <a:xfrm>
            <a:off x="743774" y="2127612"/>
            <a:ext cx="235608" cy="1811574"/>
            <a:chOff x="1074408" y="1485901"/>
            <a:chExt cx="214311" cy="1647821"/>
          </a:xfrm>
        </p:grpSpPr>
        <p:cxnSp>
          <p:nvCxnSpPr>
            <p:cNvPr id="67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ot"/>
              <a:miter lim="800000"/>
              <a:headEnd type="none" w="med" len="med"/>
              <a:tailEnd type="oval" w="med" len="med"/>
            </a:ln>
            <a:effectLst/>
          </p:spPr>
        </p:cxnSp>
        <p:sp>
          <p:nvSpPr>
            <p:cNvPr id="68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rgbClr val="55EE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138"/>
          <p:cNvGrpSpPr/>
          <p:nvPr/>
        </p:nvGrpSpPr>
        <p:grpSpPr>
          <a:xfrm>
            <a:off x="1160963" y="2127612"/>
            <a:ext cx="235608" cy="1811574"/>
            <a:chOff x="1447800" y="1485901"/>
            <a:chExt cx="214311" cy="1647821"/>
          </a:xfrm>
        </p:grpSpPr>
        <p:cxnSp>
          <p:nvCxnSpPr>
            <p:cNvPr id="70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ot"/>
              <a:miter lim="800000"/>
              <a:headEnd type="none" w="med" len="med"/>
              <a:tailEnd type="oval" w="med" len="med"/>
            </a:ln>
            <a:effectLst/>
          </p:spPr>
        </p:cxnSp>
        <p:sp>
          <p:nvSpPr>
            <p:cNvPr id="7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rgbClr val="00A7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139"/>
          <p:cNvGrpSpPr/>
          <p:nvPr/>
        </p:nvGrpSpPr>
        <p:grpSpPr>
          <a:xfrm>
            <a:off x="1578152" y="2127612"/>
            <a:ext cx="235608" cy="1811574"/>
            <a:chOff x="1828800" y="1485901"/>
            <a:chExt cx="214311" cy="1647821"/>
          </a:xfrm>
        </p:grpSpPr>
        <p:cxnSp>
          <p:nvCxnSpPr>
            <p:cNvPr id="73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ot"/>
              <a:miter lim="800000"/>
              <a:headEnd type="none" w="med" len="med"/>
              <a:tailEnd type="oval" w="med" len="med"/>
            </a:ln>
            <a:effectLst/>
          </p:spPr>
        </p:cxnSp>
        <p:sp>
          <p:nvSpPr>
            <p:cNvPr id="74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rgbClr val="00639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140"/>
          <p:cNvGrpSpPr/>
          <p:nvPr/>
        </p:nvGrpSpPr>
        <p:grpSpPr>
          <a:xfrm>
            <a:off x="1995341" y="2127612"/>
            <a:ext cx="235608" cy="1811574"/>
            <a:chOff x="2209800" y="1485901"/>
            <a:chExt cx="214311" cy="1647821"/>
          </a:xfrm>
        </p:grpSpPr>
        <p:cxnSp>
          <p:nvCxnSpPr>
            <p:cNvPr id="76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ot"/>
              <a:miter lim="800000"/>
              <a:headEnd type="none" w="med" len="med"/>
              <a:tailEnd type="oval" w="med" len="med"/>
            </a:ln>
            <a:effectLst/>
          </p:spPr>
        </p:cxnSp>
        <p:sp>
          <p:nvSpPr>
            <p:cNvPr id="77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rgbClr val="55EE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141"/>
          <p:cNvGrpSpPr/>
          <p:nvPr/>
        </p:nvGrpSpPr>
        <p:grpSpPr>
          <a:xfrm>
            <a:off x="2412529" y="2127612"/>
            <a:ext cx="235608" cy="1811574"/>
            <a:chOff x="2667000" y="1485901"/>
            <a:chExt cx="214311" cy="1647821"/>
          </a:xfrm>
        </p:grpSpPr>
        <p:cxnSp>
          <p:nvCxnSpPr>
            <p:cNvPr id="79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ot"/>
              <a:miter lim="800000"/>
              <a:headEnd type="none" w="med" len="med"/>
              <a:tailEnd type="oval" w="med" len="med"/>
            </a:ln>
            <a:effectLst/>
          </p:spPr>
        </p:cxnSp>
        <p:sp>
          <p:nvSpPr>
            <p:cNvPr id="80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rgbClr val="00A7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142"/>
          <p:cNvGrpSpPr/>
          <p:nvPr/>
        </p:nvGrpSpPr>
        <p:grpSpPr>
          <a:xfrm>
            <a:off x="2829721" y="2127612"/>
            <a:ext cx="235608" cy="1811574"/>
            <a:chOff x="2971800" y="1485901"/>
            <a:chExt cx="214311" cy="1647821"/>
          </a:xfrm>
        </p:grpSpPr>
        <p:cxnSp>
          <p:nvCxnSpPr>
            <p:cNvPr id="82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ot"/>
              <a:miter lim="800000"/>
              <a:headEnd type="none" w="med" len="med"/>
              <a:tailEnd type="oval" w="med" len="med"/>
            </a:ln>
            <a:effectLst/>
          </p:spPr>
        </p:cxnSp>
        <p:sp>
          <p:nvSpPr>
            <p:cNvPr id="83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rgbClr val="00639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Rectangle 143"/>
          <p:cNvSpPr/>
          <p:nvPr/>
        </p:nvSpPr>
        <p:spPr>
          <a:xfrm>
            <a:off x="771723" y="4087269"/>
            <a:ext cx="169918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85" name="Rectangle 144"/>
          <p:cNvSpPr/>
          <p:nvPr/>
        </p:nvSpPr>
        <p:spPr>
          <a:xfrm>
            <a:off x="1192555" y="4087269"/>
            <a:ext cx="169918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86" name="Rectangle 145"/>
          <p:cNvSpPr/>
          <p:nvPr/>
        </p:nvSpPr>
        <p:spPr>
          <a:xfrm>
            <a:off x="1613387" y="4087269"/>
            <a:ext cx="169918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87" name="Rectangle 146"/>
          <p:cNvSpPr/>
          <p:nvPr/>
        </p:nvSpPr>
        <p:spPr>
          <a:xfrm>
            <a:off x="2034218" y="4087269"/>
            <a:ext cx="169918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88" name="Rectangle 147"/>
          <p:cNvSpPr/>
          <p:nvPr/>
        </p:nvSpPr>
        <p:spPr>
          <a:xfrm>
            <a:off x="2455050" y="4087269"/>
            <a:ext cx="169918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89" name="Rectangle 148"/>
          <p:cNvSpPr/>
          <p:nvPr/>
        </p:nvSpPr>
        <p:spPr>
          <a:xfrm>
            <a:off x="2875882" y="4087269"/>
            <a:ext cx="169918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90" name="Group 149"/>
          <p:cNvGrpSpPr/>
          <p:nvPr/>
        </p:nvGrpSpPr>
        <p:grpSpPr>
          <a:xfrm>
            <a:off x="4610086" y="2060848"/>
            <a:ext cx="1741374" cy="489251"/>
            <a:chOff x="4597686" y="3155872"/>
            <a:chExt cx="1583966" cy="445026"/>
          </a:xfrm>
        </p:grpSpPr>
        <p:sp>
          <p:nvSpPr>
            <p:cNvPr id="91" name="TextBox 90"/>
            <p:cNvSpPr txBox="1"/>
            <p:nvPr/>
          </p:nvSpPr>
          <p:spPr>
            <a:xfrm>
              <a:off x="4597686" y="3155872"/>
              <a:ext cx="1542506" cy="153976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597686" y="3348938"/>
              <a:ext cx="1583966" cy="25196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1285829" eaLnBrk="1" fontAlgn="auto" latinLnBrk="0" hangingPunct="1">
                <a:lnSpc>
                  <a:spcPct val="15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152"/>
          <p:cNvGrpSpPr/>
          <p:nvPr/>
        </p:nvGrpSpPr>
        <p:grpSpPr>
          <a:xfrm>
            <a:off x="6953360" y="2060848"/>
            <a:ext cx="1695795" cy="489251"/>
            <a:chOff x="6978976" y="3155872"/>
            <a:chExt cx="1542507" cy="445026"/>
          </a:xfrm>
        </p:grpSpPr>
        <p:sp>
          <p:nvSpPr>
            <p:cNvPr id="94" name="TextBox 93"/>
            <p:cNvSpPr txBox="1"/>
            <p:nvPr/>
          </p:nvSpPr>
          <p:spPr>
            <a:xfrm>
              <a:off x="6978977" y="3155872"/>
              <a:ext cx="1542506" cy="15397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6978976" y="3348938"/>
              <a:ext cx="1542507" cy="25196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1285829" eaLnBrk="1" fontAlgn="auto" latinLnBrk="0" hangingPunct="1">
                <a:lnSpc>
                  <a:spcPct val="15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Group 155"/>
          <p:cNvGrpSpPr/>
          <p:nvPr/>
        </p:nvGrpSpPr>
        <p:grpSpPr>
          <a:xfrm>
            <a:off x="4610085" y="2770758"/>
            <a:ext cx="1695795" cy="489251"/>
            <a:chOff x="4597685" y="3914331"/>
            <a:chExt cx="1542507" cy="445026"/>
          </a:xfrm>
        </p:grpSpPr>
        <p:sp>
          <p:nvSpPr>
            <p:cNvPr id="97" name="TextBox 96"/>
            <p:cNvSpPr txBox="1"/>
            <p:nvPr/>
          </p:nvSpPr>
          <p:spPr>
            <a:xfrm>
              <a:off x="4597686" y="3914331"/>
              <a:ext cx="1542506" cy="15397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4597685" y="4107397"/>
              <a:ext cx="1542507" cy="25196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1285829" eaLnBrk="1" fontAlgn="auto" latinLnBrk="0" hangingPunct="1">
                <a:lnSpc>
                  <a:spcPct val="15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158"/>
          <p:cNvGrpSpPr/>
          <p:nvPr/>
        </p:nvGrpSpPr>
        <p:grpSpPr>
          <a:xfrm>
            <a:off x="6953360" y="2770758"/>
            <a:ext cx="1695795" cy="489251"/>
            <a:chOff x="6978976" y="3914331"/>
            <a:chExt cx="1542507" cy="445026"/>
          </a:xfrm>
        </p:grpSpPr>
        <p:sp>
          <p:nvSpPr>
            <p:cNvPr id="100" name="TextBox 99"/>
            <p:cNvSpPr txBox="1"/>
            <p:nvPr/>
          </p:nvSpPr>
          <p:spPr>
            <a:xfrm>
              <a:off x="6978977" y="3914331"/>
              <a:ext cx="1542506" cy="15397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6978976" y="4107397"/>
              <a:ext cx="1542507" cy="25196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1285829" eaLnBrk="1" fontAlgn="auto" latinLnBrk="0" hangingPunct="1">
                <a:lnSpc>
                  <a:spcPct val="15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r>
                <a:rPr kumimoji="0" 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61"/>
          <p:cNvGrpSpPr/>
          <p:nvPr/>
        </p:nvGrpSpPr>
        <p:grpSpPr>
          <a:xfrm>
            <a:off x="4610085" y="3572690"/>
            <a:ext cx="1695795" cy="489251"/>
            <a:chOff x="4597685" y="3914331"/>
            <a:chExt cx="1542507" cy="445026"/>
          </a:xfrm>
        </p:grpSpPr>
        <p:sp>
          <p:nvSpPr>
            <p:cNvPr id="103" name="TextBox 102"/>
            <p:cNvSpPr txBox="1"/>
            <p:nvPr/>
          </p:nvSpPr>
          <p:spPr>
            <a:xfrm>
              <a:off x="4597686" y="3914331"/>
              <a:ext cx="1542506" cy="15397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4597685" y="4107397"/>
              <a:ext cx="1542507" cy="25196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1285829" eaLnBrk="1" fontAlgn="auto" latinLnBrk="0" hangingPunct="1">
                <a:lnSpc>
                  <a:spcPct val="15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5" name="Group 164"/>
          <p:cNvGrpSpPr/>
          <p:nvPr/>
        </p:nvGrpSpPr>
        <p:grpSpPr>
          <a:xfrm>
            <a:off x="6953360" y="3572690"/>
            <a:ext cx="1695795" cy="489251"/>
            <a:chOff x="6978976" y="3914331"/>
            <a:chExt cx="1542507" cy="445026"/>
          </a:xfrm>
        </p:grpSpPr>
        <p:sp>
          <p:nvSpPr>
            <p:cNvPr id="106" name="TextBox 105"/>
            <p:cNvSpPr txBox="1"/>
            <p:nvPr/>
          </p:nvSpPr>
          <p:spPr>
            <a:xfrm>
              <a:off x="6978977" y="3914331"/>
              <a:ext cx="1542506" cy="153975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6978976" y="4107397"/>
              <a:ext cx="1542507" cy="25196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1285829" eaLnBrk="1" fontAlgn="auto" latinLnBrk="0" hangingPunct="1">
                <a:lnSpc>
                  <a:spcPct val="15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r>
                <a:rPr kumimoji="0" 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67"/>
          <p:cNvGrpSpPr/>
          <p:nvPr/>
        </p:nvGrpSpPr>
        <p:grpSpPr>
          <a:xfrm>
            <a:off x="6351460" y="3622432"/>
            <a:ext cx="515631" cy="500868"/>
            <a:chOff x="6299532" y="4190009"/>
            <a:chExt cx="469021" cy="455593"/>
          </a:xfrm>
        </p:grpSpPr>
        <p:sp>
          <p:nvSpPr>
            <p:cNvPr id="10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rgbClr val="00639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170"/>
          <p:cNvGrpSpPr/>
          <p:nvPr/>
        </p:nvGrpSpPr>
        <p:grpSpPr>
          <a:xfrm>
            <a:off x="3985395" y="2106948"/>
            <a:ext cx="515631" cy="500868"/>
            <a:chOff x="630683" y="3383511"/>
            <a:chExt cx="469021" cy="455593"/>
          </a:xfrm>
        </p:grpSpPr>
        <p:sp>
          <p:nvSpPr>
            <p:cNvPr id="11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rgbClr val="55EE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73"/>
          <p:cNvGrpSpPr/>
          <p:nvPr/>
        </p:nvGrpSpPr>
        <p:grpSpPr>
          <a:xfrm>
            <a:off x="3985395" y="3622432"/>
            <a:ext cx="515631" cy="500868"/>
            <a:chOff x="3428938" y="4190009"/>
            <a:chExt cx="469021" cy="455593"/>
          </a:xfrm>
        </p:grpSpPr>
        <p:sp>
          <p:nvSpPr>
            <p:cNvPr id="11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rgbClr val="00A7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76"/>
          <p:cNvGrpSpPr/>
          <p:nvPr/>
        </p:nvGrpSpPr>
        <p:grpSpPr>
          <a:xfrm>
            <a:off x="3985395" y="2851278"/>
            <a:ext cx="515631" cy="500868"/>
            <a:chOff x="6299532" y="3384456"/>
            <a:chExt cx="469021" cy="455593"/>
          </a:xfrm>
        </p:grpSpPr>
        <p:sp>
          <p:nvSpPr>
            <p:cNvPr id="11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rgbClr val="00639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79"/>
          <p:cNvGrpSpPr/>
          <p:nvPr/>
        </p:nvGrpSpPr>
        <p:grpSpPr>
          <a:xfrm>
            <a:off x="6351460" y="2851278"/>
            <a:ext cx="515631" cy="500868"/>
            <a:chOff x="630683" y="4190009"/>
            <a:chExt cx="469021" cy="455593"/>
          </a:xfrm>
        </p:grpSpPr>
        <p:sp>
          <p:nvSpPr>
            <p:cNvPr id="12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rgbClr val="55EE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82"/>
          <p:cNvGrpSpPr/>
          <p:nvPr/>
        </p:nvGrpSpPr>
        <p:grpSpPr>
          <a:xfrm>
            <a:off x="6351460" y="2106948"/>
            <a:ext cx="515631" cy="500868"/>
            <a:chOff x="3425803" y="3384456"/>
            <a:chExt cx="469021" cy="455593"/>
          </a:xfrm>
        </p:grpSpPr>
        <p:sp>
          <p:nvSpPr>
            <p:cNvPr id="12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rgbClr val="00A7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6" name="Footer Text"/>
          <p:cNvSpPr txBox="1"/>
          <p:nvPr/>
        </p:nvSpPr>
        <p:spPr>
          <a:xfrm>
            <a:off x="330406" y="4738954"/>
            <a:ext cx="8531034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27" name="Straight Line buttom"/>
          <p:cNvCxnSpPr/>
          <p:nvPr/>
        </p:nvCxnSpPr>
        <p:spPr>
          <a:xfrm>
            <a:off x="323528" y="4592241"/>
            <a:ext cx="8544789" cy="0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ysDot"/>
            <a:miter lim="800000"/>
            <a:headEnd type="none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75"/>
          <p:cNvSpPr/>
          <p:nvPr/>
        </p:nvSpPr>
        <p:spPr>
          <a:xfrm>
            <a:off x="3767285" y="4063653"/>
            <a:ext cx="50765" cy="2094101"/>
          </a:xfrm>
          <a:prstGeom prst="rect">
            <a:avLst/>
          </a:prstGeom>
          <a:solidFill>
            <a:srgbClr val="55EE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77"/>
          <p:cNvSpPr/>
          <p:nvPr/>
        </p:nvSpPr>
        <p:spPr>
          <a:xfrm>
            <a:off x="4877120" y="3185045"/>
            <a:ext cx="50765" cy="2972709"/>
          </a:xfrm>
          <a:prstGeom prst="rect">
            <a:avLst/>
          </a:prstGeom>
          <a:solidFill>
            <a:srgbClr val="0063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78"/>
          <p:cNvSpPr/>
          <p:nvPr/>
        </p:nvSpPr>
        <p:spPr>
          <a:xfrm>
            <a:off x="5579019" y="4554552"/>
            <a:ext cx="50765" cy="1603202"/>
          </a:xfrm>
          <a:prstGeom prst="rect">
            <a:avLst/>
          </a:prstGeom>
          <a:solidFill>
            <a:srgbClr val="00A7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Rectangle 82"/>
          <p:cNvSpPr/>
          <p:nvPr/>
        </p:nvSpPr>
        <p:spPr>
          <a:xfrm>
            <a:off x="2702274" y="4554552"/>
            <a:ext cx="50765" cy="1603202"/>
          </a:xfrm>
          <a:prstGeom prst="rect">
            <a:avLst/>
          </a:prstGeom>
          <a:solidFill>
            <a:srgbClr val="55EE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86"/>
          <p:cNvSpPr/>
          <p:nvPr/>
        </p:nvSpPr>
        <p:spPr>
          <a:xfrm>
            <a:off x="6383083" y="4994365"/>
            <a:ext cx="50765" cy="1163388"/>
          </a:xfrm>
          <a:prstGeom prst="rect">
            <a:avLst/>
          </a:prstGeom>
          <a:solidFill>
            <a:srgbClr val="00A7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72"/>
          <p:cNvGrpSpPr/>
          <p:nvPr/>
        </p:nvGrpSpPr>
        <p:grpSpPr>
          <a:xfrm>
            <a:off x="2458658" y="1796906"/>
            <a:ext cx="1720575" cy="630595"/>
            <a:chOff x="5603652" y="1656860"/>
            <a:chExt cx="1947726" cy="567913"/>
          </a:xfrm>
        </p:grpSpPr>
        <p:sp>
          <p:nvSpPr>
            <p:cNvPr id="48" name="Text Placeholder 3"/>
            <p:cNvSpPr txBox="1">
              <a:spLocks/>
            </p:cNvSpPr>
            <p:nvPr/>
          </p:nvSpPr>
          <p:spPr>
            <a:xfrm>
              <a:off x="6433564" y="1656860"/>
              <a:ext cx="1117814" cy="15245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r" defTabSz="1285829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6397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639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 Placeholder 3"/>
            <p:cNvSpPr txBox="1">
              <a:spLocks/>
            </p:cNvSpPr>
            <p:nvPr/>
          </p:nvSpPr>
          <p:spPr>
            <a:xfrm>
              <a:off x="5603652" y="1850575"/>
              <a:ext cx="1947726" cy="37419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72"/>
          <p:cNvGrpSpPr/>
          <p:nvPr/>
        </p:nvGrpSpPr>
        <p:grpSpPr>
          <a:xfrm>
            <a:off x="1243278" y="2724242"/>
            <a:ext cx="1720575" cy="596210"/>
            <a:chOff x="5603652" y="1687824"/>
            <a:chExt cx="1947726" cy="536946"/>
          </a:xfrm>
        </p:grpSpPr>
        <p:sp>
          <p:nvSpPr>
            <p:cNvPr id="51" name="Text Placeholder 3"/>
            <p:cNvSpPr txBox="1">
              <a:spLocks/>
            </p:cNvSpPr>
            <p:nvPr/>
          </p:nvSpPr>
          <p:spPr>
            <a:xfrm>
              <a:off x="6433564" y="1687824"/>
              <a:ext cx="1117814" cy="15245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r" defTabSz="1285829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5EEFB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 Placeholder 3"/>
            <p:cNvSpPr txBox="1">
              <a:spLocks/>
            </p:cNvSpPr>
            <p:nvPr/>
          </p:nvSpPr>
          <p:spPr>
            <a:xfrm>
              <a:off x="5603652" y="1850573"/>
              <a:ext cx="1947726" cy="37419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72"/>
          <p:cNvGrpSpPr/>
          <p:nvPr/>
        </p:nvGrpSpPr>
        <p:grpSpPr>
          <a:xfrm>
            <a:off x="647548" y="4514255"/>
            <a:ext cx="1720577" cy="619136"/>
            <a:chOff x="5603652" y="1667181"/>
            <a:chExt cx="1947728" cy="557593"/>
          </a:xfrm>
        </p:grpSpPr>
        <p:sp>
          <p:nvSpPr>
            <p:cNvPr id="54" name="Text Placeholder 3"/>
            <p:cNvSpPr txBox="1">
              <a:spLocks/>
            </p:cNvSpPr>
            <p:nvPr/>
          </p:nvSpPr>
          <p:spPr>
            <a:xfrm>
              <a:off x="6433566" y="1667181"/>
              <a:ext cx="1117814" cy="15245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r" defTabSz="1285829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5EEFB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Text Placeholder 3"/>
            <p:cNvSpPr txBox="1">
              <a:spLocks/>
            </p:cNvSpPr>
            <p:nvPr/>
          </p:nvSpPr>
          <p:spPr>
            <a:xfrm>
              <a:off x="5603652" y="1850576"/>
              <a:ext cx="1947726" cy="37419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8"/>
          <p:cNvGrpSpPr/>
          <p:nvPr/>
        </p:nvGrpSpPr>
        <p:grpSpPr>
          <a:xfrm>
            <a:off x="5697970" y="2625283"/>
            <a:ext cx="1607057" cy="636641"/>
            <a:chOff x="7174423" y="1401232"/>
            <a:chExt cx="2276195" cy="573359"/>
          </a:xfrm>
        </p:grpSpPr>
        <p:sp>
          <p:nvSpPr>
            <p:cNvPr id="57" name="TextBox 56"/>
            <p:cNvSpPr txBox="1"/>
            <p:nvPr/>
          </p:nvSpPr>
          <p:spPr>
            <a:xfrm>
              <a:off x="7174423" y="1600393"/>
              <a:ext cx="2276195" cy="3741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106"/>
            <p:cNvSpPr/>
            <p:nvPr/>
          </p:nvSpPr>
          <p:spPr>
            <a:xfrm>
              <a:off x="7174424" y="1401232"/>
              <a:ext cx="1398599" cy="15245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A7FB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A7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459462" y="3471385"/>
            <a:ext cx="1607057" cy="636642"/>
            <a:chOff x="7174423" y="1401232"/>
            <a:chExt cx="2276195" cy="573360"/>
          </a:xfrm>
        </p:grpSpPr>
        <p:sp>
          <p:nvSpPr>
            <p:cNvPr id="60" name="TextBox 59"/>
            <p:cNvSpPr txBox="1"/>
            <p:nvPr/>
          </p:nvSpPr>
          <p:spPr>
            <a:xfrm>
              <a:off x="7174423" y="1600394"/>
              <a:ext cx="2276195" cy="3741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114"/>
            <p:cNvSpPr/>
            <p:nvPr/>
          </p:nvSpPr>
          <p:spPr>
            <a:xfrm>
              <a:off x="7174424" y="1401232"/>
              <a:ext cx="1398599" cy="15245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A7FB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A7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2" name="Oval 115"/>
          <p:cNvSpPr>
            <a:spLocks noChangeAspect="1"/>
          </p:cNvSpPr>
          <p:nvPr/>
        </p:nvSpPr>
        <p:spPr>
          <a:xfrm>
            <a:off x="3488238" y="4324923"/>
            <a:ext cx="625274" cy="625793"/>
          </a:xfrm>
          <a:prstGeom prst="ellipse">
            <a:avLst/>
          </a:prstGeom>
          <a:solidFill>
            <a:srgbClr val="55EEFB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3" name="Oval 119"/>
          <p:cNvSpPr>
            <a:spLocks noChangeAspect="1"/>
          </p:cNvSpPr>
          <p:nvPr/>
        </p:nvSpPr>
        <p:spPr>
          <a:xfrm>
            <a:off x="5295544" y="5332177"/>
            <a:ext cx="625274" cy="625793"/>
          </a:xfrm>
          <a:prstGeom prst="ellipse">
            <a:avLst/>
          </a:prstGeom>
          <a:solidFill>
            <a:srgbClr val="00A7FB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4" name="Oval 121"/>
          <p:cNvSpPr>
            <a:spLocks noChangeAspect="1"/>
          </p:cNvSpPr>
          <p:nvPr/>
        </p:nvSpPr>
        <p:spPr>
          <a:xfrm>
            <a:off x="4593645" y="4706326"/>
            <a:ext cx="625274" cy="625793"/>
          </a:xfrm>
          <a:prstGeom prst="ellipse">
            <a:avLst/>
          </a:prstGeom>
          <a:solidFill>
            <a:srgbClr val="006397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5" name="Oval 122"/>
          <p:cNvSpPr>
            <a:spLocks noChangeAspect="1"/>
          </p:cNvSpPr>
          <p:nvPr/>
        </p:nvSpPr>
        <p:spPr>
          <a:xfrm>
            <a:off x="6121211" y="5332177"/>
            <a:ext cx="625274" cy="625793"/>
          </a:xfrm>
          <a:prstGeom prst="ellipse">
            <a:avLst/>
          </a:prstGeom>
          <a:solidFill>
            <a:srgbClr val="00A7FB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6" name="Oval 123"/>
          <p:cNvSpPr>
            <a:spLocks noChangeAspect="1"/>
          </p:cNvSpPr>
          <p:nvPr/>
        </p:nvSpPr>
        <p:spPr>
          <a:xfrm>
            <a:off x="2411240" y="5078975"/>
            <a:ext cx="625274" cy="625793"/>
          </a:xfrm>
          <a:prstGeom prst="ellipse">
            <a:avLst/>
          </a:prstGeom>
          <a:solidFill>
            <a:srgbClr val="55EEFB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67" name="Group 138"/>
          <p:cNvGrpSpPr/>
          <p:nvPr/>
        </p:nvGrpSpPr>
        <p:grpSpPr>
          <a:xfrm>
            <a:off x="6036413" y="4317484"/>
            <a:ext cx="744109" cy="744730"/>
            <a:chOff x="5867401" y="3486150"/>
            <a:chExt cx="670145" cy="670705"/>
          </a:xfrm>
        </p:grpSpPr>
        <p:sp>
          <p:nvSpPr>
            <p:cNvPr id="68" name="Oval 85"/>
            <p:cNvSpPr>
              <a:spLocks noChangeAspect="1"/>
            </p:cNvSpPr>
            <p:nvPr/>
          </p:nvSpPr>
          <p:spPr>
            <a:xfrm>
              <a:off x="5867401" y="3486150"/>
              <a:ext cx="670145" cy="670705"/>
            </a:xfrm>
            <a:prstGeom prst="ellipse">
              <a:avLst/>
            </a:prstGeom>
            <a:solidFill>
              <a:srgbClr val="00A7FB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62"/>
            <p:cNvSpPr>
              <a:spLocks noEditPoints="1"/>
            </p:cNvSpPr>
            <p:nvPr/>
          </p:nvSpPr>
          <p:spPr bwMode="auto">
            <a:xfrm>
              <a:off x="6020570" y="3638144"/>
              <a:ext cx="363804" cy="366716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131"/>
          <p:cNvGrpSpPr/>
          <p:nvPr/>
        </p:nvGrpSpPr>
        <p:grpSpPr>
          <a:xfrm>
            <a:off x="3156515" y="2790287"/>
            <a:ext cx="1272303" cy="1273366"/>
            <a:chOff x="3273767" y="2110753"/>
            <a:chExt cx="1145840" cy="1146794"/>
          </a:xfrm>
        </p:grpSpPr>
        <p:sp>
          <p:nvSpPr>
            <p:cNvPr id="71" name="Oval 71"/>
            <p:cNvSpPr>
              <a:spLocks noChangeAspect="1"/>
            </p:cNvSpPr>
            <p:nvPr/>
          </p:nvSpPr>
          <p:spPr>
            <a:xfrm>
              <a:off x="3273767" y="2110753"/>
              <a:ext cx="1145840" cy="1146794"/>
            </a:xfrm>
            <a:prstGeom prst="ellipse">
              <a:avLst/>
            </a:prstGeom>
            <a:solidFill>
              <a:srgbClr val="55EEFB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83"/>
            <p:cNvSpPr>
              <a:spLocks noEditPoints="1"/>
            </p:cNvSpPr>
            <p:nvPr/>
          </p:nvSpPr>
          <p:spPr bwMode="auto">
            <a:xfrm>
              <a:off x="3699604" y="2463535"/>
              <a:ext cx="294154" cy="441234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3" name="Group 137"/>
          <p:cNvGrpSpPr/>
          <p:nvPr/>
        </p:nvGrpSpPr>
        <p:grpSpPr>
          <a:xfrm>
            <a:off x="5105702" y="3572753"/>
            <a:ext cx="980980" cy="981800"/>
            <a:chOff x="5029197" y="2815445"/>
            <a:chExt cx="883471" cy="884210"/>
          </a:xfrm>
        </p:grpSpPr>
        <p:sp>
          <p:nvSpPr>
            <p:cNvPr id="74" name="Oval 72"/>
            <p:cNvSpPr>
              <a:spLocks noChangeAspect="1"/>
            </p:cNvSpPr>
            <p:nvPr/>
          </p:nvSpPr>
          <p:spPr>
            <a:xfrm>
              <a:off x="5029197" y="2815445"/>
              <a:ext cx="883471" cy="884210"/>
            </a:xfrm>
            <a:prstGeom prst="ellipse">
              <a:avLst/>
            </a:prstGeom>
            <a:solidFill>
              <a:srgbClr val="00A7FB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176"/>
            <p:cNvSpPr>
              <a:spLocks noEditPoints="1"/>
            </p:cNvSpPr>
            <p:nvPr/>
          </p:nvSpPr>
          <p:spPr bwMode="auto">
            <a:xfrm>
              <a:off x="5257019" y="3087290"/>
              <a:ext cx="427834" cy="340520"/>
            </a:xfrm>
            <a:custGeom>
              <a:avLst/>
              <a:gdLst/>
              <a:ahLst/>
              <a:cxnLst>
                <a:cxn ang="0">
                  <a:pos x="53" y="20"/>
                </a:cxn>
                <a:cxn ang="0">
                  <a:pos x="26" y="39"/>
                </a:cxn>
                <a:cxn ang="0">
                  <a:pos x="20" y="39"/>
                </a:cxn>
                <a:cxn ang="0">
                  <a:pos x="9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5" y="43"/>
                </a:cxn>
                <a:cxn ang="0">
                  <a:pos x="5" y="41"/>
                </a:cxn>
                <a:cxn ang="0">
                  <a:pos x="10" y="35"/>
                </a:cxn>
                <a:cxn ang="0">
                  <a:pos x="0" y="20"/>
                </a:cxn>
                <a:cxn ang="0">
                  <a:pos x="26" y="0"/>
                </a:cxn>
                <a:cxn ang="0">
                  <a:pos x="53" y="20"/>
                </a:cxn>
                <a:cxn ang="0">
                  <a:pos x="5" y="20"/>
                </a:cxn>
                <a:cxn ang="0">
                  <a:pos x="12" y="31"/>
                </a:cxn>
                <a:cxn ang="0">
                  <a:pos x="16" y="33"/>
                </a:cxn>
                <a:cxn ang="0">
                  <a:pos x="15" y="36"/>
                </a:cxn>
                <a:cxn ang="0">
                  <a:pos x="17" y="35"/>
                </a:cxn>
                <a:cxn ang="0">
                  <a:pos x="19" y="34"/>
                </a:cxn>
                <a:cxn ang="0">
                  <a:pos x="21" y="34"/>
                </a:cxn>
                <a:cxn ang="0">
                  <a:pos x="26" y="34"/>
                </a:cxn>
                <a:cxn ang="0">
                  <a:pos x="48" y="20"/>
                </a:cxn>
                <a:cxn ang="0">
                  <a:pos x="26" y="5"/>
                </a:cxn>
                <a:cxn ang="0">
                  <a:pos x="5" y="20"/>
                </a:cxn>
                <a:cxn ang="0">
                  <a:pos x="62" y="51"/>
                </a:cxn>
                <a:cxn ang="0">
                  <a:pos x="63" y="53"/>
                </a:cxn>
                <a:cxn ang="0">
                  <a:pos x="62" y="54"/>
                </a:cxn>
                <a:cxn ang="0">
                  <a:pos x="58" y="53"/>
                </a:cxn>
                <a:cxn ang="0">
                  <a:pos x="48" y="48"/>
                </a:cxn>
                <a:cxn ang="0">
                  <a:pos x="41" y="49"/>
                </a:cxn>
                <a:cxn ang="0">
                  <a:pos x="23" y="44"/>
                </a:cxn>
                <a:cxn ang="0">
                  <a:pos x="26" y="44"/>
                </a:cxn>
                <a:cxn ang="0">
                  <a:pos x="48" y="38"/>
                </a:cxn>
                <a:cxn ang="0">
                  <a:pos x="58" y="20"/>
                </a:cxn>
                <a:cxn ang="0">
                  <a:pos x="57" y="14"/>
                </a:cxn>
                <a:cxn ang="0">
                  <a:pos x="68" y="30"/>
                </a:cxn>
                <a:cxn ang="0">
                  <a:pos x="58" y="45"/>
                </a:cxn>
                <a:cxn ang="0">
                  <a:pos x="62" y="51"/>
                </a:cxn>
              </a:cxnLst>
              <a:rect l="0" t="0" r="r" b="b"/>
              <a:pathLst>
                <a:path w="68" h="54">
                  <a:moveTo>
                    <a:pt x="53" y="20"/>
                  </a:moveTo>
                  <a:cubicBezTo>
                    <a:pt x="53" y="31"/>
                    <a:pt x="41" y="39"/>
                    <a:pt x="26" y="39"/>
                  </a:cubicBezTo>
                  <a:cubicBezTo>
                    <a:pt x="24" y="39"/>
                    <a:pt x="22" y="39"/>
                    <a:pt x="20" y="39"/>
                  </a:cubicBezTo>
                  <a:cubicBezTo>
                    <a:pt x="17" y="41"/>
                    <a:pt x="13" y="43"/>
                    <a:pt x="9" y="44"/>
                  </a:cubicBezTo>
                  <a:cubicBezTo>
                    <a:pt x="8" y="44"/>
                    <a:pt x="7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4"/>
                    <a:pt x="5" y="44"/>
                    <a:pt x="5" y="43"/>
                  </a:cubicBezTo>
                  <a:cubicBezTo>
                    <a:pt x="5" y="42"/>
                    <a:pt x="5" y="42"/>
                    <a:pt x="5" y="41"/>
                  </a:cubicBezTo>
                  <a:cubicBezTo>
                    <a:pt x="7" y="40"/>
                    <a:pt x="9" y="38"/>
                    <a:pt x="10" y="35"/>
                  </a:cubicBezTo>
                  <a:cubicBezTo>
                    <a:pt x="4" y="32"/>
                    <a:pt x="0" y="26"/>
                    <a:pt x="0" y="20"/>
                  </a:cubicBezTo>
                  <a:cubicBezTo>
                    <a:pt x="0" y="9"/>
                    <a:pt x="12" y="0"/>
                    <a:pt x="26" y="0"/>
                  </a:cubicBezTo>
                  <a:cubicBezTo>
                    <a:pt x="41" y="0"/>
                    <a:pt x="53" y="9"/>
                    <a:pt x="53" y="20"/>
                  </a:cubicBezTo>
                  <a:close/>
                  <a:moveTo>
                    <a:pt x="5" y="20"/>
                  </a:moveTo>
                  <a:cubicBezTo>
                    <a:pt x="5" y="24"/>
                    <a:pt x="7" y="28"/>
                    <a:pt x="12" y="31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6" y="35"/>
                    <a:pt x="17" y="35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3" y="34"/>
                    <a:pt x="25" y="34"/>
                    <a:pt x="26" y="34"/>
                  </a:cubicBezTo>
                  <a:cubicBezTo>
                    <a:pt x="38" y="34"/>
                    <a:pt x="48" y="28"/>
                    <a:pt x="48" y="20"/>
                  </a:cubicBezTo>
                  <a:cubicBezTo>
                    <a:pt x="48" y="12"/>
                    <a:pt x="38" y="5"/>
                    <a:pt x="26" y="5"/>
                  </a:cubicBezTo>
                  <a:cubicBezTo>
                    <a:pt x="15" y="5"/>
                    <a:pt x="5" y="12"/>
                    <a:pt x="5" y="20"/>
                  </a:cubicBezTo>
                  <a:close/>
                  <a:moveTo>
                    <a:pt x="62" y="51"/>
                  </a:moveTo>
                  <a:cubicBezTo>
                    <a:pt x="63" y="52"/>
                    <a:pt x="63" y="52"/>
                    <a:pt x="63" y="53"/>
                  </a:cubicBezTo>
                  <a:cubicBezTo>
                    <a:pt x="63" y="53"/>
                    <a:pt x="62" y="54"/>
                    <a:pt x="62" y="54"/>
                  </a:cubicBezTo>
                  <a:cubicBezTo>
                    <a:pt x="60" y="54"/>
                    <a:pt x="59" y="54"/>
                    <a:pt x="58" y="53"/>
                  </a:cubicBezTo>
                  <a:cubicBezTo>
                    <a:pt x="54" y="52"/>
                    <a:pt x="51" y="51"/>
                    <a:pt x="48" y="48"/>
                  </a:cubicBezTo>
                  <a:cubicBezTo>
                    <a:pt x="46" y="49"/>
                    <a:pt x="43" y="49"/>
                    <a:pt x="41" y="49"/>
                  </a:cubicBezTo>
                  <a:cubicBezTo>
                    <a:pt x="34" y="49"/>
                    <a:pt x="28" y="47"/>
                    <a:pt x="23" y="44"/>
                  </a:cubicBezTo>
                  <a:cubicBezTo>
                    <a:pt x="24" y="44"/>
                    <a:pt x="25" y="44"/>
                    <a:pt x="26" y="44"/>
                  </a:cubicBezTo>
                  <a:cubicBezTo>
                    <a:pt x="35" y="44"/>
                    <a:pt x="42" y="42"/>
                    <a:pt x="48" y="38"/>
                  </a:cubicBezTo>
                  <a:cubicBezTo>
                    <a:pt x="55" y="33"/>
                    <a:pt x="58" y="27"/>
                    <a:pt x="58" y="20"/>
                  </a:cubicBezTo>
                  <a:cubicBezTo>
                    <a:pt x="58" y="18"/>
                    <a:pt x="58" y="16"/>
                    <a:pt x="57" y="14"/>
                  </a:cubicBezTo>
                  <a:cubicBezTo>
                    <a:pt x="64" y="18"/>
                    <a:pt x="68" y="23"/>
                    <a:pt x="68" y="30"/>
                  </a:cubicBezTo>
                  <a:cubicBezTo>
                    <a:pt x="68" y="36"/>
                    <a:pt x="64" y="41"/>
                    <a:pt x="58" y="45"/>
                  </a:cubicBezTo>
                  <a:cubicBezTo>
                    <a:pt x="59" y="48"/>
                    <a:pt x="61" y="49"/>
                    <a:pt x="62" y="51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130"/>
          <p:cNvGrpSpPr/>
          <p:nvPr/>
        </p:nvGrpSpPr>
        <p:grpSpPr>
          <a:xfrm>
            <a:off x="2228957" y="3572753"/>
            <a:ext cx="980980" cy="981800"/>
            <a:chOff x="2438399" y="2815445"/>
            <a:chExt cx="883471" cy="884210"/>
          </a:xfrm>
        </p:grpSpPr>
        <p:sp>
          <p:nvSpPr>
            <p:cNvPr id="77" name="Oval 81"/>
            <p:cNvSpPr>
              <a:spLocks noChangeAspect="1"/>
            </p:cNvSpPr>
            <p:nvPr/>
          </p:nvSpPr>
          <p:spPr>
            <a:xfrm>
              <a:off x="2438399" y="2815445"/>
              <a:ext cx="883471" cy="884210"/>
            </a:xfrm>
            <a:prstGeom prst="ellipse">
              <a:avLst/>
            </a:prstGeom>
            <a:solidFill>
              <a:srgbClr val="55EEFB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216"/>
            <p:cNvSpPr>
              <a:spLocks noEditPoints="1"/>
            </p:cNvSpPr>
            <p:nvPr/>
          </p:nvSpPr>
          <p:spPr bwMode="auto">
            <a:xfrm>
              <a:off x="2666219" y="3042179"/>
              <a:ext cx="427834" cy="430742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34" y="68"/>
                </a:cxn>
                <a:cxn ang="0">
                  <a:pos x="0" y="34"/>
                </a:cxn>
                <a:cxn ang="0">
                  <a:pos x="34" y="0"/>
                </a:cxn>
                <a:cxn ang="0">
                  <a:pos x="68" y="34"/>
                </a:cxn>
                <a:cxn ang="0">
                  <a:pos x="15" y="40"/>
                </a:cxn>
                <a:cxn ang="0">
                  <a:pos x="14" y="34"/>
                </a:cxn>
                <a:cxn ang="0">
                  <a:pos x="15" y="27"/>
                </a:cxn>
                <a:cxn ang="0">
                  <a:pos x="8" y="20"/>
                </a:cxn>
                <a:cxn ang="0">
                  <a:pos x="5" y="34"/>
                </a:cxn>
                <a:cxn ang="0">
                  <a:pos x="8" y="47"/>
                </a:cxn>
                <a:cxn ang="0">
                  <a:pos x="15" y="40"/>
                </a:cxn>
                <a:cxn ang="0">
                  <a:pos x="48" y="34"/>
                </a:cxn>
                <a:cxn ang="0">
                  <a:pos x="34" y="19"/>
                </a:cxn>
                <a:cxn ang="0">
                  <a:pos x="19" y="34"/>
                </a:cxn>
                <a:cxn ang="0">
                  <a:pos x="34" y="48"/>
                </a:cxn>
                <a:cxn ang="0">
                  <a:pos x="48" y="34"/>
                </a:cxn>
                <a:cxn ang="0">
                  <a:pos x="20" y="8"/>
                </a:cxn>
                <a:cxn ang="0">
                  <a:pos x="27" y="15"/>
                </a:cxn>
                <a:cxn ang="0">
                  <a:pos x="34" y="14"/>
                </a:cxn>
                <a:cxn ang="0">
                  <a:pos x="40" y="15"/>
                </a:cxn>
                <a:cxn ang="0">
                  <a:pos x="47" y="8"/>
                </a:cxn>
                <a:cxn ang="0">
                  <a:pos x="34" y="5"/>
                </a:cxn>
                <a:cxn ang="0">
                  <a:pos x="20" y="8"/>
                </a:cxn>
                <a:cxn ang="0">
                  <a:pos x="47" y="59"/>
                </a:cxn>
                <a:cxn ang="0">
                  <a:pos x="40" y="52"/>
                </a:cxn>
                <a:cxn ang="0">
                  <a:pos x="34" y="53"/>
                </a:cxn>
                <a:cxn ang="0">
                  <a:pos x="27" y="52"/>
                </a:cxn>
                <a:cxn ang="0">
                  <a:pos x="20" y="59"/>
                </a:cxn>
                <a:cxn ang="0">
                  <a:pos x="34" y="63"/>
                </a:cxn>
                <a:cxn ang="0">
                  <a:pos x="47" y="59"/>
                </a:cxn>
                <a:cxn ang="0">
                  <a:pos x="60" y="47"/>
                </a:cxn>
                <a:cxn ang="0">
                  <a:pos x="63" y="34"/>
                </a:cxn>
                <a:cxn ang="0">
                  <a:pos x="60" y="20"/>
                </a:cxn>
                <a:cxn ang="0">
                  <a:pos x="52" y="27"/>
                </a:cxn>
                <a:cxn ang="0">
                  <a:pos x="53" y="34"/>
                </a:cxn>
                <a:cxn ang="0">
                  <a:pos x="52" y="40"/>
                </a:cxn>
                <a:cxn ang="0">
                  <a:pos x="60" y="47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2"/>
                    <a:pt x="53" y="68"/>
                    <a:pt x="34" y="68"/>
                  </a:cubicBezTo>
                  <a:cubicBezTo>
                    <a:pt x="15" y="68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15" y="40"/>
                  </a:moveTo>
                  <a:cubicBezTo>
                    <a:pt x="15" y="38"/>
                    <a:pt x="14" y="36"/>
                    <a:pt x="14" y="34"/>
                  </a:cubicBezTo>
                  <a:cubicBezTo>
                    <a:pt x="14" y="31"/>
                    <a:pt x="15" y="29"/>
                    <a:pt x="15" y="2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4"/>
                    <a:pt x="5" y="29"/>
                    <a:pt x="5" y="34"/>
                  </a:cubicBezTo>
                  <a:cubicBezTo>
                    <a:pt x="5" y="39"/>
                    <a:pt x="6" y="43"/>
                    <a:pt x="8" y="47"/>
                  </a:cubicBezTo>
                  <a:lnTo>
                    <a:pt x="15" y="40"/>
                  </a:lnTo>
                  <a:close/>
                  <a:moveTo>
                    <a:pt x="48" y="34"/>
                  </a:moveTo>
                  <a:cubicBezTo>
                    <a:pt x="48" y="26"/>
                    <a:pt x="42" y="19"/>
                    <a:pt x="34" y="19"/>
                  </a:cubicBezTo>
                  <a:cubicBezTo>
                    <a:pt x="26" y="19"/>
                    <a:pt x="19" y="26"/>
                    <a:pt x="19" y="34"/>
                  </a:cubicBezTo>
                  <a:cubicBezTo>
                    <a:pt x="19" y="42"/>
                    <a:pt x="26" y="48"/>
                    <a:pt x="34" y="48"/>
                  </a:cubicBezTo>
                  <a:cubicBezTo>
                    <a:pt x="42" y="48"/>
                    <a:pt x="48" y="42"/>
                    <a:pt x="48" y="34"/>
                  </a:cubicBezTo>
                  <a:close/>
                  <a:moveTo>
                    <a:pt x="20" y="8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9" y="15"/>
                    <a:pt x="32" y="14"/>
                    <a:pt x="34" y="14"/>
                  </a:cubicBezTo>
                  <a:cubicBezTo>
                    <a:pt x="36" y="14"/>
                    <a:pt x="38" y="15"/>
                    <a:pt x="40" y="15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3" y="6"/>
                    <a:pt x="39" y="5"/>
                    <a:pt x="34" y="5"/>
                  </a:cubicBezTo>
                  <a:cubicBezTo>
                    <a:pt x="29" y="5"/>
                    <a:pt x="24" y="6"/>
                    <a:pt x="20" y="8"/>
                  </a:cubicBezTo>
                  <a:close/>
                  <a:moveTo>
                    <a:pt x="47" y="59"/>
                  </a:moveTo>
                  <a:cubicBezTo>
                    <a:pt x="40" y="52"/>
                    <a:pt x="40" y="52"/>
                    <a:pt x="40" y="52"/>
                  </a:cubicBezTo>
                  <a:cubicBezTo>
                    <a:pt x="38" y="53"/>
                    <a:pt x="36" y="53"/>
                    <a:pt x="34" y="53"/>
                  </a:cubicBezTo>
                  <a:cubicBezTo>
                    <a:pt x="32" y="53"/>
                    <a:pt x="29" y="53"/>
                    <a:pt x="27" y="52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4" y="62"/>
                    <a:pt x="29" y="63"/>
                    <a:pt x="34" y="63"/>
                  </a:cubicBezTo>
                  <a:cubicBezTo>
                    <a:pt x="39" y="63"/>
                    <a:pt x="43" y="62"/>
                    <a:pt x="47" y="59"/>
                  </a:cubicBezTo>
                  <a:close/>
                  <a:moveTo>
                    <a:pt x="60" y="47"/>
                  </a:moveTo>
                  <a:cubicBezTo>
                    <a:pt x="62" y="43"/>
                    <a:pt x="63" y="39"/>
                    <a:pt x="63" y="34"/>
                  </a:cubicBezTo>
                  <a:cubicBezTo>
                    <a:pt x="63" y="29"/>
                    <a:pt x="62" y="24"/>
                    <a:pt x="60" y="20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3" y="29"/>
                    <a:pt x="53" y="32"/>
                    <a:pt x="53" y="34"/>
                  </a:cubicBezTo>
                  <a:cubicBezTo>
                    <a:pt x="53" y="36"/>
                    <a:pt x="53" y="38"/>
                    <a:pt x="52" y="40"/>
                  </a:cubicBezTo>
                  <a:lnTo>
                    <a:pt x="60" y="47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132"/>
          <p:cNvGrpSpPr/>
          <p:nvPr/>
        </p:nvGrpSpPr>
        <p:grpSpPr>
          <a:xfrm>
            <a:off x="4225622" y="1830152"/>
            <a:ext cx="1353762" cy="1354892"/>
            <a:chOff x="4236601" y="1246056"/>
            <a:chExt cx="1219200" cy="1220218"/>
          </a:xfrm>
        </p:grpSpPr>
        <p:sp>
          <p:nvSpPr>
            <p:cNvPr id="80" name="Oval 74"/>
            <p:cNvSpPr>
              <a:spLocks noChangeAspect="1"/>
            </p:cNvSpPr>
            <p:nvPr/>
          </p:nvSpPr>
          <p:spPr>
            <a:xfrm>
              <a:off x="4236601" y="1246056"/>
              <a:ext cx="1219200" cy="1220218"/>
            </a:xfrm>
            <a:prstGeom prst="ellipse">
              <a:avLst/>
            </a:prstGeom>
            <a:solidFill>
              <a:srgbClr val="006397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217"/>
            <p:cNvSpPr>
              <a:spLocks noEditPoints="1"/>
            </p:cNvSpPr>
            <p:nvPr/>
          </p:nvSpPr>
          <p:spPr bwMode="auto">
            <a:xfrm>
              <a:off x="4601724" y="1672807"/>
              <a:ext cx="488952" cy="366716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6"/>
          <p:cNvSpPr>
            <a:spLocks noChangeAspect="1"/>
          </p:cNvSpPr>
          <p:nvPr/>
        </p:nvSpPr>
        <p:spPr>
          <a:xfrm>
            <a:off x="-106079" y="3495614"/>
            <a:ext cx="1991249" cy="1521211"/>
          </a:xfrm>
          <a:prstGeom prst="rect">
            <a:avLst/>
          </a:prstGeom>
          <a:solidFill>
            <a:srgbClr val="55EE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Rectangle 7"/>
          <p:cNvSpPr>
            <a:spLocks noChangeAspect="1"/>
          </p:cNvSpPr>
          <p:nvPr/>
        </p:nvSpPr>
        <p:spPr>
          <a:xfrm>
            <a:off x="1857090" y="1973182"/>
            <a:ext cx="1878928" cy="1521211"/>
          </a:xfrm>
          <a:prstGeom prst="rect">
            <a:avLst/>
          </a:prstGeom>
          <a:solidFill>
            <a:srgbClr val="00A7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Rectangle 8"/>
          <p:cNvSpPr>
            <a:spLocks noChangeAspect="1"/>
          </p:cNvSpPr>
          <p:nvPr/>
        </p:nvSpPr>
        <p:spPr>
          <a:xfrm>
            <a:off x="3714041" y="3495614"/>
            <a:ext cx="1880149" cy="1521211"/>
          </a:xfrm>
          <a:prstGeom prst="rect">
            <a:avLst/>
          </a:prstGeom>
          <a:solidFill>
            <a:srgbClr val="0063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Rectangle 9"/>
          <p:cNvSpPr>
            <a:spLocks noChangeAspect="1"/>
          </p:cNvSpPr>
          <p:nvPr/>
        </p:nvSpPr>
        <p:spPr>
          <a:xfrm>
            <a:off x="5578320" y="1973182"/>
            <a:ext cx="1878928" cy="1521211"/>
          </a:xfrm>
          <a:prstGeom prst="rect">
            <a:avLst/>
          </a:prstGeom>
          <a:solidFill>
            <a:srgbClr val="55EE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Rectangle 10"/>
          <p:cNvSpPr>
            <a:spLocks noChangeAspect="1"/>
          </p:cNvSpPr>
          <p:nvPr/>
        </p:nvSpPr>
        <p:spPr>
          <a:xfrm>
            <a:off x="7446259" y="3495614"/>
            <a:ext cx="1891137" cy="1521211"/>
          </a:xfrm>
          <a:prstGeom prst="rect">
            <a:avLst/>
          </a:prstGeom>
          <a:solidFill>
            <a:srgbClr val="00A7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Rectangle 12"/>
          <p:cNvSpPr>
            <a:spLocks noChangeAspect="1"/>
          </p:cNvSpPr>
          <p:nvPr/>
        </p:nvSpPr>
        <p:spPr>
          <a:xfrm>
            <a:off x="-108520" y="1973182"/>
            <a:ext cx="1980260" cy="1521211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Rectangle 15"/>
          <p:cNvSpPr>
            <a:spLocks noChangeAspect="1"/>
          </p:cNvSpPr>
          <p:nvPr/>
        </p:nvSpPr>
        <p:spPr>
          <a:xfrm>
            <a:off x="5578319" y="3495614"/>
            <a:ext cx="1867940" cy="1521211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Rectangle 19"/>
          <p:cNvSpPr>
            <a:spLocks noChangeAspect="1"/>
          </p:cNvSpPr>
          <p:nvPr/>
        </p:nvSpPr>
        <p:spPr>
          <a:xfrm>
            <a:off x="3729913" y="1973182"/>
            <a:ext cx="1848406" cy="1521211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Rectangle 24"/>
          <p:cNvSpPr>
            <a:spLocks noChangeAspect="1"/>
          </p:cNvSpPr>
          <p:nvPr/>
        </p:nvSpPr>
        <p:spPr>
          <a:xfrm>
            <a:off x="7446259" y="1973182"/>
            <a:ext cx="1891137" cy="1521211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Rectangle 27"/>
          <p:cNvSpPr>
            <a:spLocks noChangeAspect="1"/>
          </p:cNvSpPr>
          <p:nvPr/>
        </p:nvSpPr>
        <p:spPr>
          <a:xfrm>
            <a:off x="1853428" y="3495614"/>
            <a:ext cx="1882590" cy="1521211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Title 13"/>
          <p:cNvSpPr txBox="1">
            <a:spLocks/>
          </p:cNvSpPr>
          <p:nvPr/>
        </p:nvSpPr>
        <p:spPr bwMode="auto">
          <a:xfrm>
            <a:off x="3743343" y="4009603"/>
            <a:ext cx="1811780" cy="651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9" name="Title 13"/>
          <p:cNvSpPr txBox="1">
            <a:spLocks/>
          </p:cNvSpPr>
          <p:nvPr/>
        </p:nvSpPr>
        <p:spPr bwMode="auto">
          <a:xfrm>
            <a:off x="2037779" y="2420023"/>
            <a:ext cx="1660392" cy="651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0" name="Title 13"/>
          <p:cNvSpPr txBox="1">
            <a:spLocks/>
          </p:cNvSpPr>
          <p:nvPr/>
        </p:nvSpPr>
        <p:spPr bwMode="auto">
          <a:xfrm>
            <a:off x="7640379" y="3942455"/>
            <a:ext cx="1549291" cy="651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1" name="Title 13"/>
          <p:cNvSpPr txBox="1">
            <a:spLocks/>
          </p:cNvSpPr>
          <p:nvPr/>
        </p:nvSpPr>
        <p:spPr bwMode="auto">
          <a:xfrm>
            <a:off x="15721" y="3796363"/>
            <a:ext cx="1731778" cy="944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zh-CN" altLang="en-US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itle 13"/>
          <p:cNvSpPr txBox="1">
            <a:spLocks/>
          </p:cNvSpPr>
          <p:nvPr/>
        </p:nvSpPr>
        <p:spPr bwMode="auto">
          <a:xfrm>
            <a:off x="5717498" y="2440777"/>
            <a:ext cx="1583476" cy="653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3" name="TextBox 4"/>
          <p:cNvSpPr txBox="1"/>
          <p:nvPr/>
        </p:nvSpPr>
        <p:spPr>
          <a:xfrm>
            <a:off x="2769085" y="1340768"/>
            <a:ext cx="3694370" cy="6618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>
            <a:spLocks noChangeArrowheads="1"/>
          </p:cNvSpPr>
          <p:nvPr/>
        </p:nvSpPr>
        <p:spPr bwMode="auto">
          <a:xfrm>
            <a:off x="1052955" y="3123640"/>
            <a:ext cx="32624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55EEF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内容介绍</a:t>
            </a:r>
            <a:endParaRPr kumimoji="0" lang="zh-CN" altLang="en-US" sz="6000" b="1" i="0" u="none" strike="noStrike" kern="0" cap="none" spc="0" normalizeH="0" baseline="0" noProof="0" dirty="0">
              <a:ln>
                <a:noFill/>
              </a:ln>
              <a:solidFill>
                <a:srgbClr val="55EEF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10"/>
          <p:cNvSpPr>
            <a:spLocks noChangeArrowheads="1"/>
          </p:cNvSpPr>
          <p:nvPr/>
        </p:nvSpPr>
        <p:spPr bwMode="auto">
          <a:xfrm>
            <a:off x="1200432" y="2731224"/>
            <a:ext cx="311495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55EEF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直接连接符 11"/>
          <p:cNvSpPr>
            <a:spLocks noChangeShapeType="1"/>
          </p:cNvSpPr>
          <p:nvPr/>
        </p:nvSpPr>
        <p:spPr bwMode="auto">
          <a:xfrm>
            <a:off x="179512" y="3059528"/>
            <a:ext cx="4135875" cy="1258"/>
          </a:xfrm>
          <a:prstGeom prst="line">
            <a:avLst/>
          </a:prstGeom>
          <a:noFill/>
          <a:ln w="6350" cap="flat" cmpd="sng">
            <a:solidFill>
              <a:srgbClr val="55EEF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55EEF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 Box 3"/>
          <p:cNvSpPr>
            <a:spLocks noChangeArrowheads="1"/>
          </p:cNvSpPr>
          <p:nvPr/>
        </p:nvSpPr>
        <p:spPr bwMode="auto">
          <a:xfrm>
            <a:off x="4580443" y="2369180"/>
            <a:ext cx="215315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800" b="0" i="0" u="none" strike="noStrike" kern="0" cap="none" spc="0" normalizeH="0" baseline="0" noProof="0" dirty="0" smtClean="0">
                <a:ln>
                  <a:noFill/>
                </a:ln>
                <a:solidFill>
                  <a:srgbClr val="00A7FB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kumimoji="0" lang="zh-CN" altLang="en-US" sz="13800" b="1" i="0" u="none" strike="noStrike" kern="0" cap="none" spc="0" normalizeH="0" baseline="0" noProof="0" dirty="0">
              <a:ln>
                <a:noFill/>
              </a:ln>
              <a:solidFill>
                <a:srgbClr val="00A7FB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>
            <a:spLocks noChangeArrowheads="1"/>
          </p:cNvSpPr>
          <p:nvPr/>
        </p:nvSpPr>
        <p:spPr bwMode="auto">
          <a:xfrm>
            <a:off x="1682567" y="3155153"/>
            <a:ext cx="32624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55EEF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内容介绍</a:t>
            </a:r>
            <a:endParaRPr kumimoji="0" lang="zh-CN" altLang="en-US" sz="6000" b="1" i="0" u="none" strike="noStrike" kern="0" cap="none" spc="0" normalizeH="0" baseline="0" noProof="0" dirty="0">
              <a:ln>
                <a:noFill/>
              </a:ln>
              <a:solidFill>
                <a:srgbClr val="55EEF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10"/>
          <p:cNvSpPr>
            <a:spLocks noChangeArrowheads="1"/>
          </p:cNvSpPr>
          <p:nvPr/>
        </p:nvSpPr>
        <p:spPr bwMode="auto">
          <a:xfrm>
            <a:off x="1830045" y="2654247"/>
            <a:ext cx="311495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55EEF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直接连接符 11"/>
          <p:cNvSpPr>
            <a:spLocks noChangeShapeType="1"/>
          </p:cNvSpPr>
          <p:nvPr/>
        </p:nvSpPr>
        <p:spPr bwMode="auto">
          <a:xfrm>
            <a:off x="395536" y="3015380"/>
            <a:ext cx="4549463" cy="1384"/>
          </a:xfrm>
          <a:prstGeom prst="line">
            <a:avLst/>
          </a:prstGeom>
          <a:noFill/>
          <a:ln w="6350" cap="flat" cmpd="sng">
            <a:solidFill>
              <a:srgbClr val="55EEF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55EEF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 Box 3"/>
          <p:cNvSpPr>
            <a:spLocks noChangeArrowheads="1"/>
          </p:cNvSpPr>
          <p:nvPr/>
        </p:nvSpPr>
        <p:spPr bwMode="auto">
          <a:xfrm>
            <a:off x="5451876" y="2366796"/>
            <a:ext cx="215315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800" b="0" i="0" u="none" strike="noStrike" kern="0" cap="none" spc="0" normalizeH="0" baseline="0" noProof="0" dirty="0" smtClean="0">
                <a:ln>
                  <a:noFill/>
                </a:ln>
                <a:solidFill>
                  <a:srgbClr val="00A7FB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kumimoji="0" lang="zh-CN" altLang="en-US" sz="13800" b="1" i="0" u="none" strike="noStrike" kern="0" cap="none" spc="0" normalizeH="0" baseline="0" noProof="0" dirty="0">
              <a:ln>
                <a:noFill/>
              </a:ln>
              <a:solidFill>
                <a:srgbClr val="00A7FB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"/>
          <p:cNvGrpSpPr/>
          <p:nvPr/>
        </p:nvGrpSpPr>
        <p:grpSpPr>
          <a:xfrm>
            <a:off x="-15199" y="2784264"/>
            <a:ext cx="3543594" cy="1166867"/>
            <a:chOff x="0" y="2734405"/>
            <a:chExt cx="4472208" cy="1472650"/>
          </a:xfrm>
        </p:grpSpPr>
        <p:grpSp>
          <p:nvGrpSpPr>
            <p:cNvPr id="39" name="Group 14"/>
            <p:cNvGrpSpPr/>
            <p:nvPr/>
          </p:nvGrpSpPr>
          <p:grpSpPr>
            <a:xfrm>
              <a:off x="0" y="2734405"/>
              <a:ext cx="4472208" cy="1472650"/>
              <a:chOff x="0" y="2903219"/>
              <a:chExt cx="4472208" cy="1472650"/>
            </a:xfrm>
          </p:grpSpPr>
          <p:sp>
            <p:nvSpPr>
              <p:cNvPr id="45" name="Rectangle 12"/>
              <p:cNvSpPr/>
              <p:nvPr/>
            </p:nvSpPr>
            <p:spPr>
              <a:xfrm>
                <a:off x="0" y="2903219"/>
                <a:ext cx="3713871" cy="1472650"/>
              </a:xfrm>
              <a:prstGeom prst="rect">
                <a:avLst/>
              </a:prstGeom>
              <a:solidFill>
                <a:srgbClr val="00A7FB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rgbClr val="00A7F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0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17"/>
            <p:cNvSpPr>
              <a:spLocks/>
            </p:cNvSpPr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rgbClr val="00A7F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marL="0" marR="0" lvl="0" indent="0" algn="just" defTabSz="241082" eaLnBrk="1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2" name="Group 24"/>
            <p:cNvGrpSpPr/>
            <p:nvPr/>
          </p:nvGrpSpPr>
          <p:grpSpPr>
            <a:xfrm>
              <a:off x="394416" y="2862197"/>
              <a:ext cx="2475011" cy="1158551"/>
              <a:chOff x="578142" y="3091663"/>
              <a:chExt cx="2475011" cy="1158551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578142" y="3091663"/>
                <a:ext cx="1479274" cy="4369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GB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Rectangle 23"/>
              <p:cNvSpPr/>
              <p:nvPr/>
            </p:nvSpPr>
            <p:spPr>
              <a:xfrm>
                <a:off x="578142" y="3434509"/>
                <a:ext cx="2475011" cy="8157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  <a:endParaRPr kumimoji="0" lang="en-GB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7" name="Group 29"/>
          <p:cNvGrpSpPr/>
          <p:nvPr/>
        </p:nvGrpSpPr>
        <p:grpSpPr>
          <a:xfrm>
            <a:off x="-324544" y="1196752"/>
            <a:ext cx="8440556" cy="4341893"/>
            <a:chOff x="0" y="730879"/>
            <a:chExt cx="10652441" cy="5479705"/>
          </a:xfrm>
        </p:grpSpPr>
        <p:grpSp>
          <p:nvGrpSpPr>
            <p:cNvPr id="48" name="Group 4"/>
            <p:cNvGrpSpPr/>
            <p:nvPr/>
          </p:nvGrpSpPr>
          <p:grpSpPr>
            <a:xfrm>
              <a:off x="0" y="730879"/>
              <a:ext cx="10652441" cy="5479705"/>
              <a:chOff x="-4093176" y="-217744"/>
              <a:chExt cx="14178398" cy="7293488"/>
            </a:xfrm>
          </p:grpSpPr>
          <p:sp>
            <p:nvSpPr>
              <p:cNvPr id="55" name="Block Arc 5"/>
              <p:cNvSpPr/>
              <p:nvPr/>
            </p:nvSpPr>
            <p:spPr>
              <a:xfrm>
                <a:off x="-4093176" y="-217744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  <a:noFill/>
              <a:ln w="12700" cap="flat" cmpd="sng" algn="ctr">
                <a:solidFill>
                  <a:srgbClr val="55EEFB">
                    <a:shade val="60000"/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algn="just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6"/>
              <p:cNvSpPr/>
              <p:nvPr/>
            </p:nvSpPr>
            <p:spPr>
              <a:xfrm>
                <a:off x="2784110" y="12615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5EEFB">
                  <a:hueOff val="0"/>
                  <a:satOff val="0"/>
                  <a:lumOff val="0"/>
                  <a:alphaOff val="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907206" tIns="150011" rIns="150011" bIns="150011" numCol="1" spcCol="1270" anchor="ctr" anchorCtr="0">
                <a:noAutofit/>
              </a:bodyPr>
              <a:lstStyle/>
              <a:p>
                <a:pPr marL="0" marR="0" lvl="0" indent="0" algn="just" defTabSz="262511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n w="12700" cap="flat" cmpd="sng" algn="ctr">
                <a:solidFill>
                  <a:srgbClr val="55EEFB"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algn="just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8"/>
              <p:cNvSpPr/>
              <p:nvPr/>
            </p:nvSpPr>
            <p:spPr>
              <a:xfrm>
                <a:off x="3178048" y="2887132"/>
                <a:ext cx="6907174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A7F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907206" tIns="150011" rIns="150011" bIns="150011" numCol="1" spcCol="1270" anchor="ctr" anchorCtr="0">
                <a:noAutofit/>
              </a:bodyPr>
              <a:lstStyle/>
              <a:p>
                <a:pPr marL="0" marR="0" lvl="0" indent="0" algn="just" defTabSz="262511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n w="12700" cap="flat" cmpd="sng" algn="ctr">
                <a:solidFill>
                  <a:srgbClr val="00A7FB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algn="just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10"/>
              <p:cNvSpPr/>
              <p:nvPr/>
            </p:nvSpPr>
            <p:spPr>
              <a:xfrm>
                <a:off x="2784110" y="45127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5EEF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907206" tIns="150011" rIns="150011" bIns="150011" numCol="1" spcCol="1270" anchor="ctr" anchorCtr="0">
                <a:noAutofit/>
              </a:bodyPr>
              <a:lstStyle/>
              <a:p>
                <a:pPr marL="0" marR="0" lvl="0" indent="0" algn="just" defTabSz="262511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n w="12700" cap="flat" cmpd="sng" algn="ctr">
                <a:solidFill>
                  <a:srgbClr val="55EEFB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algn="just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4892240" y="2036133"/>
              <a:ext cx="520335" cy="4272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55EEFB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kumimoji="0" lang="en-GB" sz="1600" b="1" i="0" u="none" strike="noStrike" kern="0" cap="none" spc="0" normalizeH="0" baseline="0" noProof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201883" y="3261651"/>
              <a:ext cx="520335" cy="4272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00A7FB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kumimoji="0" lang="en-GB" sz="1600" b="1" i="0" u="none" strike="noStrike" kern="0" cap="none" spc="0" normalizeH="0" baseline="0" noProof="0">
                <a:ln>
                  <a:noFill/>
                </a:ln>
                <a:solidFill>
                  <a:srgbClr val="00A7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905912" y="4478807"/>
              <a:ext cx="520335" cy="4272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>
                  <a:ln>
                    <a:noFill/>
                  </a:ln>
                  <a:solidFill>
                    <a:srgbClr val="55EEFB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kumimoji="0" lang="en-GB" sz="1600" b="1" i="0" u="none" strike="noStrike" kern="0" cap="none" spc="0" normalizeH="0" baseline="0" noProof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25"/>
            <p:cNvSpPr/>
            <p:nvPr/>
          </p:nvSpPr>
          <p:spPr>
            <a:xfrm>
              <a:off x="6098114" y="2048842"/>
              <a:ext cx="3988455" cy="4661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26"/>
            <p:cNvSpPr/>
            <p:nvPr/>
          </p:nvSpPr>
          <p:spPr>
            <a:xfrm>
              <a:off x="6098114" y="3239239"/>
              <a:ext cx="3988455" cy="4661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27"/>
            <p:cNvSpPr/>
            <p:nvPr/>
          </p:nvSpPr>
          <p:spPr>
            <a:xfrm>
              <a:off x="6098114" y="4491515"/>
              <a:ext cx="3988455" cy="4661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2" name="Rectangle 28"/>
          <p:cNvSpPr/>
          <p:nvPr/>
        </p:nvSpPr>
        <p:spPr>
          <a:xfrm>
            <a:off x="1432983" y="5053222"/>
            <a:ext cx="668302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肘形连接符 43"/>
          <p:cNvSpPr>
            <a:spLocks noChangeShapeType="1"/>
          </p:cNvSpPr>
          <p:nvPr/>
        </p:nvSpPr>
        <p:spPr bwMode="auto">
          <a:xfrm rot="10800000" flipH="1">
            <a:off x="6341161" y="1584337"/>
            <a:ext cx="92869" cy="1826715"/>
          </a:xfrm>
          <a:prstGeom prst="bentConnector2">
            <a:avLst/>
          </a:prstGeom>
          <a:noFill/>
          <a:ln w="19050" cap="flat" cmpd="sng">
            <a:solidFill>
              <a:srgbClr val="00A7FB"/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肘形连接符 17"/>
          <p:cNvSpPr>
            <a:spLocks noChangeShapeType="1"/>
          </p:cNvSpPr>
          <p:nvPr/>
        </p:nvSpPr>
        <p:spPr bwMode="auto">
          <a:xfrm rot="16200000" flipH="1">
            <a:off x="6221866" y="3621625"/>
            <a:ext cx="323486" cy="3394018"/>
          </a:xfrm>
          <a:prstGeom prst="bentConnector2">
            <a:avLst/>
          </a:prstGeom>
          <a:noFill/>
          <a:ln w="19050" cap="flat" cmpd="sng">
            <a:solidFill>
              <a:srgbClr val="55EEFB"/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肘形连接符 46"/>
          <p:cNvSpPr>
            <a:spLocks noChangeShapeType="1"/>
          </p:cNvSpPr>
          <p:nvPr/>
        </p:nvSpPr>
        <p:spPr bwMode="auto">
          <a:xfrm rot="10800000" flipV="1">
            <a:off x="2760397" y="3568975"/>
            <a:ext cx="180677" cy="768019"/>
          </a:xfrm>
          <a:prstGeom prst="bentConnector2">
            <a:avLst/>
          </a:prstGeom>
          <a:noFill/>
          <a:ln w="19050" cap="flat" cmpd="sng">
            <a:solidFill>
              <a:srgbClr val="00A7FB"/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肘形连接符 51"/>
          <p:cNvSpPr>
            <a:spLocks noChangeShapeType="1"/>
          </p:cNvSpPr>
          <p:nvPr/>
        </p:nvSpPr>
        <p:spPr bwMode="auto">
          <a:xfrm rot="16200000" flipV="1">
            <a:off x="3723666" y="1033795"/>
            <a:ext cx="121953" cy="1812251"/>
          </a:xfrm>
          <a:prstGeom prst="bentConnector2">
            <a:avLst/>
          </a:prstGeom>
          <a:noFill/>
          <a:ln w="19050" cap="flat" cmpd="sng">
            <a:solidFill>
              <a:srgbClr val="55EEFB"/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5" name="Group 3"/>
          <p:cNvGrpSpPr/>
          <p:nvPr/>
        </p:nvGrpSpPr>
        <p:grpSpPr>
          <a:xfrm>
            <a:off x="3032934" y="2138030"/>
            <a:ext cx="3326065" cy="3083317"/>
            <a:chOff x="3898426" y="1805124"/>
            <a:chExt cx="4494140" cy="4166144"/>
          </a:xfrm>
        </p:grpSpPr>
        <p:sp>
          <p:nvSpPr>
            <p:cNvPr id="56" name="椭圆 12"/>
            <p:cNvSpPr>
              <a:spLocks noChangeArrowheads="1"/>
            </p:cNvSpPr>
            <p:nvPr/>
          </p:nvSpPr>
          <p:spPr bwMode="auto">
            <a:xfrm flipH="1">
              <a:off x="5881907" y="1805124"/>
              <a:ext cx="515252" cy="515252"/>
            </a:xfrm>
            <a:prstGeom prst="ellipse">
              <a:avLst/>
            </a:prstGeom>
            <a:solidFill>
              <a:sysClr val="window" lastClr="FFFFFF"/>
            </a:solidFill>
            <a:ln w="76200" cap="flat" cmpd="sng">
              <a:solidFill>
                <a:srgbClr val="55EEFB"/>
              </a:solidFill>
              <a:bevel/>
              <a:headEnd/>
              <a:tailEnd/>
            </a:ln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7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椭圆 10"/>
            <p:cNvSpPr>
              <a:spLocks noChangeArrowheads="1"/>
            </p:cNvSpPr>
            <p:nvPr/>
          </p:nvSpPr>
          <p:spPr bwMode="auto">
            <a:xfrm flipH="1">
              <a:off x="7771164" y="3503547"/>
              <a:ext cx="516444" cy="516444"/>
            </a:xfrm>
            <a:prstGeom prst="ellipse">
              <a:avLst/>
            </a:prstGeom>
            <a:solidFill>
              <a:sysClr val="window" lastClr="FFFFFF"/>
            </a:solidFill>
            <a:ln w="76200" cap="flat" cmpd="sng">
              <a:solidFill>
                <a:srgbClr val="00A7FB"/>
              </a:solidFill>
              <a:bevel/>
              <a:headEnd/>
              <a:tailEnd/>
            </a:ln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7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椭圆 11"/>
            <p:cNvSpPr>
              <a:spLocks noChangeArrowheads="1"/>
            </p:cNvSpPr>
            <p:nvPr/>
          </p:nvSpPr>
          <p:spPr bwMode="auto">
            <a:xfrm flipH="1">
              <a:off x="5881907" y="5241328"/>
              <a:ext cx="515252" cy="516445"/>
            </a:xfrm>
            <a:prstGeom prst="ellipse">
              <a:avLst/>
            </a:prstGeom>
            <a:solidFill>
              <a:sysClr val="window" lastClr="FFFFFF"/>
            </a:solidFill>
            <a:ln w="76200" cap="flat" cmpd="sng">
              <a:solidFill>
                <a:srgbClr val="55EEFB"/>
              </a:solidFill>
              <a:bevel/>
              <a:headEnd/>
              <a:tailEnd/>
            </a:ln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7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椭圆 44"/>
            <p:cNvSpPr>
              <a:spLocks noChangeArrowheads="1"/>
            </p:cNvSpPr>
            <p:nvPr/>
          </p:nvSpPr>
          <p:spPr bwMode="auto">
            <a:xfrm flipH="1">
              <a:off x="4010541" y="3503547"/>
              <a:ext cx="515252" cy="515252"/>
            </a:xfrm>
            <a:prstGeom prst="ellipse">
              <a:avLst/>
            </a:prstGeom>
            <a:solidFill>
              <a:sysClr val="window" lastClr="FFFFFF"/>
            </a:solidFill>
            <a:ln w="76200" cap="flat" cmpd="sng">
              <a:solidFill>
                <a:srgbClr val="00A7FB"/>
              </a:solidFill>
              <a:bevel/>
              <a:headEnd/>
              <a:tailEnd/>
            </a:ln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7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左弧形箭头 1"/>
            <p:cNvSpPr>
              <a:spLocks noChangeArrowheads="1"/>
            </p:cNvSpPr>
            <p:nvPr/>
          </p:nvSpPr>
          <p:spPr bwMode="auto">
            <a:xfrm>
              <a:off x="3898426" y="1805124"/>
              <a:ext cx="1892835" cy="4166144"/>
            </a:xfrm>
            <a:prstGeom prst="curvedRightArrow">
              <a:avLst>
                <a:gd name="adj1" fmla="val 24996"/>
                <a:gd name="adj2" fmla="val 50022"/>
                <a:gd name="adj3" fmla="val 25000"/>
              </a:avLst>
            </a:prstGeom>
            <a:solidFill>
              <a:srgbClr val="55E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左弧形箭头 39"/>
            <p:cNvSpPr>
              <a:spLocks noChangeArrowheads="1"/>
            </p:cNvSpPr>
            <p:nvPr/>
          </p:nvSpPr>
          <p:spPr bwMode="auto">
            <a:xfrm flipH="1">
              <a:off x="6498539" y="1805124"/>
              <a:ext cx="1894027" cy="4166144"/>
            </a:xfrm>
            <a:prstGeom prst="curvedRightArrow">
              <a:avLst>
                <a:gd name="adj1" fmla="val 24980"/>
                <a:gd name="adj2" fmla="val 49990"/>
                <a:gd name="adj3" fmla="val 25000"/>
              </a:avLst>
            </a:prstGeom>
            <a:solidFill>
              <a:srgbClr val="55EE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304125" y="2905592"/>
              <a:ext cx="1583749" cy="3534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8"/>
            <p:cNvSpPr/>
            <p:nvPr/>
          </p:nvSpPr>
          <p:spPr>
            <a:xfrm>
              <a:off x="4872490" y="3278974"/>
              <a:ext cx="2447020" cy="7797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4" name="Group 69"/>
            <p:cNvGrpSpPr/>
            <p:nvPr/>
          </p:nvGrpSpPr>
          <p:grpSpPr>
            <a:xfrm>
              <a:off x="5981606" y="5340702"/>
              <a:ext cx="317153" cy="317695"/>
              <a:chOff x="9145588" y="4435475"/>
              <a:chExt cx="464344" cy="465138"/>
            </a:xfrm>
          </p:grpSpPr>
          <p:sp>
            <p:nvSpPr>
              <p:cNvPr id="79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rgbClr val="42424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just" defTabSz="241082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rgbClr val="42424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just" defTabSz="241082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1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rgbClr val="42424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just" defTabSz="241082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rgbClr val="42424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just" defTabSz="241082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rgbClr val="42424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just" defTabSz="241082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rgbClr val="42424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just" defTabSz="241082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rgbClr val="42424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just" defTabSz="241082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rgbClr val="42424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just" defTabSz="241082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rgbClr val="42424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just" defTabSz="241082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5" name="Group 79"/>
            <p:cNvGrpSpPr/>
            <p:nvPr/>
          </p:nvGrpSpPr>
          <p:grpSpPr>
            <a:xfrm>
              <a:off x="7864358" y="3622124"/>
              <a:ext cx="317153" cy="317695"/>
              <a:chOff x="7287419" y="3505994"/>
              <a:chExt cx="464344" cy="465138"/>
            </a:xfrm>
          </p:grpSpPr>
          <p:sp>
            <p:nvSpPr>
              <p:cNvPr id="73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rgbClr val="42424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just" defTabSz="241082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rgbClr val="42424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just" defTabSz="241082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rgbClr val="42424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just" defTabSz="241082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rgbClr val="42424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just" defTabSz="241082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rgbClr val="42424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just" defTabSz="241082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rgbClr val="42424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just" defTabSz="241082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6" name="Group 86"/>
            <p:cNvGrpSpPr/>
            <p:nvPr/>
          </p:nvGrpSpPr>
          <p:grpSpPr>
            <a:xfrm>
              <a:off x="4146263" y="3609533"/>
              <a:ext cx="238000" cy="317695"/>
              <a:chOff x="2639219" y="3510757"/>
              <a:chExt cx="348456" cy="465138"/>
            </a:xfrm>
          </p:grpSpPr>
          <p:sp>
            <p:nvSpPr>
              <p:cNvPr id="71" name="AutoShape 115"/>
              <p:cNvSpPr>
                <a:spLocks/>
              </p:cNvSpPr>
              <p:nvPr/>
            </p:nvSpPr>
            <p:spPr bwMode="auto">
              <a:xfrm>
                <a:off x="2639219" y="3510757"/>
                <a:ext cx="348456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rgbClr val="42424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just" defTabSz="241082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rgbClr val="42424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just" defTabSz="241082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7" name="Group 89"/>
            <p:cNvGrpSpPr/>
            <p:nvPr/>
          </p:nvGrpSpPr>
          <p:grpSpPr>
            <a:xfrm>
              <a:off x="5992775" y="1913195"/>
              <a:ext cx="317153" cy="317153"/>
              <a:chOff x="4439444" y="1652588"/>
              <a:chExt cx="464344" cy="464344"/>
            </a:xfrm>
          </p:grpSpPr>
          <p:sp>
            <p:nvSpPr>
              <p:cNvPr id="68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rgbClr val="42424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just" defTabSz="241082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9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rgbClr val="42424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just" defTabSz="241082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0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rgbClr val="42424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marL="0" marR="0" lvl="0" indent="0" algn="just" defTabSz="241082" eaLnBrk="1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8" name="Group 97"/>
          <p:cNvGrpSpPr/>
          <p:nvPr/>
        </p:nvGrpSpPr>
        <p:grpSpPr>
          <a:xfrm>
            <a:off x="827584" y="1584337"/>
            <a:ext cx="1996089" cy="938151"/>
            <a:chOff x="773723" y="1924636"/>
            <a:chExt cx="2945744" cy="1076362"/>
          </a:xfrm>
        </p:grpSpPr>
        <p:sp>
          <p:nvSpPr>
            <p:cNvPr id="89" name="TextBox 88"/>
            <p:cNvSpPr txBox="1"/>
            <p:nvPr/>
          </p:nvSpPr>
          <p:spPr>
            <a:xfrm>
              <a:off x="1989708" y="1924636"/>
              <a:ext cx="1729759" cy="30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96"/>
            <p:cNvSpPr/>
            <p:nvPr/>
          </p:nvSpPr>
          <p:spPr>
            <a:xfrm>
              <a:off x="773723" y="2259448"/>
              <a:ext cx="2945199" cy="741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8"/>
          <p:cNvGrpSpPr/>
          <p:nvPr/>
        </p:nvGrpSpPr>
        <p:grpSpPr>
          <a:xfrm>
            <a:off x="844138" y="4448320"/>
            <a:ext cx="2053915" cy="938152"/>
            <a:chOff x="773723" y="1924636"/>
            <a:chExt cx="3031080" cy="1076363"/>
          </a:xfrm>
        </p:grpSpPr>
        <p:sp>
          <p:nvSpPr>
            <p:cNvPr id="92" name="TextBox 91"/>
            <p:cNvSpPr txBox="1"/>
            <p:nvPr/>
          </p:nvSpPr>
          <p:spPr>
            <a:xfrm>
              <a:off x="2075044" y="1924636"/>
              <a:ext cx="1729759" cy="30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altLang="zh-CN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100"/>
            <p:cNvSpPr/>
            <p:nvPr/>
          </p:nvSpPr>
          <p:spPr>
            <a:xfrm>
              <a:off x="773723" y="2259449"/>
              <a:ext cx="2945198" cy="741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101"/>
          <p:cNvGrpSpPr/>
          <p:nvPr/>
        </p:nvGrpSpPr>
        <p:grpSpPr>
          <a:xfrm>
            <a:off x="6474048" y="1556792"/>
            <a:ext cx="2162250" cy="938152"/>
            <a:chOff x="773723" y="1924636"/>
            <a:chExt cx="2945200" cy="1076363"/>
          </a:xfrm>
        </p:grpSpPr>
        <p:sp>
          <p:nvSpPr>
            <p:cNvPr id="95" name="TextBox 94"/>
            <p:cNvSpPr txBox="1"/>
            <p:nvPr/>
          </p:nvSpPr>
          <p:spPr>
            <a:xfrm>
              <a:off x="776762" y="1924636"/>
              <a:ext cx="1596539" cy="30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103"/>
            <p:cNvSpPr/>
            <p:nvPr/>
          </p:nvSpPr>
          <p:spPr>
            <a:xfrm>
              <a:off x="773723" y="2259449"/>
              <a:ext cx="2945200" cy="741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107"/>
          <p:cNvGrpSpPr/>
          <p:nvPr/>
        </p:nvGrpSpPr>
        <p:grpSpPr>
          <a:xfrm>
            <a:off x="6107306" y="4522237"/>
            <a:ext cx="2178430" cy="914900"/>
            <a:chOff x="751684" y="1951314"/>
            <a:chExt cx="2967239" cy="1049685"/>
          </a:xfrm>
        </p:grpSpPr>
        <p:sp>
          <p:nvSpPr>
            <p:cNvPr id="98" name="TextBox 97"/>
            <p:cNvSpPr txBox="1"/>
            <p:nvPr/>
          </p:nvSpPr>
          <p:spPr>
            <a:xfrm>
              <a:off x="751684" y="1951314"/>
              <a:ext cx="1596539" cy="30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109"/>
            <p:cNvSpPr/>
            <p:nvPr/>
          </p:nvSpPr>
          <p:spPr>
            <a:xfrm>
              <a:off x="773723" y="2259449"/>
              <a:ext cx="2945200" cy="741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3"/>
          <p:cNvGrpSpPr/>
          <p:nvPr/>
        </p:nvGrpSpPr>
        <p:grpSpPr>
          <a:xfrm rot="2700000">
            <a:off x="6414120" y="742639"/>
            <a:ext cx="822747" cy="4035228"/>
            <a:chOff x="5529181" y="1323332"/>
            <a:chExt cx="1082945" cy="5311388"/>
          </a:xfrm>
        </p:grpSpPr>
        <p:sp>
          <p:nvSpPr>
            <p:cNvPr id="50" name="Rectangle 4"/>
            <p:cNvSpPr/>
            <p:nvPr/>
          </p:nvSpPr>
          <p:spPr>
            <a:xfrm>
              <a:off x="5674859" y="1469010"/>
              <a:ext cx="769258" cy="3872246"/>
            </a:xfrm>
            <a:prstGeom prst="rect">
              <a:avLst/>
            </a:prstGeom>
            <a:noFill/>
            <a:ln w="19050" cap="flat" cmpd="sng" algn="ctr">
              <a:solidFill>
                <a:srgbClr val="006397"/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1" name="Group 5"/>
            <p:cNvGrpSpPr/>
            <p:nvPr/>
          </p:nvGrpSpPr>
          <p:grpSpPr>
            <a:xfrm>
              <a:off x="5674859" y="5586622"/>
              <a:ext cx="769258" cy="1048098"/>
              <a:chOff x="5674859" y="5586622"/>
              <a:chExt cx="769258" cy="1048098"/>
            </a:xfrm>
          </p:grpSpPr>
          <p:sp>
            <p:nvSpPr>
              <p:cNvPr id="87" name="Isosceles Triangle 41"/>
              <p:cNvSpPr/>
              <p:nvPr/>
            </p:nvSpPr>
            <p:spPr>
              <a:xfrm flipV="1">
                <a:off x="5674859" y="5586622"/>
                <a:ext cx="769258" cy="1048098"/>
              </a:xfrm>
              <a:prstGeom prst="triangle">
                <a:avLst/>
              </a:prstGeom>
              <a:solidFill>
                <a:srgbClr val="55EEF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8" name="Isosceles Triangle 7"/>
              <p:cNvSpPr/>
              <p:nvPr/>
            </p:nvSpPr>
            <p:spPr>
              <a:xfrm flipV="1">
                <a:off x="5882403" y="6097350"/>
                <a:ext cx="354170" cy="537369"/>
              </a:xfrm>
              <a:custGeom>
                <a:avLst/>
                <a:gdLst>
                  <a:gd name="connsiteX0" fmla="*/ 0 w 354170"/>
                  <a:gd name="connsiteY0" fmla="*/ 479252 h 479252"/>
                  <a:gd name="connsiteX1" fmla="*/ 177085 w 354170"/>
                  <a:gd name="connsiteY1" fmla="*/ 0 h 479252"/>
                  <a:gd name="connsiteX2" fmla="*/ 354170 w 354170"/>
                  <a:gd name="connsiteY2" fmla="*/ 479252 h 479252"/>
                  <a:gd name="connsiteX3" fmla="*/ 0 w 354170"/>
                  <a:gd name="connsiteY3" fmla="*/ 479252 h 479252"/>
                  <a:gd name="connsiteX0" fmla="*/ 0 w 354170"/>
                  <a:gd name="connsiteY0" fmla="*/ 479252 h 537369"/>
                  <a:gd name="connsiteX1" fmla="*/ 177085 w 354170"/>
                  <a:gd name="connsiteY1" fmla="*/ 0 h 537369"/>
                  <a:gd name="connsiteX2" fmla="*/ 354170 w 354170"/>
                  <a:gd name="connsiteY2" fmla="*/ 479252 h 537369"/>
                  <a:gd name="connsiteX3" fmla="*/ 173116 w 354170"/>
                  <a:gd name="connsiteY3" fmla="*/ 537369 h 537369"/>
                  <a:gd name="connsiteX4" fmla="*/ 0 w 354170"/>
                  <a:gd name="connsiteY4" fmla="*/ 479252 h 537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170" h="537369">
                    <a:moveTo>
                      <a:pt x="0" y="479252"/>
                    </a:moveTo>
                    <a:lnTo>
                      <a:pt x="177085" y="0"/>
                    </a:lnTo>
                    <a:lnTo>
                      <a:pt x="354170" y="479252"/>
                    </a:lnTo>
                    <a:cubicBezTo>
                      <a:pt x="289056" y="480368"/>
                      <a:pt x="238230" y="536253"/>
                      <a:pt x="173116" y="537369"/>
                    </a:cubicBezTo>
                    <a:lnTo>
                      <a:pt x="0" y="47925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just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2" name="Oval 6"/>
            <p:cNvSpPr/>
            <p:nvPr/>
          </p:nvSpPr>
          <p:spPr>
            <a:xfrm>
              <a:off x="5966215" y="5245359"/>
              <a:ext cx="199000" cy="199000"/>
            </a:xfrm>
            <a:prstGeom prst="ellipse">
              <a:avLst/>
            </a:prstGeom>
            <a:solidFill>
              <a:srgbClr val="55EE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53" name="Straight Connector 7"/>
            <p:cNvCxnSpPr>
              <a:endCxn id="72" idx="7"/>
            </p:cNvCxnSpPr>
            <p:nvPr/>
          </p:nvCxnSpPr>
          <p:spPr>
            <a:xfrm flipH="1">
              <a:off x="5745363" y="1501892"/>
              <a:ext cx="648320" cy="433996"/>
            </a:xfrm>
            <a:prstGeom prst="line">
              <a:avLst/>
            </a:prstGeom>
            <a:noFill/>
            <a:ln w="19050" cap="flat" cmpd="sng" algn="ctr">
              <a:solidFill>
                <a:srgbClr val="55EEFB"/>
              </a:solidFill>
              <a:prstDash val="dashDot"/>
              <a:miter lim="800000"/>
            </a:ln>
            <a:effectLst/>
          </p:spPr>
        </p:cxnSp>
        <p:cxnSp>
          <p:nvCxnSpPr>
            <p:cNvPr id="54" name="Straight Connector 8"/>
            <p:cNvCxnSpPr>
              <a:endCxn id="76" idx="7"/>
            </p:cNvCxnSpPr>
            <p:nvPr/>
          </p:nvCxnSpPr>
          <p:spPr>
            <a:xfrm flipH="1">
              <a:off x="6131091" y="1960955"/>
              <a:ext cx="225981" cy="206020"/>
            </a:xfrm>
            <a:prstGeom prst="line">
              <a:avLst/>
            </a:prstGeom>
            <a:noFill/>
            <a:ln w="19050" cap="flat" cmpd="sng" algn="ctr">
              <a:solidFill>
                <a:srgbClr val="55EEFB"/>
              </a:solidFill>
              <a:prstDash val="dashDot"/>
              <a:miter lim="800000"/>
            </a:ln>
            <a:effectLst/>
          </p:spPr>
        </p:cxnSp>
        <p:cxnSp>
          <p:nvCxnSpPr>
            <p:cNvPr id="55" name="Straight Connector 9"/>
            <p:cNvCxnSpPr>
              <a:endCxn id="76" idx="5"/>
            </p:cNvCxnSpPr>
            <p:nvPr/>
          </p:nvCxnSpPr>
          <p:spPr>
            <a:xfrm flipH="1" flipV="1">
              <a:off x="6131091" y="2372995"/>
              <a:ext cx="218473" cy="261112"/>
            </a:xfrm>
            <a:prstGeom prst="line">
              <a:avLst/>
            </a:prstGeom>
            <a:noFill/>
            <a:ln w="19050" cap="flat" cmpd="sng" algn="ctr">
              <a:solidFill>
                <a:srgbClr val="55EEFB"/>
              </a:solidFill>
              <a:prstDash val="dashDot"/>
              <a:miter lim="800000"/>
            </a:ln>
            <a:effectLst/>
          </p:spPr>
        </p:cxnSp>
        <p:cxnSp>
          <p:nvCxnSpPr>
            <p:cNvPr id="56" name="Straight Connector 10"/>
            <p:cNvCxnSpPr>
              <a:stCxn id="76" idx="1"/>
            </p:cNvCxnSpPr>
            <p:nvPr/>
          </p:nvCxnSpPr>
          <p:spPr>
            <a:xfrm flipH="1" flipV="1">
              <a:off x="5674860" y="1974065"/>
              <a:ext cx="250211" cy="192910"/>
            </a:xfrm>
            <a:prstGeom prst="line">
              <a:avLst/>
            </a:prstGeom>
            <a:noFill/>
            <a:ln w="19050" cap="flat" cmpd="sng" algn="ctr">
              <a:solidFill>
                <a:srgbClr val="55EEFB"/>
              </a:solidFill>
              <a:prstDash val="dashDot"/>
              <a:miter lim="800000"/>
            </a:ln>
            <a:effectLst/>
          </p:spPr>
        </p:cxnSp>
        <p:cxnSp>
          <p:nvCxnSpPr>
            <p:cNvPr id="57" name="Straight Connector 11"/>
            <p:cNvCxnSpPr>
              <a:stCxn id="79" idx="7"/>
            </p:cNvCxnSpPr>
            <p:nvPr/>
          </p:nvCxnSpPr>
          <p:spPr>
            <a:xfrm flipV="1">
              <a:off x="5745363" y="2308332"/>
              <a:ext cx="233620" cy="365764"/>
            </a:xfrm>
            <a:prstGeom prst="line">
              <a:avLst/>
            </a:prstGeom>
            <a:noFill/>
            <a:ln w="19050" cap="flat" cmpd="sng" algn="ctr">
              <a:solidFill>
                <a:srgbClr val="55EEFB"/>
              </a:solidFill>
              <a:prstDash val="dashDot"/>
              <a:miter lim="800000"/>
            </a:ln>
            <a:effectLst/>
          </p:spPr>
        </p:cxnSp>
        <p:cxnSp>
          <p:nvCxnSpPr>
            <p:cNvPr id="58" name="Straight Connector 12"/>
            <p:cNvCxnSpPr>
              <a:stCxn id="78" idx="1"/>
            </p:cNvCxnSpPr>
            <p:nvPr/>
          </p:nvCxnSpPr>
          <p:spPr>
            <a:xfrm flipH="1" flipV="1">
              <a:off x="6007136" y="3077187"/>
              <a:ext cx="350523" cy="114087"/>
            </a:xfrm>
            <a:prstGeom prst="line">
              <a:avLst/>
            </a:prstGeom>
            <a:noFill/>
            <a:ln w="19050" cap="flat" cmpd="sng" algn="ctr">
              <a:solidFill>
                <a:srgbClr val="55EEFB"/>
              </a:solidFill>
              <a:prstDash val="dashDot"/>
              <a:miter lim="800000"/>
            </a:ln>
            <a:effectLst/>
          </p:spPr>
        </p:cxnSp>
        <p:cxnSp>
          <p:nvCxnSpPr>
            <p:cNvPr id="59" name="Straight Connector 13"/>
            <p:cNvCxnSpPr>
              <a:stCxn id="77" idx="7"/>
            </p:cNvCxnSpPr>
            <p:nvPr/>
          </p:nvCxnSpPr>
          <p:spPr>
            <a:xfrm flipV="1">
              <a:off x="5761616" y="3091254"/>
              <a:ext cx="202309" cy="411956"/>
            </a:xfrm>
            <a:prstGeom prst="line">
              <a:avLst/>
            </a:prstGeom>
            <a:noFill/>
            <a:ln w="19050" cap="flat" cmpd="sng" algn="ctr">
              <a:solidFill>
                <a:srgbClr val="55EEFB"/>
              </a:solidFill>
              <a:prstDash val="dashDot"/>
              <a:miter lim="800000"/>
            </a:ln>
            <a:effectLst/>
          </p:spPr>
        </p:cxnSp>
        <p:cxnSp>
          <p:nvCxnSpPr>
            <p:cNvPr id="60" name="Straight Connector 14"/>
            <p:cNvCxnSpPr/>
            <p:nvPr/>
          </p:nvCxnSpPr>
          <p:spPr>
            <a:xfrm flipH="1" flipV="1">
              <a:off x="5659729" y="2786494"/>
              <a:ext cx="336895" cy="278331"/>
            </a:xfrm>
            <a:prstGeom prst="line">
              <a:avLst/>
            </a:prstGeom>
            <a:noFill/>
            <a:ln w="19050" cap="flat" cmpd="sng" algn="ctr">
              <a:solidFill>
                <a:srgbClr val="55EEFB"/>
              </a:solidFill>
              <a:prstDash val="dashDot"/>
              <a:miter lim="800000"/>
            </a:ln>
            <a:effectLst/>
          </p:spPr>
        </p:cxnSp>
        <p:cxnSp>
          <p:nvCxnSpPr>
            <p:cNvPr id="61" name="Straight Connector 15"/>
            <p:cNvCxnSpPr/>
            <p:nvPr/>
          </p:nvCxnSpPr>
          <p:spPr>
            <a:xfrm flipV="1">
              <a:off x="6028081" y="2655938"/>
              <a:ext cx="416280" cy="364943"/>
            </a:xfrm>
            <a:prstGeom prst="line">
              <a:avLst/>
            </a:prstGeom>
            <a:noFill/>
            <a:ln w="19050" cap="flat" cmpd="sng" algn="ctr">
              <a:solidFill>
                <a:srgbClr val="55EEFB"/>
              </a:solidFill>
              <a:prstDash val="dashDot"/>
              <a:miter lim="800000"/>
            </a:ln>
            <a:effectLst/>
          </p:spPr>
        </p:cxnSp>
        <p:cxnSp>
          <p:nvCxnSpPr>
            <p:cNvPr id="62" name="Straight Connector 16"/>
            <p:cNvCxnSpPr>
              <a:stCxn id="77" idx="6"/>
            </p:cNvCxnSpPr>
            <p:nvPr/>
          </p:nvCxnSpPr>
          <p:spPr>
            <a:xfrm flipV="1">
              <a:off x="5800405" y="3322550"/>
              <a:ext cx="673799" cy="274306"/>
            </a:xfrm>
            <a:prstGeom prst="line">
              <a:avLst/>
            </a:prstGeom>
            <a:noFill/>
            <a:ln w="19050" cap="flat" cmpd="sng" algn="ctr">
              <a:solidFill>
                <a:srgbClr val="55EEFB"/>
              </a:solidFill>
              <a:prstDash val="dashDot"/>
              <a:miter lim="800000"/>
            </a:ln>
            <a:effectLst/>
          </p:spPr>
        </p:cxnSp>
        <p:cxnSp>
          <p:nvCxnSpPr>
            <p:cNvPr id="63" name="Straight Connector 17"/>
            <p:cNvCxnSpPr>
              <a:stCxn id="85" idx="1"/>
            </p:cNvCxnSpPr>
            <p:nvPr/>
          </p:nvCxnSpPr>
          <p:spPr>
            <a:xfrm flipH="1" flipV="1">
              <a:off x="5703418" y="3660075"/>
              <a:ext cx="155908" cy="353941"/>
            </a:xfrm>
            <a:prstGeom prst="line">
              <a:avLst/>
            </a:prstGeom>
            <a:noFill/>
            <a:ln w="19050" cap="flat" cmpd="sng" algn="ctr">
              <a:solidFill>
                <a:srgbClr val="55EEFB"/>
              </a:solidFill>
              <a:prstDash val="dashDot"/>
              <a:miter lim="800000"/>
            </a:ln>
            <a:effectLst/>
          </p:spPr>
        </p:cxnSp>
        <p:cxnSp>
          <p:nvCxnSpPr>
            <p:cNvPr id="64" name="Straight Connector 18"/>
            <p:cNvCxnSpPr>
              <a:stCxn id="85" idx="3"/>
            </p:cNvCxnSpPr>
            <p:nvPr/>
          </p:nvCxnSpPr>
          <p:spPr>
            <a:xfrm flipV="1">
              <a:off x="5859326" y="3828930"/>
              <a:ext cx="555891" cy="372377"/>
            </a:xfrm>
            <a:prstGeom prst="line">
              <a:avLst/>
            </a:prstGeom>
            <a:noFill/>
            <a:ln w="19050" cap="flat" cmpd="sng" algn="ctr">
              <a:solidFill>
                <a:srgbClr val="55EEFB"/>
              </a:solidFill>
              <a:prstDash val="dashDot"/>
              <a:miter lim="800000"/>
            </a:ln>
            <a:effectLst/>
          </p:spPr>
        </p:cxnSp>
        <p:cxnSp>
          <p:nvCxnSpPr>
            <p:cNvPr id="65" name="Straight Connector 19"/>
            <p:cNvCxnSpPr>
              <a:stCxn id="82" idx="1"/>
            </p:cNvCxnSpPr>
            <p:nvPr/>
          </p:nvCxnSpPr>
          <p:spPr>
            <a:xfrm flipH="1" flipV="1">
              <a:off x="6051555" y="4670502"/>
              <a:ext cx="322205" cy="48679"/>
            </a:xfrm>
            <a:prstGeom prst="line">
              <a:avLst/>
            </a:prstGeom>
            <a:noFill/>
            <a:ln w="19050" cap="flat" cmpd="sng" algn="ctr">
              <a:solidFill>
                <a:srgbClr val="55EEFB"/>
              </a:solidFill>
              <a:prstDash val="dashDot"/>
              <a:miter lim="800000"/>
            </a:ln>
            <a:effectLst/>
          </p:spPr>
        </p:cxnSp>
        <p:cxnSp>
          <p:nvCxnSpPr>
            <p:cNvPr id="66" name="Straight Connector 20"/>
            <p:cNvCxnSpPr/>
            <p:nvPr/>
          </p:nvCxnSpPr>
          <p:spPr>
            <a:xfrm flipH="1">
              <a:off x="5734273" y="4644686"/>
              <a:ext cx="231941" cy="620873"/>
            </a:xfrm>
            <a:prstGeom prst="line">
              <a:avLst/>
            </a:prstGeom>
            <a:noFill/>
            <a:ln w="19050" cap="flat" cmpd="sng" algn="ctr">
              <a:solidFill>
                <a:srgbClr val="55EEFB"/>
              </a:solidFill>
              <a:prstDash val="dashDot"/>
              <a:miter lim="800000"/>
            </a:ln>
            <a:effectLst/>
          </p:spPr>
        </p:cxnSp>
        <p:cxnSp>
          <p:nvCxnSpPr>
            <p:cNvPr id="67" name="Straight Connector 21"/>
            <p:cNvCxnSpPr/>
            <p:nvPr/>
          </p:nvCxnSpPr>
          <p:spPr>
            <a:xfrm flipH="1" flipV="1">
              <a:off x="6036673" y="4731339"/>
              <a:ext cx="378544" cy="548529"/>
            </a:xfrm>
            <a:prstGeom prst="line">
              <a:avLst/>
            </a:prstGeom>
            <a:noFill/>
            <a:ln w="19050" cap="flat" cmpd="sng" algn="ctr">
              <a:solidFill>
                <a:srgbClr val="55EEFB"/>
              </a:solidFill>
              <a:prstDash val="dashDot"/>
              <a:miter lim="800000"/>
            </a:ln>
            <a:effectLst/>
          </p:spPr>
        </p:cxnSp>
        <p:cxnSp>
          <p:nvCxnSpPr>
            <p:cNvPr id="68" name="Straight Connector 22"/>
            <p:cNvCxnSpPr/>
            <p:nvPr/>
          </p:nvCxnSpPr>
          <p:spPr>
            <a:xfrm flipV="1">
              <a:off x="5997660" y="3903674"/>
              <a:ext cx="358924" cy="736503"/>
            </a:xfrm>
            <a:prstGeom prst="line">
              <a:avLst/>
            </a:prstGeom>
            <a:noFill/>
            <a:ln w="19050" cap="flat" cmpd="sng" algn="ctr">
              <a:solidFill>
                <a:srgbClr val="55EEFB"/>
              </a:solidFill>
              <a:prstDash val="dashDot"/>
              <a:miter lim="800000"/>
            </a:ln>
            <a:effectLst/>
          </p:spPr>
        </p:cxnSp>
        <p:sp>
          <p:nvSpPr>
            <p:cNvPr id="69" name="Oval 23"/>
            <p:cNvSpPr/>
            <p:nvPr/>
          </p:nvSpPr>
          <p:spPr>
            <a:xfrm>
              <a:off x="5529181" y="1323332"/>
              <a:ext cx="291356" cy="291356"/>
            </a:xfrm>
            <a:prstGeom prst="ellipse">
              <a:avLst/>
            </a:prstGeom>
            <a:solidFill>
              <a:srgbClr val="55EE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Oval 24"/>
            <p:cNvSpPr/>
            <p:nvPr/>
          </p:nvSpPr>
          <p:spPr>
            <a:xfrm>
              <a:off x="6284233" y="1326934"/>
              <a:ext cx="291356" cy="291356"/>
            </a:xfrm>
            <a:prstGeom prst="ellipse">
              <a:avLst/>
            </a:prstGeom>
            <a:solidFill>
              <a:srgbClr val="00A7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Oval 25"/>
            <p:cNvSpPr/>
            <p:nvPr/>
          </p:nvSpPr>
          <p:spPr>
            <a:xfrm>
              <a:off x="6320461" y="1794381"/>
              <a:ext cx="218900" cy="218900"/>
            </a:xfrm>
            <a:prstGeom prst="ellipse">
              <a:avLst/>
            </a:prstGeom>
            <a:solidFill>
              <a:srgbClr val="00639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Oval 26"/>
            <p:cNvSpPr/>
            <p:nvPr/>
          </p:nvSpPr>
          <p:spPr>
            <a:xfrm>
              <a:off x="5558520" y="1903831"/>
              <a:ext cx="218900" cy="218900"/>
            </a:xfrm>
            <a:prstGeom prst="ellipse">
              <a:avLst/>
            </a:prstGeom>
            <a:solidFill>
              <a:srgbClr val="00639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Oval 27"/>
            <p:cNvSpPr/>
            <p:nvPr/>
          </p:nvSpPr>
          <p:spPr>
            <a:xfrm>
              <a:off x="5959988" y="1363160"/>
              <a:ext cx="199000" cy="199000"/>
            </a:xfrm>
            <a:prstGeom prst="ellipse">
              <a:avLst/>
            </a:prstGeom>
            <a:solidFill>
              <a:srgbClr val="00A7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Oval 28"/>
            <p:cNvSpPr/>
            <p:nvPr/>
          </p:nvSpPr>
          <p:spPr>
            <a:xfrm>
              <a:off x="5529181" y="5137946"/>
              <a:ext cx="291356" cy="291356"/>
            </a:xfrm>
            <a:prstGeom prst="ellipse">
              <a:avLst/>
            </a:prstGeom>
            <a:solidFill>
              <a:srgbClr val="00639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Oval 29"/>
            <p:cNvSpPr/>
            <p:nvPr/>
          </p:nvSpPr>
          <p:spPr>
            <a:xfrm>
              <a:off x="6270027" y="5137945"/>
              <a:ext cx="291356" cy="291356"/>
            </a:xfrm>
            <a:prstGeom prst="ellipse">
              <a:avLst/>
            </a:prstGeom>
            <a:solidFill>
              <a:srgbClr val="00A7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Oval 30"/>
            <p:cNvSpPr/>
            <p:nvPr/>
          </p:nvSpPr>
          <p:spPr>
            <a:xfrm>
              <a:off x="5882403" y="2124307"/>
              <a:ext cx="291356" cy="291356"/>
            </a:xfrm>
            <a:prstGeom prst="ellipse">
              <a:avLst/>
            </a:prstGeom>
            <a:solidFill>
              <a:srgbClr val="55EE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Oval 31"/>
            <p:cNvSpPr/>
            <p:nvPr/>
          </p:nvSpPr>
          <p:spPr>
            <a:xfrm>
              <a:off x="5535536" y="3464421"/>
              <a:ext cx="264869" cy="264869"/>
            </a:xfrm>
            <a:prstGeom prst="ellipse">
              <a:avLst/>
            </a:prstGeom>
            <a:solidFill>
              <a:srgbClr val="00A7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Oval 32"/>
            <p:cNvSpPr/>
            <p:nvPr/>
          </p:nvSpPr>
          <p:spPr>
            <a:xfrm>
              <a:off x="6325602" y="3159217"/>
              <a:ext cx="218900" cy="218900"/>
            </a:xfrm>
            <a:prstGeom prst="ellipse">
              <a:avLst/>
            </a:prstGeom>
            <a:solidFill>
              <a:srgbClr val="55EE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Oval 33"/>
            <p:cNvSpPr/>
            <p:nvPr/>
          </p:nvSpPr>
          <p:spPr>
            <a:xfrm>
              <a:off x="5558520" y="2642039"/>
              <a:ext cx="218900" cy="218900"/>
            </a:xfrm>
            <a:prstGeom prst="ellipse">
              <a:avLst/>
            </a:prstGeom>
            <a:solidFill>
              <a:srgbClr val="00A7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Oval 34"/>
            <p:cNvSpPr/>
            <p:nvPr/>
          </p:nvSpPr>
          <p:spPr>
            <a:xfrm>
              <a:off x="6299057" y="3706305"/>
              <a:ext cx="291356" cy="291356"/>
            </a:xfrm>
            <a:prstGeom prst="ellipse">
              <a:avLst/>
            </a:prstGeom>
            <a:solidFill>
              <a:srgbClr val="00639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Oval 35"/>
            <p:cNvSpPr/>
            <p:nvPr/>
          </p:nvSpPr>
          <p:spPr>
            <a:xfrm>
              <a:off x="6320770" y="2480618"/>
              <a:ext cx="291356" cy="291356"/>
            </a:xfrm>
            <a:prstGeom prst="ellipse">
              <a:avLst/>
            </a:prstGeom>
            <a:solidFill>
              <a:srgbClr val="00639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Oval 36"/>
            <p:cNvSpPr/>
            <p:nvPr/>
          </p:nvSpPr>
          <p:spPr>
            <a:xfrm>
              <a:off x="6344617" y="4690038"/>
              <a:ext cx="199000" cy="199000"/>
            </a:xfrm>
            <a:prstGeom prst="ellipse">
              <a:avLst/>
            </a:prstGeom>
            <a:solidFill>
              <a:srgbClr val="00A7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Oval 37"/>
            <p:cNvSpPr/>
            <p:nvPr/>
          </p:nvSpPr>
          <p:spPr>
            <a:xfrm>
              <a:off x="5589565" y="4269595"/>
              <a:ext cx="199000" cy="199000"/>
            </a:xfrm>
            <a:prstGeom prst="ellipse">
              <a:avLst/>
            </a:prstGeom>
            <a:solidFill>
              <a:srgbClr val="55EE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Oval 38"/>
            <p:cNvSpPr/>
            <p:nvPr/>
          </p:nvSpPr>
          <p:spPr>
            <a:xfrm>
              <a:off x="5820537" y="4436997"/>
              <a:ext cx="352541" cy="352541"/>
            </a:xfrm>
            <a:prstGeom prst="ellipse">
              <a:avLst/>
            </a:prstGeom>
            <a:solidFill>
              <a:srgbClr val="55EE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Oval 39"/>
            <p:cNvSpPr/>
            <p:nvPr/>
          </p:nvSpPr>
          <p:spPr>
            <a:xfrm>
              <a:off x="5820537" y="3975227"/>
              <a:ext cx="264869" cy="264869"/>
            </a:xfrm>
            <a:prstGeom prst="ellipse">
              <a:avLst/>
            </a:prstGeom>
            <a:solidFill>
              <a:srgbClr val="00A7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Oval 40"/>
            <p:cNvSpPr/>
            <p:nvPr/>
          </p:nvSpPr>
          <p:spPr>
            <a:xfrm>
              <a:off x="5854553" y="2904089"/>
              <a:ext cx="291356" cy="291356"/>
            </a:xfrm>
            <a:prstGeom prst="ellipse">
              <a:avLst/>
            </a:prstGeom>
            <a:solidFill>
              <a:srgbClr val="00639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9" name="Freeform 43"/>
          <p:cNvSpPr/>
          <p:nvPr/>
        </p:nvSpPr>
        <p:spPr>
          <a:xfrm>
            <a:off x="3327241" y="4185779"/>
            <a:ext cx="1965955" cy="1141010"/>
          </a:xfrm>
          <a:custGeom>
            <a:avLst/>
            <a:gdLst>
              <a:gd name="connsiteX0" fmla="*/ 3878334 w 3878334"/>
              <a:gd name="connsiteY0" fmla="*/ 88371 h 1501535"/>
              <a:gd name="connsiteX1" fmla="*/ 3448843 w 3878334"/>
              <a:gd name="connsiteY1" fmla="*/ 19098 h 1501535"/>
              <a:gd name="connsiteX2" fmla="*/ 3656661 w 3878334"/>
              <a:gd name="connsiteY2" fmla="*/ 393171 h 1501535"/>
              <a:gd name="connsiteX3" fmla="*/ 2908516 w 3878334"/>
              <a:gd name="connsiteY3" fmla="*/ 199207 h 1501535"/>
              <a:gd name="connsiteX4" fmla="*/ 2382043 w 3878334"/>
              <a:gd name="connsiteY4" fmla="*/ 171498 h 1501535"/>
              <a:gd name="connsiteX5" fmla="*/ 2963934 w 3878334"/>
              <a:gd name="connsiteY5" fmla="*/ 794953 h 1501535"/>
              <a:gd name="connsiteX6" fmla="*/ 1315243 w 3878334"/>
              <a:gd name="connsiteY6" fmla="*/ 365462 h 1501535"/>
              <a:gd name="connsiteX7" fmla="*/ 1869425 w 3878334"/>
              <a:gd name="connsiteY7" fmla="*/ 1501535 h 1501535"/>
              <a:gd name="connsiteX8" fmla="*/ 206879 w 3878334"/>
              <a:gd name="connsiteY8" fmla="*/ 822662 h 1501535"/>
              <a:gd name="connsiteX9" fmla="*/ 82188 w 3878334"/>
              <a:gd name="connsiteY9" fmla="*/ 767244 h 1501535"/>
              <a:gd name="connsiteX0" fmla="*/ 3671455 w 3671455"/>
              <a:gd name="connsiteY0" fmla="*/ 88371 h 1501535"/>
              <a:gd name="connsiteX1" fmla="*/ 3241964 w 3671455"/>
              <a:gd name="connsiteY1" fmla="*/ 19098 h 1501535"/>
              <a:gd name="connsiteX2" fmla="*/ 3449782 w 3671455"/>
              <a:gd name="connsiteY2" fmla="*/ 393171 h 1501535"/>
              <a:gd name="connsiteX3" fmla="*/ 2701637 w 3671455"/>
              <a:gd name="connsiteY3" fmla="*/ 199207 h 1501535"/>
              <a:gd name="connsiteX4" fmla="*/ 2175164 w 3671455"/>
              <a:gd name="connsiteY4" fmla="*/ 171498 h 1501535"/>
              <a:gd name="connsiteX5" fmla="*/ 2757055 w 3671455"/>
              <a:gd name="connsiteY5" fmla="*/ 794953 h 1501535"/>
              <a:gd name="connsiteX6" fmla="*/ 1108364 w 3671455"/>
              <a:gd name="connsiteY6" fmla="*/ 365462 h 1501535"/>
              <a:gd name="connsiteX7" fmla="*/ 1662546 w 3671455"/>
              <a:gd name="connsiteY7" fmla="*/ 1501535 h 1501535"/>
              <a:gd name="connsiteX8" fmla="*/ 0 w 3671455"/>
              <a:gd name="connsiteY8" fmla="*/ 822662 h 1501535"/>
              <a:gd name="connsiteX0" fmla="*/ 2587137 w 2587137"/>
              <a:gd name="connsiteY0" fmla="*/ 88371 h 1501535"/>
              <a:gd name="connsiteX1" fmla="*/ 2157646 w 2587137"/>
              <a:gd name="connsiteY1" fmla="*/ 19098 h 1501535"/>
              <a:gd name="connsiteX2" fmla="*/ 2365464 w 2587137"/>
              <a:gd name="connsiteY2" fmla="*/ 393171 h 1501535"/>
              <a:gd name="connsiteX3" fmla="*/ 1617319 w 2587137"/>
              <a:gd name="connsiteY3" fmla="*/ 199207 h 1501535"/>
              <a:gd name="connsiteX4" fmla="*/ 1090846 w 2587137"/>
              <a:gd name="connsiteY4" fmla="*/ 171498 h 1501535"/>
              <a:gd name="connsiteX5" fmla="*/ 1672737 w 2587137"/>
              <a:gd name="connsiteY5" fmla="*/ 794953 h 1501535"/>
              <a:gd name="connsiteX6" fmla="*/ 24046 w 2587137"/>
              <a:gd name="connsiteY6" fmla="*/ 365462 h 1501535"/>
              <a:gd name="connsiteX7" fmla="*/ 578228 w 2587137"/>
              <a:gd name="connsiteY7" fmla="*/ 1501535 h 150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87137" h="1501535">
                <a:moveTo>
                  <a:pt x="2587137" y="88371"/>
                </a:moveTo>
                <a:cubicBezTo>
                  <a:pt x="2390864" y="28334"/>
                  <a:pt x="2194591" y="-31702"/>
                  <a:pt x="2157646" y="19098"/>
                </a:cubicBezTo>
                <a:cubicBezTo>
                  <a:pt x="2120701" y="69898"/>
                  <a:pt x="2455518" y="363153"/>
                  <a:pt x="2365464" y="393171"/>
                </a:cubicBezTo>
                <a:cubicBezTo>
                  <a:pt x="2275409" y="423189"/>
                  <a:pt x="1829755" y="236153"/>
                  <a:pt x="1617319" y="199207"/>
                </a:cubicBezTo>
                <a:cubicBezTo>
                  <a:pt x="1404883" y="162262"/>
                  <a:pt x="1081610" y="72207"/>
                  <a:pt x="1090846" y="171498"/>
                </a:cubicBezTo>
                <a:cubicBezTo>
                  <a:pt x="1100082" y="270789"/>
                  <a:pt x="1850537" y="762626"/>
                  <a:pt x="1672737" y="794953"/>
                </a:cubicBezTo>
                <a:cubicBezTo>
                  <a:pt x="1494937" y="827280"/>
                  <a:pt x="206464" y="247698"/>
                  <a:pt x="24046" y="365462"/>
                </a:cubicBezTo>
                <a:cubicBezTo>
                  <a:pt x="-158372" y="483226"/>
                  <a:pt x="762955" y="1425335"/>
                  <a:pt x="578228" y="1501535"/>
                </a:cubicBezTo>
              </a:path>
            </a:pathLst>
          </a:custGeom>
          <a:noFill/>
          <a:ln w="57150" cap="rnd" cmpd="sng" algn="ctr">
            <a:solidFill>
              <a:sysClr val="windowText" lastClr="000000"/>
            </a:solidFill>
            <a:prstDash val="solid"/>
            <a:round/>
            <a:tailEnd w="sm" len="me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0" name="Group 46"/>
          <p:cNvGrpSpPr/>
          <p:nvPr/>
        </p:nvGrpSpPr>
        <p:grpSpPr>
          <a:xfrm>
            <a:off x="2071282" y="2659639"/>
            <a:ext cx="3114275" cy="1017077"/>
            <a:chOff x="2565766" y="2879837"/>
            <a:chExt cx="3573078" cy="1166914"/>
          </a:xfrm>
        </p:grpSpPr>
        <p:sp>
          <p:nvSpPr>
            <p:cNvPr id="91" name="TextBox 90"/>
            <p:cNvSpPr txBox="1"/>
            <p:nvPr/>
          </p:nvSpPr>
          <p:spPr>
            <a:xfrm>
              <a:off x="2616500" y="2879837"/>
              <a:ext cx="1366755" cy="2918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48"/>
            <p:cNvSpPr/>
            <p:nvPr/>
          </p:nvSpPr>
          <p:spPr>
            <a:xfrm>
              <a:off x="2565766" y="3171250"/>
              <a:ext cx="3573078" cy="8755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kumimoji="0" lang="en-GB" altLang="zh-CN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49"/>
          <p:cNvGrpSpPr/>
          <p:nvPr/>
        </p:nvGrpSpPr>
        <p:grpSpPr>
          <a:xfrm>
            <a:off x="611560" y="2486888"/>
            <a:ext cx="1411909" cy="1411909"/>
            <a:chOff x="751623" y="2577152"/>
            <a:chExt cx="1619915" cy="1619915"/>
          </a:xfrm>
        </p:grpSpPr>
        <p:sp>
          <p:nvSpPr>
            <p:cNvPr id="94" name="Oval 50"/>
            <p:cNvSpPr/>
            <p:nvPr/>
          </p:nvSpPr>
          <p:spPr>
            <a:xfrm>
              <a:off x="751623" y="2577152"/>
              <a:ext cx="1619915" cy="1619915"/>
            </a:xfrm>
            <a:prstGeom prst="ellipse">
              <a:avLst/>
            </a:prstGeom>
            <a:solidFill>
              <a:srgbClr val="55EE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Freeform 51"/>
            <p:cNvSpPr>
              <a:spLocks noEditPoints="1"/>
            </p:cNvSpPr>
            <p:nvPr/>
          </p:nvSpPr>
          <p:spPr bwMode="auto">
            <a:xfrm>
              <a:off x="1344248" y="3162255"/>
              <a:ext cx="439876" cy="449708"/>
            </a:xfrm>
            <a:custGeom>
              <a:avLst/>
              <a:gdLst>
                <a:gd name="T0" fmla="*/ 203 w 360"/>
                <a:gd name="T1" fmla="*/ 271 h 368"/>
                <a:gd name="T2" fmla="*/ 261 w 360"/>
                <a:gd name="T3" fmla="*/ 202 h 368"/>
                <a:gd name="T4" fmla="*/ 360 w 360"/>
                <a:gd name="T5" fmla="*/ 51 h 368"/>
                <a:gd name="T6" fmla="*/ 346 w 360"/>
                <a:gd name="T7" fmla="*/ 37 h 368"/>
                <a:gd name="T8" fmla="*/ 277 w 360"/>
                <a:gd name="T9" fmla="*/ 37 h 368"/>
                <a:gd name="T10" fmla="*/ 180 w 360"/>
                <a:gd name="T11" fmla="*/ 0 h 368"/>
                <a:gd name="T12" fmla="*/ 83 w 360"/>
                <a:gd name="T13" fmla="*/ 37 h 368"/>
                <a:gd name="T14" fmla="*/ 14 w 360"/>
                <a:gd name="T15" fmla="*/ 37 h 368"/>
                <a:gd name="T16" fmla="*/ 0 w 360"/>
                <a:gd name="T17" fmla="*/ 51 h 368"/>
                <a:gd name="T18" fmla="*/ 98 w 360"/>
                <a:gd name="T19" fmla="*/ 202 h 368"/>
                <a:gd name="T20" fmla="*/ 156 w 360"/>
                <a:gd name="T21" fmla="*/ 271 h 368"/>
                <a:gd name="T22" fmla="*/ 156 w 360"/>
                <a:gd name="T23" fmla="*/ 297 h 368"/>
                <a:gd name="T24" fmla="*/ 91 w 360"/>
                <a:gd name="T25" fmla="*/ 332 h 368"/>
                <a:gd name="T26" fmla="*/ 180 w 360"/>
                <a:gd name="T27" fmla="*/ 368 h 368"/>
                <a:gd name="T28" fmla="*/ 269 w 360"/>
                <a:gd name="T29" fmla="*/ 332 h 368"/>
                <a:gd name="T30" fmla="*/ 203 w 360"/>
                <a:gd name="T31" fmla="*/ 297 h 368"/>
                <a:gd name="T32" fmla="*/ 203 w 360"/>
                <a:gd name="T33" fmla="*/ 271 h 368"/>
                <a:gd name="T34" fmla="*/ 259 w 360"/>
                <a:gd name="T35" fmla="*/ 170 h 368"/>
                <a:gd name="T36" fmla="*/ 281 w 360"/>
                <a:gd name="T37" fmla="*/ 65 h 368"/>
                <a:gd name="T38" fmla="*/ 331 w 360"/>
                <a:gd name="T39" fmla="*/ 65 h 368"/>
                <a:gd name="T40" fmla="*/ 259 w 360"/>
                <a:gd name="T41" fmla="*/ 170 h 368"/>
                <a:gd name="T42" fmla="*/ 180 w 360"/>
                <a:gd name="T43" fmla="*/ 24 h 368"/>
                <a:gd name="T44" fmla="*/ 256 w 360"/>
                <a:gd name="T45" fmla="*/ 55 h 368"/>
                <a:gd name="T46" fmla="*/ 180 w 360"/>
                <a:gd name="T47" fmla="*/ 86 h 368"/>
                <a:gd name="T48" fmla="*/ 104 w 360"/>
                <a:gd name="T49" fmla="*/ 55 h 368"/>
                <a:gd name="T50" fmla="*/ 180 w 360"/>
                <a:gd name="T51" fmla="*/ 24 h 368"/>
                <a:gd name="T52" fmla="*/ 29 w 360"/>
                <a:gd name="T53" fmla="*/ 65 h 368"/>
                <a:gd name="T54" fmla="*/ 79 w 360"/>
                <a:gd name="T55" fmla="*/ 65 h 368"/>
                <a:gd name="T56" fmla="*/ 101 w 360"/>
                <a:gd name="T57" fmla="*/ 170 h 368"/>
                <a:gd name="T58" fmla="*/ 29 w 360"/>
                <a:gd name="T59" fmla="*/ 6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0" h="368">
                  <a:moveTo>
                    <a:pt x="203" y="271"/>
                  </a:moveTo>
                  <a:cubicBezTo>
                    <a:pt x="203" y="242"/>
                    <a:pt x="225" y="226"/>
                    <a:pt x="261" y="202"/>
                  </a:cubicBezTo>
                  <a:cubicBezTo>
                    <a:pt x="305" y="173"/>
                    <a:pt x="360" y="137"/>
                    <a:pt x="360" y="51"/>
                  </a:cubicBezTo>
                  <a:cubicBezTo>
                    <a:pt x="360" y="43"/>
                    <a:pt x="353" y="37"/>
                    <a:pt x="346" y="37"/>
                  </a:cubicBezTo>
                  <a:cubicBezTo>
                    <a:pt x="277" y="37"/>
                    <a:pt x="277" y="37"/>
                    <a:pt x="277" y="37"/>
                  </a:cubicBezTo>
                  <a:cubicBezTo>
                    <a:pt x="267" y="19"/>
                    <a:pt x="238" y="0"/>
                    <a:pt x="180" y="0"/>
                  </a:cubicBezTo>
                  <a:cubicBezTo>
                    <a:pt x="121" y="0"/>
                    <a:pt x="92" y="19"/>
                    <a:pt x="83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6" y="37"/>
                    <a:pt x="0" y="43"/>
                    <a:pt x="0" y="51"/>
                  </a:cubicBezTo>
                  <a:cubicBezTo>
                    <a:pt x="0" y="137"/>
                    <a:pt x="54" y="173"/>
                    <a:pt x="98" y="202"/>
                  </a:cubicBezTo>
                  <a:cubicBezTo>
                    <a:pt x="134" y="226"/>
                    <a:pt x="156" y="242"/>
                    <a:pt x="156" y="271"/>
                  </a:cubicBezTo>
                  <a:cubicBezTo>
                    <a:pt x="156" y="297"/>
                    <a:pt x="156" y="297"/>
                    <a:pt x="156" y="297"/>
                  </a:cubicBezTo>
                  <a:cubicBezTo>
                    <a:pt x="118" y="301"/>
                    <a:pt x="91" y="315"/>
                    <a:pt x="91" y="332"/>
                  </a:cubicBezTo>
                  <a:cubicBezTo>
                    <a:pt x="91" y="352"/>
                    <a:pt x="131" y="368"/>
                    <a:pt x="180" y="368"/>
                  </a:cubicBezTo>
                  <a:cubicBezTo>
                    <a:pt x="229" y="368"/>
                    <a:pt x="269" y="352"/>
                    <a:pt x="269" y="332"/>
                  </a:cubicBezTo>
                  <a:cubicBezTo>
                    <a:pt x="269" y="315"/>
                    <a:pt x="241" y="301"/>
                    <a:pt x="203" y="297"/>
                  </a:cubicBezTo>
                  <a:lnTo>
                    <a:pt x="203" y="271"/>
                  </a:lnTo>
                  <a:close/>
                  <a:moveTo>
                    <a:pt x="259" y="170"/>
                  </a:moveTo>
                  <a:cubicBezTo>
                    <a:pt x="270" y="146"/>
                    <a:pt x="279" y="113"/>
                    <a:pt x="281" y="65"/>
                  </a:cubicBezTo>
                  <a:cubicBezTo>
                    <a:pt x="331" y="65"/>
                    <a:pt x="331" y="65"/>
                    <a:pt x="331" y="65"/>
                  </a:cubicBezTo>
                  <a:cubicBezTo>
                    <a:pt x="326" y="119"/>
                    <a:pt x="294" y="146"/>
                    <a:pt x="259" y="170"/>
                  </a:cubicBezTo>
                  <a:close/>
                  <a:moveTo>
                    <a:pt x="180" y="24"/>
                  </a:moveTo>
                  <a:cubicBezTo>
                    <a:pt x="234" y="24"/>
                    <a:pt x="256" y="47"/>
                    <a:pt x="256" y="55"/>
                  </a:cubicBezTo>
                  <a:cubicBezTo>
                    <a:pt x="256" y="63"/>
                    <a:pt x="234" y="86"/>
                    <a:pt x="180" y="86"/>
                  </a:cubicBezTo>
                  <a:cubicBezTo>
                    <a:pt x="125" y="86"/>
                    <a:pt x="104" y="63"/>
                    <a:pt x="104" y="55"/>
                  </a:cubicBezTo>
                  <a:cubicBezTo>
                    <a:pt x="104" y="47"/>
                    <a:pt x="125" y="24"/>
                    <a:pt x="180" y="24"/>
                  </a:cubicBezTo>
                  <a:close/>
                  <a:moveTo>
                    <a:pt x="29" y="65"/>
                  </a:moveTo>
                  <a:cubicBezTo>
                    <a:pt x="79" y="65"/>
                    <a:pt x="79" y="65"/>
                    <a:pt x="79" y="65"/>
                  </a:cubicBezTo>
                  <a:cubicBezTo>
                    <a:pt x="80" y="113"/>
                    <a:pt x="89" y="146"/>
                    <a:pt x="101" y="170"/>
                  </a:cubicBezTo>
                  <a:cubicBezTo>
                    <a:pt x="66" y="146"/>
                    <a:pt x="33" y="119"/>
                    <a:pt x="29" y="6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/>
          <p:cNvSpPr txBox="1">
            <a:spLocks/>
          </p:cNvSpPr>
          <p:nvPr/>
        </p:nvSpPr>
        <p:spPr>
          <a:xfrm>
            <a:off x="683568" y="3027505"/>
            <a:ext cx="1741145" cy="886055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525991" y="3450009"/>
            <a:ext cx="1735140" cy="886055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362524" y="3771916"/>
            <a:ext cx="1735140" cy="886055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6198022" y="4194421"/>
            <a:ext cx="1789268" cy="886055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7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7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745811" y="2060848"/>
            <a:ext cx="7918463" cy="1152845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solidFill>
            <a:srgbClr val="00A7FB"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marL="0" marR="0" lvl="0" indent="0" algn="ctr" defTabSz="355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2571017" y="2520779"/>
            <a:ext cx="6093257" cy="1152845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solidFill>
            <a:srgbClr val="006397"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marL="0" marR="0" lvl="0" indent="0" algn="ctr" defTabSz="355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4396222" y="2854474"/>
            <a:ext cx="4268051" cy="1152845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solidFill>
            <a:srgbClr val="55EEFB"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marL="0" marR="0" lvl="0" indent="0" algn="ctr" defTabSz="355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6221428" y="3238526"/>
            <a:ext cx="2442845" cy="1152845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solidFill>
            <a:srgbClr val="00A7FB"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marL="0" marR="0" lvl="0" indent="0" algn="ctr" defTabSz="355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Freeform 26"/>
          <p:cNvSpPr>
            <a:spLocks/>
          </p:cNvSpPr>
          <p:nvPr/>
        </p:nvSpPr>
        <p:spPr bwMode="auto">
          <a:xfrm>
            <a:off x="6300631" y="3638129"/>
            <a:ext cx="313774" cy="313774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Group 16"/>
          <p:cNvGrpSpPr/>
          <p:nvPr/>
        </p:nvGrpSpPr>
        <p:grpSpPr>
          <a:xfrm>
            <a:off x="4513505" y="3281571"/>
            <a:ext cx="313774" cy="313774"/>
            <a:chOff x="3526798" y="4057329"/>
            <a:chExt cx="284519" cy="359394"/>
          </a:xfrm>
          <a:solidFill>
            <a:sysClr val="window" lastClr="FFFFFF"/>
          </a:solidFill>
        </p:grpSpPr>
        <p:sp>
          <p:nvSpPr>
            <p:cNvPr id="37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20"/>
          <p:cNvGrpSpPr/>
          <p:nvPr/>
        </p:nvGrpSpPr>
        <p:grpSpPr>
          <a:xfrm>
            <a:off x="870837" y="2467331"/>
            <a:ext cx="313774" cy="313774"/>
            <a:chOff x="4669866" y="3800264"/>
            <a:chExt cx="279527" cy="416797"/>
          </a:xfrm>
          <a:solidFill>
            <a:sysClr val="window" lastClr="FFFFFF"/>
          </a:solidFill>
        </p:grpSpPr>
        <p:sp>
          <p:nvSpPr>
            <p:cNvPr id="41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25"/>
          <p:cNvGrpSpPr/>
          <p:nvPr/>
        </p:nvGrpSpPr>
        <p:grpSpPr>
          <a:xfrm>
            <a:off x="2710205" y="2931670"/>
            <a:ext cx="313774" cy="313774"/>
            <a:chOff x="3440113" y="1050925"/>
            <a:chExt cx="390525" cy="333376"/>
          </a:xfrm>
          <a:solidFill>
            <a:sysClr val="window" lastClr="FFFFFF"/>
          </a:solidFill>
        </p:grpSpPr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Oval 17"/>
          <p:cNvSpPr/>
          <p:nvPr/>
        </p:nvSpPr>
        <p:spPr>
          <a:xfrm rot="2700000">
            <a:off x="4547964" y="1340767"/>
            <a:ext cx="994650" cy="994651"/>
          </a:xfrm>
          <a:prstGeom prst="ellipse">
            <a:avLst/>
          </a:prstGeom>
          <a:solidFill>
            <a:srgbClr val="00A7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10"/>
          <p:cNvGrpSpPr/>
          <p:nvPr/>
        </p:nvGrpSpPr>
        <p:grpSpPr>
          <a:xfrm rot="2700000">
            <a:off x="3843269" y="1736485"/>
            <a:ext cx="994650" cy="1465802"/>
            <a:chOff x="3124200" y="2114550"/>
            <a:chExt cx="1447800" cy="2133600"/>
          </a:xfrm>
          <a:solidFill>
            <a:srgbClr val="55EEFB"/>
          </a:solidFill>
        </p:grpSpPr>
        <p:sp>
          <p:nvSpPr>
            <p:cNvPr id="51" name="Oval 11"/>
            <p:cNvSpPr/>
            <p:nvPr/>
          </p:nvSpPr>
          <p:spPr>
            <a:xfrm>
              <a:off x="3124200" y="2800350"/>
              <a:ext cx="1447800" cy="14478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Up Arrow 12"/>
            <p:cNvSpPr/>
            <p:nvPr/>
          </p:nvSpPr>
          <p:spPr>
            <a:xfrm>
              <a:off x="3352800" y="2114550"/>
              <a:ext cx="990600" cy="914400"/>
            </a:xfrm>
            <a:prstGeom prst="upArrow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3"/>
          <p:cNvGrpSpPr/>
          <p:nvPr/>
        </p:nvGrpSpPr>
        <p:grpSpPr>
          <a:xfrm rot="18900000">
            <a:off x="4314418" y="2590845"/>
            <a:ext cx="994651" cy="1465800"/>
            <a:chOff x="3124200" y="2114550"/>
            <a:chExt cx="1447800" cy="2133600"/>
          </a:xfrm>
          <a:solidFill>
            <a:srgbClr val="006397"/>
          </a:solidFill>
        </p:grpSpPr>
        <p:sp>
          <p:nvSpPr>
            <p:cNvPr id="54" name="Oval 14"/>
            <p:cNvSpPr/>
            <p:nvPr/>
          </p:nvSpPr>
          <p:spPr>
            <a:xfrm>
              <a:off x="3124200" y="2800350"/>
              <a:ext cx="1447800" cy="14478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Up Arrow 15"/>
            <p:cNvSpPr/>
            <p:nvPr/>
          </p:nvSpPr>
          <p:spPr>
            <a:xfrm>
              <a:off x="3352800" y="2114550"/>
              <a:ext cx="990600" cy="914400"/>
            </a:xfrm>
            <a:prstGeom prst="upArrow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6"/>
          <p:cNvGrpSpPr/>
          <p:nvPr/>
        </p:nvGrpSpPr>
        <p:grpSpPr>
          <a:xfrm rot="2700000">
            <a:off x="3843269" y="3391528"/>
            <a:ext cx="994650" cy="1465802"/>
            <a:chOff x="3124200" y="2114550"/>
            <a:chExt cx="1447800" cy="2133600"/>
          </a:xfrm>
          <a:solidFill>
            <a:srgbClr val="00A7FB"/>
          </a:solidFill>
        </p:grpSpPr>
        <p:sp>
          <p:nvSpPr>
            <p:cNvPr id="57" name="Oval 7"/>
            <p:cNvSpPr/>
            <p:nvPr/>
          </p:nvSpPr>
          <p:spPr>
            <a:xfrm>
              <a:off x="3124200" y="2800350"/>
              <a:ext cx="1447800" cy="1447800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Up Arrow 8"/>
            <p:cNvSpPr/>
            <p:nvPr/>
          </p:nvSpPr>
          <p:spPr>
            <a:xfrm>
              <a:off x="3352800" y="2114550"/>
              <a:ext cx="990600" cy="914400"/>
            </a:xfrm>
            <a:prstGeom prst="upArrow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"/>
          <p:cNvGrpSpPr/>
          <p:nvPr/>
        </p:nvGrpSpPr>
        <p:grpSpPr>
          <a:xfrm rot="18900000">
            <a:off x="4314418" y="4173121"/>
            <a:ext cx="994651" cy="1465800"/>
            <a:chOff x="3124200" y="2114550"/>
            <a:chExt cx="1447800" cy="2133600"/>
          </a:xfrm>
        </p:grpSpPr>
        <p:sp>
          <p:nvSpPr>
            <p:cNvPr id="60" name="Oval 3"/>
            <p:cNvSpPr/>
            <p:nvPr/>
          </p:nvSpPr>
          <p:spPr>
            <a:xfrm>
              <a:off x="3124200" y="2800350"/>
              <a:ext cx="1447800" cy="1447800"/>
            </a:xfrm>
            <a:prstGeom prst="ellipse">
              <a:avLst/>
            </a:prstGeom>
            <a:solidFill>
              <a:srgbClr val="55EE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Up Arrow 4"/>
            <p:cNvSpPr/>
            <p:nvPr/>
          </p:nvSpPr>
          <p:spPr>
            <a:xfrm>
              <a:off x="3352800" y="2114550"/>
              <a:ext cx="990600" cy="914400"/>
            </a:xfrm>
            <a:prstGeom prst="upArrow">
              <a:avLst/>
            </a:prstGeom>
            <a:solidFill>
              <a:srgbClr val="55EEF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2" name="Freeform 107"/>
          <p:cNvSpPr>
            <a:spLocks noEditPoints="1"/>
          </p:cNvSpPr>
          <p:nvPr/>
        </p:nvSpPr>
        <p:spPr bwMode="auto">
          <a:xfrm>
            <a:off x="4817816" y="4898590"/>
            <a:ext cx="343147" cy="348014"/>
          </a:xfrm>
          <a:custGeom>
            <a:avLst/>
            <a:gdLst/>
            <a:ahLst/>
            <a:cxnLst>
              <a:cxn ang="0">
                <a:pos x="64" y="14"/>
              </a:cxn>
              <a:cxn ang="0">
                <a:pos x="12" y="65"/>
              </a:cxn>
              <a:cxn ang="0">
                <a:pos x="10" y="66"/>
              </a:cxn>
              <a:cxn ang="0">
                <a:pos x="8" y="65"/>
              </a:cxn>
              <a:cxn ang="0">
                <a:pos x="0" y="57"/>
              </a:cxn>
              <a:cxn ang="0">
                <a:pos x="0" y="56"/>
              </a:cxn>
              <a:cxn ang="0">
                <a:pos x="0" y="54"/>
              </a:cxn>
              <a:cxn ang="0">
                <a:pos x="52" y="2"/>
              </a:cxn>
              <a:cxn ang="0">
                <a:pos x="54" y="1"/>
              </a:cxn>
              <a:cxn ang="0">
                <a:pos x="56" y="2"/>
              </a:cxn>
              <a:cxn ang="0">
                <a:pos x="64" y="10"/>
              </a:cxn>
              <a:cxn ang="0">
                <a:pos x="64" y="12"/>
              </a:cxn>
              <a:cxn ang="0">
                <a:pos x="64" y="14"/>
              </a:cxn>
              <a:cxn ang="0">
                <a:pos x="14" y="5"/>
              </a:cxn>
              <a:cxn ang="0">
                <a:pos x="10" y="7"/>
              </a:cxn>
              <a:cxn ang="0">
                <a:pos x="9" y="11"/>
              </a:cxn>
              <a:cxn ang="0">
                <a:pos x="8" y="7"/>
              </a:cxn>
              <a:cxn ang="0">
                <a:pos x="4" y="5"/>
              </a:cxn>
              <a:cxn ang="0">
                <a:pos x="8" y="4"/>
              </a:cxn>
              <a:cxn ang="0">
                <a:pos x="9" y="0"/>
              </a:cxn>
              <a:cxn ang="0">
                <a:pos x="10" y="4"/>
              </a:cxn>
              <a:cxn ang="0">
                <a:pos x="14" y="5"/>
              </a:cxn>
              <a:cxn ang="0">
                <a:pos x="32" y="13"/>
              </a:cxn>
              <a:cxn ang="0">
                <a:pos x="24" y="16"/>
              </a:cxn>
              <a:cxn ang="0">
                <a:pos x="22" y="23"/>
              </a:cxn>
              <a:cxn ang="0">
                <a:pos x="19" y="16"/>
              </a:cxn>
              <a:cxn ang="0">
                <a:pos x="11" y="13"/>
              </a:cxn>
              <a:cxn ang="0">
                <a:pos x="19" y="11"/>
              </a:cxn>
              <a:cxn ang="0">
                <a:pos x="22" y="3"/>
              </a:cxn>
              <a:cxn ang="0">
                <a:pos x="24" y="11"/>
              </a:cxn>
              <a:cxn ang="0">
                <a:pos x="32" y="13"/>
              </a:cxn>
              <a:cxn ang="0">
                <a:pos x="40" y="5"/>
              </a:cxn>
              <a:cxn ang="0">
                <a:pos x="36" y="7"/>
              </a:cxn>
              <a:cxn ang="0">
                <a:pos x="34" y="11"/>
              </a:cxn>
              <a:cxn ang="0">
                <a:pos x="33" y="7"/>
              </a:cxn>
              <a:cxn ang="0">
                <a:pos x="29" y="5"/>
              </a:cxn>
              <a:cxn ang="0">
                <a:pos x="33" y="4"/>
              </a:cxn>
              <a:cxn ang="0">
                <a:pos x="34" y="0"/>
              </a:cxn>
              <a:cxn ang="0">
                <a:pos x="36" y="4"/>
              </a:cxn>
              <a:cxn ang="0">
                <a:pos x="40" y="5"/>
              </a:cxn>
              <a:cxn ang="0">
                <a:pos x="58" y="12"/>
              </a:cxn>
              <a:cxn ang="0">
                <a:pos x="54" y="8"/>
              </a:cxn>
              <a:cxn ang="0">
                <a:pos x="42" y="19"/>
              </a:cxn>
              <a:cxn ang="0">
                <a:pos x="46" y="24"/>
              </a:cxn>
              <a:cxn ang="0">
                <a:pos x="58" y="12"/>
              </a:cxn>
              <a:cxn ang="0">
                <a:pos x="65" y="31"/>
              </a:cxn>
              <a:cxn ang="0">
                <a:pos x="61" y="32"/>
              </a:cxn>
              <a:cxn ang="0">
                <a:pos x="60" y="36"/>
              </a:cxn>
              <a:cxn ang="0">
                <a:pos x="59" y="32"/>
              </a:cxn>
              <a:cxn ang="0">
                <a:pos x="55" y="31"/>
              </a:cxn>
              <a:cxn ang="0">
                <a:pos x="59" y="30"/>
              </a:cxn>
              <a:cxn ang="0">
                <a:pos x="60" y="26"/>
              </a:cxn>
              <a:cxn ang="0">
                <a:pos x="61" y="30"/>
              </a:cxn>
              <a:cxn ang="0">
                <a:pos x="65" y="31"/>
              </a:cxn>
            </a:cxnLst>
            <a:rect l="0" t="0" r="r" b="b"/>
            <a:pathLst>
              <a:path w="65" h="66">
                <a:moveTo>
                  <a:pt x="64" y="14"/>
                </a:moveTo>
                <a:cubicBezTo>
                  <a:pt x="12" y="65"/>
                  <a:pt x="12" y="65"/>
                  <a:pt x="12" y="65"/>
                </a:cubicBezTo>
                <a:cubicBezTo>
                  <a:pt x="11" y="66"/>
                  <a:pt x="11" y="66"/>
                  <a:pt x="10" y="66"/>
                </a:cubicBezTo>
                <a:cubicBezTo>
                  <a:pt x="9" y="66"/>
                  <a:pt x="9" y="66"/>
                  <a:pt x="8" y="65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0" y="55"/>
                  <a:pt x="0" y="54"/>
                  <a:pt x="0" y="54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3" y="1"/>
                  <a:pt x="54" y="1"/>
                </a:cubicBezTo>
                <a:cubicBezTo>
                  <a:pt x="54" y="1"/>
                  <a:pt x="55" y="2"/>
                  <a:pt x="56" y="2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11"/>
                  <a:pt x="64" y="11"/>
                  <a:pt x="64" y="12"/>
                </a:cubicBezTo>
                <a:cubicBezTo>
                  <a:pt x="64" y="13"/>
                  <a:pt x="64" y="13"/>
                  <a:pt x="64" y="14"/>
                </a:cubicBezTo>
                <a:close/>
                <a:moveTo>
                  <a:pt x="14" y="5"/>
                </a:moveTo>
                <a:cubicBezTo>
                  <a:pt x="10" y="7"/>
                  <a:pt x="10" y="7"/>
                  <a:pt x="10" y="7"/>
                </a:cubicBezTo>
                <a:cubicBezTo>
                  <a:pt x="9" y="11"/>
                  <a:pt x="9" y="11"/>
                  <a:pt x="9" y="11"/>
                </a:cubicBezTo>
                <a:cubicBezTo>
                  <a:pt x="8" y="7"/>
                  <a:pt x="8" y="7"/>
                  <a:pt x="8" y="7"/>
                </a:cubicBezTo>
                <a:cubicBezTo>
                  <a:pt x="4" y="5"/>
                  <a:pt x="4" y="5"/>
                  <a:pt x="4" y="5"/>
                </a:cubicBezTo>
                <a:cubicBezTo>
                  <a:pt x="8" y="4"/>
                  <a:pt x="8" y="4"/>
                  <a:pt x="8" y="4"/>
                </a:cubicBezTo>
                <a:cubicBezTo>
                  <a:pt x="9" y="0"/>
                  <a:pt x="9" y="0"/>
                  <a:pt x="9" y="0"/>
                </a:cubicBezTo>
                <a:cubicBezTo>
                  <a:pt x="10" y="4"/>
                  <a:pt x="10" y="4"/>
                  <a:pt x="10" y="4"/>
                </a:cubicBezTo>
                <a:lnTo>
                  <a:pt x="14" y="5"/>
                </a:lnTo>
                <a:close/>
                <a:moveTo>
                  <a:pt x="32" y="13"/>
                </a:moveTo>
                <a:cubicBezTo>
                  <a:pt x="24" y="16"/>
                  <a:pt x="24" y="16"/>
                  <a:pt x="24" y="16"/>
                </a:cubicBezTo>
                <a:cubicBezTo>
                  <a:pt x="22" y="23"/>
                  <a:pt x="22" y="23"/>
                  <a:pt x="22" y="23"/>
                </a:cubicBezTo>
                <a:cubicBezTo>
                  <a:pt x="19" y="16"/>
                  <a:pt x="19" y="16"/>
                  <a:pt x="19" y="16"/>
                </a:cubicBezTo>
                <a:cubicBezTo>
                  <a:pt x="11" y="13"/>
                  <a:pt x="11" y="13"/>
                  <a:pt x="11" y="13"/>
                </a:cubicBezTo>
                <a:cubicBezTo>
                  <a:pt x="19" y="11"/>
                  <a:pt x="19" y="11"/>
                  <a:pt x="19" y="11"/>
                </a:cubicBezTo>
                <a:cubicBezTo>
                  <a:pt x="22" y="3"/>
                  <a:pt x="22" y="3"/>
                  <a:pt x="22" y="3"/>
                </a:cubicBezTo>
                <a:cubicBezTo>
                  <a:pt x="24" y="11"/>
                  <a:pt x="24" y="11"/>
                  <a:pt x="24" y="11"/>
                </a:cubicBezTo>
                <a:lnTo>
                  <a:pt x="32" y="13"/>
                </a:lnTo>
                <a:close/>
                <a:moveTo>
                  <a:pt x="40" y="5"/>
                </a:moveTo>
                <a:cubicBezTo>
                  <a:pt x="36" y="7"/>
                  <a:pt x="36" y="7"/>
                  <a:pt x="36" y="7"/>
                </a:cubicBezTo>
                <a:cubicBezTo>
                  <a:pt x="34" y="11"/>
                  <a:pt x="34" y="11"/>
                  <a:pt x="34" y="11"/>
                </a:cubicBezTo>
                <a:cubicBezTo>
                  <a:pt x="33" y="7"/>
                  <a:pt x="33" y="7"/>
                  <a:pt x="33" y="7"/>
                </a:cubicBezTo>
                <a:cubicBezTo>
                  <a:pt x="29" y="5"/>
                  <a:pt x="29" y="5"/>
                  <a:pt x="29" y="5"/>
                </a:cubicBezTo>
                <a:cubicBezTo>
                  <a:pt x="33" y="4"/>
                  <a:pt x="33" y="4"/>
                  <a:pt x="33" y="4"/>
                </a:cubicBezTo>
                <a:cubicBezTo>
                  <a:pt x="34" y="0"/>
                  <a:pt x="34" y="0"/>
                  <a:pt x="34" y="0"/>
                </a:cubicBezTo>
                <a:cubicBezTo>
                  <a:pt x="36" y="4"/>
                  <a:pt x="36" y="4"/>
                  <a:pt x="36" y="4"/>
                </a:cubicBezTo>
                <a:lnTo>
                  <a:pt x="40" y="5"/>
                </a:lnTo>
                <a:close/>
                <a:moveTo>
                  <a:pt x="58" y="12"/>
                </a:moveTo>
                <a:cubicBezTo>
                  <a:pt x="54" y="8"/>
                  <a:pt x="54" y="8"/>
                  <a:pt x="54" y="8"/>
                </a:cubicBezTo>
                <a:cubicBezTo>
                  <a:pt x="42" y="19"/>
                  <a:pt x="42" y="19"/>
                  <a:pt x="42" y="19"/>
                </a:cubicBezTo>
                <a:cubicBezTo>
                  <a:pt x="46" y="24"/>
                  <a:pt x="46" y="24"/>
                  <a:pt x="46" y="24"/>
                </a:cubicBezTo>
                <a:lnTo>
                  <a:pt x="58" y="12"/>
                </a:lnTo>
                <a:close/>
                <a:moveTo>
                  <a:pt x="65" y="31"/>
                </a:moveTo>
                <a:cubicBezTo>
                  <a:pt x="61" y="32"/>
                  <a:pt x="61" y="32"/>
                  <a:pt x="61" y="32"/>
                </a:cubicBezTo>
                <a:cubicBezTo>
                  <a:pt x="60" y="36"/>
                  <a:pt x="60" y="36"/>
                  <a:pt x="60" y="36"/>
                </a:cubicBezTo>
                <a:cubicBezTo>
                  <a:pt x="59" y="32"/>
                  <a:pt x="59" y="32"/>
                  <a:pt x="59" y="32"/>
                </a:cubicBezTo>
                <a:cubicBezTo>
                  <a:pt x="55" y="31"/>
                  <a:pt x="55" y="31"/>
                  <a:pt x="55" y="31"/>
                </a:cubicBezTo>
                <a:cubicBezTo>
                  <a:pt x="59" y="30"/>
                  <a:pt x="59" y="30"/>
                  <a:pt x="59" y="30"/>
                </a:cubicBezTo>
                <a:cubicBezTo>
                  <a:pt x="60" y="26"/>
                  <a:pt x="60" y="26"/>
                  <a:pt x="60" y="26"/>
                </a:cubicBezTo>
                <a:cubicBezTo>
                  <a:pt x="61" y="30"/>
                  <a:pt x="61" y="30"/>
                  <a:pt x="61" y="30"/>
                </a:cubicBezTo>
                <a:lnTo>
                  <a:pt x="65" y="31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74"/>
          <p:cNvSpPr>
            <a:spLocks noEditPoints="1"/>
          </p:cNvSpPr>
          <p:nvPr/>
        </p:nvSpPr>
        <p:spPr bwMode="auto">
          <a:xfrm>
            <a:off x="4806746" y="3309894"/>
            <a:ext cx="370824" cy="287627"/>
          </a:xfrm>
          <a:custGeom>
            <a:avLst/>
            <a:gdLst/>
            <a:ahLst/>
            <a:cxnLst>
              <a:cxn ang="0">
                <a:pos x="66" y="17"/>
              </a:cxn>
              <a:cxn ang="0">
                <a:pos x="47" y="30"/>
              </a:cxn>
              <a:cxn ang="0">
                <a:pos x="37" y="36"/>
              </a:cxn>
              <a:cxn ang="0">
                <a:pos x="36" y="36"/>
              </a:cxn>
              <a:cxn ang="0">
                <a:pos x="36" y="36"/>
              </a:cxn>
              <a:cxn ang="0">
                <a:pos x="26" y="30"/>
              </a:cxn>
              <a:cxn ang="0">
                <a:pos x="7" y="17"/>
              </a:cxn>
              <a:cxn ang="0">
                <a:pos x="0" y="7"/>
              </a:cxn>
              <a:cxn ang="0">
                <a:pos x="7" y="0"/>
              </a:cxn>
              <a:cxn ang="0">
                <a:pos x="66" y="0"/>
              </a:cxn>
              <a:cxn ang="0">
                <a:pos x="72" y="6"/>
              </a:cxn>
              <a:cxn ang="0">
                <a:pos x="66" y="17"/>
              </a:cxn>
              <a:cxn ang="0">
                <a:pos x="72" y="50"/>
              </a:cxn>
              <a:cxn ang="0">
                <a:pos x="66" y="56"/>
              </a:cxn>
              <a:cxn ang="0">
                <a:pos x="7" y="56"/>
              </a:cxn>
              <a:cxn ang="0">
                <a:pos x="0" y="50"/>
              </a:cxn>
              <a:cxn ang="0">
                <a:pos x="0" y="18"/>
              </a:cxn>
              <a:cxn ang="0">
                <a:pos x="5" y="21"/>
              </a:cxn>
              <a:cxn ang="0">
                <a:pos x="24" y="35"/>
              </a:cxn>
              <a:cxn ang="0">
                <a:pos x="36" y="41"/>
              </a:cxn>
              <a:cxn ang="0">
                <a:pos x="36" y="41"/>
              </a:cxn>
              <a:cxn ang="0">
                <a:pos x="37" y="41"/>
              </a:cxn>
              <a:cxn ang="0">
                <a:pos x="48" y="35"/>
              </a:cxn>
              <a:cxn ang="0">
                <a:pos x="68" y="21"/>
              </a:cxn>
              <a:cxn ang="0">
                <a:pos x="72" y="18"/>
              </a:cxn>
              <a:cxn ang="0">
                <a:pos x="72" y="50"/>
              </a:cxn>
            </a:cxnLst>
            <a:rect l="0" t="0" r="r" b="b"/>
            <a:pathLst>
              <a:path w="72" h="56">
                <a:moveTo>
                  <a:pt x="66" y="17"/>
                </a:moveTo>
                <a:cubicBezTo>
                  <a:pt x="59" y="21"/>
                  <a:pt x="53" y="26"/>
                  <a:pt x="47" y="30"/>
                </a:cubicBezTo>
                <a:cubicBezTo>
                  <a:pt x="44" y="32"/>
                  <a:pt x="40" y="36"/>
                  <a:pt x="37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29" y="32"/>
                  <a:pt x="26" y="30"/>
                </a:cubicBezTo>
                <a:cubicBezTo>
                  <a:pt x="20" y="26"/>
                  <a:pt x="14" y="21"/>
                  <a:pt x="7" y="17"/>
                </a:cubicBezTo>
                <a:cubicBezTo>
                  <a:pt x="5" y="15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0" y="0"/>
                  <a:pt x="72" y="2"/>
                  <a:pt x="72" y="6"/>
                </a:cubicBezTo>
                <a:cubicBezTo>
                  <a:pt x="72" y="11"/>
                  <a:pt x="69" y="15"/>
                  <a:pt x="66" y="17"/>
                </a:cubicBezTo>
                <a:close/>
                <a:moveTo>
                  <a:pt x="72" y="50"/>
                </a:moveTo>
                <a:cubicBezTo>
                  <a:pt x="72" y="53"/>
                  <a:pt x="70" y="56"/>
                  <a:pt x="66" y="56"/>
                </a:cubicBezTo>
                <a:cubicBezTo>
                  <a:pt x="7" y="56"/>
                  <a:pt x="7" y="56"/>
                  <a:pt x="7" y="56"/>
                </a:cubicBezTo>
                <a:cubicBezTo>
                  <a:pt x="3" y="56"/>
                  <a:pt x="0" y="53"/>
                  <a:pt x="0" y="50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9"/>
                  <a:pt x="3" y="20"/>
                  <a:pt x="5" y="21"/>
                </a:cubicBezTo>
                <a:cubicBezTo>
                  <a:pt x="11" y="26"/>
                  <a:pt x="18" y="30"/>
                  <a:pt x="24" y="35"/>
                </a:cubicBezTo>
                <a:cubicBezTo>
                  <a:pt x="28" y="38"/>
                  <a:pt x="32" y="41"/>
                  <a:pt x="36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41" y="41"/>
                  <a:pt x="45" y="38"/>
                  <a:pt x="48" y="35"/>
                </a:cubicBezTo>
                <a:cubicBezTo>
                  <a:pt x="55" y="30"/>
                  <a:pt x="62" y="26"/>
                  <a:pt x="68" y="21"/>
                </a:cubicBezTo>
                <a:cubicBezTo>
                  <a:pt x="70" y="20"/>
                  <a:pt x="71" y="19"/>
                  <a:pt x="72" y="18"/>
                </a:cubicBezTo>
                <a:lnTo>
                  <a:pt x="72" y="50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Freeform 148"/>
          <p:cNvSpPr>
            <a:spLocks noEditPoints="1"/>
          </p:cNvSpPr>
          <p:nvPr/>
        </p:nvSpPr>
        <p:spPr bwMode="auto">
          <a:xfrm>
            <a:off x="3981100" y="4078102"/>
            <a:ext cx="378203" cy="364598"/>
          </a:xfrm>
          <a:custGeom>
            <a:avLst/>
            <a:gdLst/>
            <a:ahLst/>
            <a:cxnLst>
              <a:cxn ang="0">
                <a:pos x="16" y="54"/>
              </a:cxn>
              <a:cxn ang="0">
                <a:pos x="14" y="57"/>
              </a:cxn>
              <a:cxn ang="0">
                <a:pos x="2" y="57"/>
              </a:cxn>
              <a:cxn ang="0">
                <a:pos x="0" y="54"/>
              </a:cxn>
              <a:cxn ang="0">
                <a:pos x="0" y="29"/>
              </a:cxn>
              <a:cxn ang="0">
                <a:pos x="2" y="26"/>
              </a:cxn>
              <a:cxn ang="0">
                <a:pos x="14" y="26"/>
              </a:cxn>
              <a:cxn ang="0">
                <a:pos x="16" y="29"/>
              </a:cxn>
              <a:cxn ang="0">
                <a:pos x="16" y="54"/>
              </a:cxn>
              <a:cxn ang="0">
                <a:pos x="7" y="47"/>
              </a:cxn>
              <a:cxn ang="0">
                <a:pos x="5" y="49"/>
              </a:cxn>
              <a:cxn ang="0">
                <a:pos x="7" y="52"/>
              </a:cxn>
              <a:cxn ang="0">
                <a:pos x="10" y="49"/>
              </a:cxn>
              <a:cxn ang="0">
                <a:pos x="7" y="47"/>
              </a:cxn>
              <a:cxn ang="0">
                <a:pos x="62" y="35"/>
              </a:cxn>
              <a:cxn ang="0">
                <a:pos x="62" y="38"/>
              </a:cxn>
              <a:cxn ang="0">
                <a:pos x="61" y="43"/>
              </a:cxn>
              <a:cxn ang="0">
                <a:pos x="61" y="48"/>
              </a:cxn>
              <a:cxn ang="0">
                <a:pos x="59" y="52"/>
              </a:cxn>
              <a:cxn ang="0">
                <a:pos x="57" y="59"/>
              </a:cxn>
              <a:cxn ang="0">
                <a:pos x="49" y="62"/>
              </a:cxn>
              <a:cxn ang="0">
                <a:pos x="47" y="62"/>
              </a:cxn>
              <a:cxn ang="0">
                <a:pos x="44" y="62"/>
              </a:cxn>
              <a:cxn ang="0">
                <a:pos x="43" y="62"/>
              </a:cxn>
              <a:cxn ang="0">
                <a:pos x="28" y="59"/>
              </a:cxn>
              <a:cxn ang="0">
                <a:pos x="22" y="57"/>
              </a:cxn>
              <a:cxn ang="0">
                <a:pos x="19" y="54"/>
              </a:cxn>
              <a:cxn ang="0">
                <a:pos x="19" y="29"/>
              </a:cxn>
              <a:cxn ang="0">
                <a:pos x="21" y="26"/>
              </a:cxn>
              <a:cxn ang="0">
                <a:pos x="29" y="19"/>
              </a:cxn>
              <a:cxn ang="0">
                <a:pos x="33" y="14"/>
              </a:cxn>
              <a:cxn ang="0">
                <a:pos x="35" y="8"/>
              </a:cxn>
              <a:cxn ang="0">
                <a:pos x="38" y="1"/>
              </a:cxn>
              <a:cxn ang="0">
                <a:pos x="40" y="0"/>
              </a:cxn>
              <a:cxn ang="0">
                <a:pos x="49" y="11"/>
              </a:cxn>
              <a:cxn ang="0">
                <a:pos x="46" y="18"/>
              </a:cxn>
              <a:cxn ang="0">
                <a:pos x="45" y="21"/>
              </a:cxn>
              <a:cxn ang="0">
                <a:pos x="56" y="21"/>
              </a:cxn>
              <a:cxn ang="0">
                <a:pos x="64" y="29"/>
              </a:cxn>
              <a:cxn ang="0">
                <a:pos x="62" y="35"/>
              </a:cxn>
            </a:cxnLst>
            <a:rect l="0" t="0" r="r" b="b"/>
            <a:pathLst>
              <a:path w="64" h="62">
                <a:moveTo>
                  <a:pt x="16" y="54"/>
                </a:moveTo>
                <a:cubicBezTo>
                  <a:pt x="16" y="56"/>
                  <a:pt x="15" y="57"/>
                  <a:pt x="14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1" y="57"/>
                  <a:pt x="0" y="56"/>
                  <a:pt x="0" y="5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7"/>
                  <a:pt x="1" y="26"/>
                  <a:pt x="2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6"/>
                  <a:pt x="16" y="27"/>
                  <a:pt x="16" y="29"/>
                </a:cubicBezTo>
                <a:lnTo>
                  <a:pt x="16" y="54"/>
                </a:lnTo>
                <a:close/>
                <a:moveTo>
                  <a:pt x="7" y="47"/>
                </a:moveTo>
                <a:cubicBezTo>
                  <a:pt x="6" y="47"/>
                  <a:pt x="5" y="48"/>
                  <a:pt x="5" y="49"/>
                </a:cubicBezTo>
                <a:cubicBezTo>
                  <a:pt x="5" y="51"/>
                  <a:pt x="6" y="52"/>
                  <a:pt x="7" y="52"/>
                </a:cubicBezTo>
                <a:cubicBezTo>
                  <a:pt x="9" y="52"/>
                  <a:pt x="10" y="51"/>
                  <a:pt x="10" y="49"/>
                </a:cubicBezTo>
                <a:cubicBezTo>
                  <a:pt x="10" y="48"/>
                  <a:pt x="9" y="47"/>
                  <a:pt x="7" y="47"/>
                </a:cubicBezTo>
                <a:close/>
                <a:moveTo>
                  <a:pt x="62" y="35"/>
                </a:moveTo>
                <a:cubicBezTo>
                  <a:pt x="62" y="36"/>
                  <a:pt x="62" y="37"/>
                  <a:pt x="62" y="38"/>
                </a:cubicBezTo>
                <a:cubicBezTo>
                  <a:pt x="62" y="40"/>
                  <a:pt x="62" y="42"/>
                  <a:pt x="61" y="43"/>
                </a:cubicBezTo>
                <a:cubicBezTo>
                  <a:pt x="61" y="45"/>
                  <a:pt x="61" y="46"/>
                  <a:pt x="61" y="48"/>
                </a:cubicBezTo>
                <a:cubicBezTo>
                  <a:pt x="60" y="49"/>
                  <a:pt x="60" y="51"/>
                  <a:pt x="59" y="52"/>
                </a:cubicBezTo>
                <a:cubicBezTo>
                  <a:pt x="59" y="55"/>
                  <a:pt x="58" y="57"/>
                  <a:pt x="57" y="59"/>
                </a:cubicBezTo>
                <a:cubicBezTo>
                  <a:pt x="55" y="61"/>
                  <a:pt x="52" y="62"/>
                  <a:pt x="49" y="62"/>
                </a:cubicBezTo>
                <a:cubicBezTo>
                  <a:pt x="48" y="62"/>
                  <a:pt x="48" y="62"/>
                  <a:pt x="47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38" y="62"/>
                  <a:pt x="32" y="60"/>
                  <a:pt x="28" y="59"/>
                </a:cubicBezTo>
                <a:cubicBezTo>
                  <a:pt x="25" y="58"/>
                  <a:pt x="23" y="57"/>
                  <a:pt x="22" y="57"/>
                </a:cubicBezTo>
                <a:cubicBezTo>
                  <a:pt x="20" y="57"/>
                  <a:pt x="19" y="56"/>
                  <a:pt x="19" y="54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7"/>
                  <a:pt x="20" y="26"/>
                  <a:pt x="21" y="26"/>
                </a:cubicBezTo>
                <a:cubicBezTo>
                  <a:pt x="23" y="26"/>
                  <a:pt x="27" y="21"/>
                  <a:pt x="29" y="19"/>
                </a:cubicBezTo>
                <a:cubicBezTo>
                  <a:pt x="30" y="17"/>
                  <a:pt x="31" y="15"/>
                  <a:pt x="33" y="14"/>
                </a:cubicBezTo>
                <a:cubicBezTo>
                  <a:pt x="34" y="13"/>
                  <a:pt x="35" y="10"/>
                  <a:pt x="35" y="8"/>
                </a:cubicBezTo>
                <a:cubicBezTo>
                  <a:pt x="36" y="5"/>
                  <a:pt x="36" y="3"/>
                  <a:pt x="38" y="1"/>
                </a:cubicBezTo>
                <a:cubicBezTo>
                  <a:pt x="38" y="1"/>
                  <a:pt x="39" y="0"/>
                  <a:pt x="40" y="0"/>
                </a:cubicBezTo>
                <a:cubicBezTo>
                  <a:pt x="49" y="0"/>
                  <a:pt x="49" y="8"/>
                  <a:pt x="49" y="11"/>
                </a:cubicBezTo>
                <a:cubicBezTo>
                  <a:pt x="49" y="14"/>
                  <a:pt x="47" y="16"/>
                  <a:pt x="46" y="18"/>
                </a:cubicBezTo>
                <a:cubicBezTo>
                  <a:pt x="46" y="19"/>
                  <a:pt x="46" y="20"/>
                  <a:pt x="4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60" y="21"/>
                  <a:pt x="64" y="25"/>
                  <a:pt x="64" y="29"/>
                </a:cubicBezTo>
                <a:cubicBezTo>
                  <a:pt x="64" y="31"/>
                  <a:pt x="63" y="33"/>
                  <a:pt x="62" y="35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21"/>
          <p:cNvSpPr>
            <a:spLocks noEditPoints="1"/>
          </p:cNvSpPr>
          <p:nvPr/>
        </p:nvSpPr>
        <p:spPr bwMode="auto">
          <a:xfrm>
            <a:off x="3953271" y="2459285"/>
            <a:ext cx="359751" cy="292147"/>
          </a:xfrm>
          <a:custGeom>
            <a:avLst/>
            <a:gdLst/>
            <a:ahLst/>
            <a:cxnLst>
              <a:cxn ang="0">
                <a:pos x="69" y="43"/>
              </a:cxn>
              <a:cxn ang="0">
                <a:pos x="64" y="46"/>
              </a:cxn>
              <a:cxn ang="0">
                <a:pos x="54" y="56"/>
              </a:cxn>
              <a:cxn ang="0">
                <a:pos x="44" y="46"/>
              </a:cxn>
              <a:cxn ang="0">
                <a:pos x="28" y="46"/>
              </a:cxn>
              <a:cxn ang="0">
                <a:pos x="18" y="56"/>
              </a:cxn>
              <a:cxn ang="0">
                <a:pos x="8" y="46"/>
              </a:cxn>
              <a:cxn ang="0">
                <a:pos x="5" y="46"/>
              </a:cxn>
              <a:cxn ang="0">
                <a:pos x="0" y="43"/>
              </a:cxn>
              <a:cxn ang="0">
                <a:pos x="3" y="41"/>
              </a:cxn>
              <a:cxn ang="0">
                <a:pos x="3" y="28"/>
              </a:cxn>
              <a:cxn ang="0">
                <a:pos x="4" y="20"/>
              </a:cxn>
              <a:cxn ang="0">
                <a:pos x="12" y="12"/>
              </a:cxn>
              <a:cxn ang="0">
                <a:pos x="17" y="10"/>
              </a:cxn>
              <a:cxn ang="0">
                <a:pos x="23" y="10"/>
              </a:cxn>
              <a:cxn ang="0">
                <a:pos x="23" y="2"/>
              </a:cxn>
              <a:cxn ang="0">
                <a:pos x="26" y="0"/>
              </a:cxn>
              <a:cxn ang="0">
                <a:pos x="67" y="0"/>
              </a:cxn>
              <a:cxn ang="0">
                <a:pos x="69" y="2"/>
              </a:cxn>
              <a:cxn ang="0">
                <a:pos x="69" y="43"/>
              </a:cxn>
              <a:cxn ang="0">
                <a:pos x="23" y="25"/>
              </a:cxn>
              <a:cxn ang="0">
                <a:pos x="23" y="15"/>
              </a:cxn>
              <a:cxn ang="0">
                <a:pos x="17" y="15"/>
              </a:cxn>
              <a:cxn ang="0">
                <a:pos x="16" y="15"/>
              </a:cxn>
              <a:cxn ang="0">
                <a:pos x="8" y="23"/>
              </a:cxn>
              <a:cxn ang="0">
                <a:pos x="8" y="24"/>
              </a:cxn>
              <a:cxn ang="0">
                <a:pos x="8" y="25"/>
              </a:cxn>
              <a:cxn ang="0">
                <a:pos x="23" y="25"/>
              </a:cxn>
              <a:cxn ang="0">
                <a:pos x="18" y="41"/>
              </a:cxn>
              <a:cxn ang="0">
                <a:pos x="13" y="46"/>
              </a:cxn>
              <a:cxn ang="0">
                <a:pos x="18" y="51"/>
              </a:cxn>
              <a:cxn ang="0">
                <a:pos x="23" y="46"/>
              </a:cxn>
              <a:cxn ang="0">
                <a:pos x="18" y="41"/>
              </a:cxn>
              <a:cxn ang="0">
                <a:pos x="54" y="41"/>
              </a:cxn>
              <a:cxn ang="0">
                <a:pos x="49" y="46"/>
              </a:cxn>
              <a:cxn ang="0">
                <a:pos x="54" y="51"/>
              </a:cxn>
              <a:cxn ang="0">
                <a:pos x="59" y="46"/>
              </a:cxn>
              <a:cxn ang="0">
                <a:pos x="54" y="41"/>
              </a:cxn>
            </a:cxnLst>
            <a:rect l="0" t="0" r="r" b="b"/>
            <a:pathLst>
              <a:path w="69" h="56">
                <a:moveTo>
                  <a:pt x="69" y="43"/>
                </a:moveTo>
                <a:cubicBezTo>
                  <a:pt x="69" y="46"/>
                  <a:pt x="66" y="46"/>
                  <a:pt x="64" y="46"/>
                </a:cubicBezTo>
                <a:cubicBezTo>
                  <a:pt x="64" y="52"/>
                  <a:pt x="60" y="56"/>
                  <a:pt x="54" y="56"/>
                </a:cubicBezTo>
                <a:cubicBezTo>
                  <a:pt x="48" y="56"/>
                  <a:pt x="44" y="52"/>
                  <a:pt x="44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52"/>
                  <a:pt x="24" y="56"/>
                  <a:pt x="18" y="56"/>
                </a:cubicBezTo>
                <a:cubicBezTo>
                  <a:pt x="12" y="56"/>
                  <a:pt x="8" y="52"/>
                  <a:pt x="8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3" y="46"/>
                  <a:pt x="0" y="46"/>
                  <a:pt x="0" y="43"/>
                </a:cubicBezTo>
                <a:cubicBezTo>
                  <a:pt x="0" y="42"/>
                  <a:pt x="1" y="41"/>
                  <a:pt x="3" y="41"/>
                </a:cubicBezTo>
                <a:cubicBezTo>
                  <a:pt x="3" y="28"/>
                  <a:pt x="3" y="28"/>
                  <a:pt x="3" y="28"/>
                </a:cubicBezTo>
                <a:cubicBezTo>
                  <a:pt x="3" y="25"/>
                  <a:pt x="2" y="22"/>
                  <a:pt x="4" y="20"/>
                </a:cubicBezTo>
                <a:cubicBezTo>
                  <a:pt x="12" y="12"/>
                  <a:pt x="12" y="12"/>
                  <a:pt x="12" y="12"/>
                </a:cubicBezTo>
                <a:cubicBezTo>
                  <a:pt x="13" y="11"/>
                  <a:pt x="15" y="10"/>
                  <a:pt x="17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1"/>
                  <a:pt x="24" y="0"/>
                  <a:pt x="2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9" y="1"/>
                  <a:pt x="69" y="2"/>
                </a:cubicBezTo>
                <a:lnTo>
                  <a:pt x="69" y="43"/>
                </a:lnTo>
                <a:close/>
                <a:moveTo>
                  <a:pt x="23" y="25"/>
                </a:moveTo>
                <a:cubicBezTo>
                  <a:pt x="23" y="15"/>
                  <a:pt x="23" y="15"/>
                  <a:pt x="23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5"/>
                  <a:pt x="16" y="15"/>
                  <a:pt x="16" y="15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3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lnTo>
                  <a:pt x="23" y="25"/>
                </a:lnTo>
                <a:close/>
                <a:moveTo>
                  <a:pt x="18" y="41"/>
                </a:moveTo>
                <a:cubicBezTo>
                  <a:pt x="15" y="41"/>
                  <a:pt x="13" y="43"/>
                  <a:pt x="13" y="46"/>
                </a:cubicBezTo>
                <a:cubicBezTo>
                  <a:pt x="13" y="49"/>
                  <a:pt x="15" y="51"/>
                  <a:pt x="18" y="51"/>
                </a:cubicBezTo>
                <a:cubicBezTo>
                  <a:pt x="21" y="51"/>
                  <a:pt x="23" y="49"/>
                  <a:pt x="23" y="46"/>
                </a:cubicBezTo>
                <a:cubicBezTo>
                  <a:pt x="23" y="43"/>
                  <a:pt x="21" y="41"/>
                  <a:pt x="18" y="41"/>
                </a:cubicBezTo>
                <a:close/>
                <a:moveTo>
                  <a:pt x="54" y="41"/>
                </a:moveTo>
                <a:cubicBezTo>
                  <a:pt x="51" y="41"/>
                  <a:pt x="49" y="43"/>
                  <a:pt x="49" y="46"/>
                </a:cubicBezTo>
                <a:cubicBezTo>
                  <a:pt x="49" y="49"/>
                  <a:pt x="51" y="51"/>
                  <a:pt x="54" y="51"/>
                </a:cubicBezTo>
                <a:cubicBezTo>
                  <a:pt x="57" y="51"/>
                  <a:pt x="59" y="49"/>
                  <a:pt x="59" y="46"/>
                </a:cubicBezTo>
                <a:cubicBezTo>
                  <a:pt x="59" y="43"/>
                  <a:pt x="57" y="41"/>
                  <a:pt x="54" y="41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118"/>
          <p:cNvSpPr>
            <a:spLocks noEditPoints="1"/>
          </p:cNvSpPr>
          <p:nvPr/>
        </p:nvSpPr>
        <p:spPr bwMode="auto">
          <a:xfrm>
            <a:off x="4855203" y="1615555"/>
            <a:ext cx="380045" cy="369842"/>
          </a:xfrm>
          <a:custGeom>
            <a:avLst/>
            <a:gdLst/>
            <a:ahLst/>
            <a:cxnLst>
              <a:cxn ang="0">
                <a:pos x="53" y="58"/>
              </a:cxn>
              <a:cxn ang="0">
                <a:pos x="31" y="67"/>
              </a:cxn>
              <a:cxn ang="0">
                <a:pos x="0" y="36"/>
              </a:cxn>
              <a:cxn ang="0">
                <a:pos x="31" y="5"/>
              </a:cxn>
              <a:cxn ang="0">
                <a:pos x="31" y="36"/>
              </a:cxn>
              <a:cxn ang="0">
                <a:pos x="53" y="58"/>
              </a:cxn>
              <a:cxn ang="0">
                <a:pos x="36" y="31"/>
              </a:cxn>
              <a:cxn ang="0">
                <a:pos x="36" y="0"/>
              </a:cxn>
              <a:cxn ang="0">
                <a:pos x="67" y="31"/>
              </a:cxn>
              <a:cxn ang="0">
                <a:pos x="36" y="31"/>
              </a:cxn>
              <a:cxn ang="0">
                <a:pos x="69" y="36"/>
              </a:cxn>
              <a:cxn ang="0">
                <a:pos x="60" y="58"/>
              </a:cxn>
              <a:cxn ang="0">
                <a:pos x="38" y="36"/>
              </a:cxn>
              <a:cxn ang="0">
                <a:pos x="69" y="36"/>
              </a:cxn>
            </a:cxnLst>
            <a:rect l="0" t="0" r="r" b="b"/>
            <a:pathLst>
              <a:path w="69" h="67">
                <a:moveTo>
                  <a:pt x="53" y="58"/>
                </a:moveTo>
                <a:cubicBezTo>
                  <a:pt x="47" y="64"/>
                  <a:pt x="39" y="67"/>
                  <a:pt x="31" y="67"/>
                </a:cubicBezTo>
                <a:cubicBezTo>
                  <a:pt x="14" y="67"/>
                  <a:pt x="0" y="53"/>
                  <a:pt x="0" y="36"/>
                </a:cubicBezTo>
                <a:cubicBezTo>
                  <a:pt x="0" y="19"/>
                  <a:pt x="14" y="5"/>
                  <a:pt x="31" y="5"/>
                </a:cubicBezTo>
                <a:cubicBezTo>
                  <a:pt x="31" y="36"/>
                  <a:pt x="31" y="36"/>
                  <a:pt x="31" y="36"/>
                </a:cubicBezTo>
                <a:lnTo>
                  <a:pt x="53" y="58"/>
                </a:lnTo>
                <a:close/>
                <a:moveTo>
                  <a:pt x="36" y="31"/>
                </a:moveTo>
                <a:cubicBezTo>
                  <a:pt x="36" y="0"/>
                  <a:pt x="36" y="0"/>
                  <a:pt x="36" y="0"/>
                </a:cubicBezTo>
                <a:cubicBezTo>
                  <a:pt x="53" y="0"/>
                  <a:pt x="67" y="14"/>
                  <a:pt x="67" y="31"/>
                </a:cubicBezTo>
                <a:lnTo>
                  <a:pt x="36" y="31"/>
                </a:lnTo>
                <a:close/>
                <a:moveTo>
                  <a:pt x="69" y="36"/>
                </a:moveTo>
                <a:cubicBezTo>
                  <a:pt x="69" y="45"/>
                  <a:pt x="66" y="53"/>
                  <a:pt x="60" y="58"/>
                </a:cubicBezTo>
                <a:cubicBezTo>
                  <a:pt x="38" y="36"/>
                  <a:pt x="38" y="36"/>
                  <a:pt x="38" y="36"/>
                </a:cubicBezTo>
                <a:lnTo>
                  <a:pt x="69" y="36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 Placeholder 3"/>
          <p:cNvSpPr txBox="1">
            <a:spLocks/>
          </p:cNvSpPr>
          <p:nvPr/>
        </p:nvSpPr>
        <p:spPr>
          <a:xfrm>
            <a:off x="4404689" y="4524163"/>
            <a:ext cx="157094" cy="16927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8" name="Text Placeholder 3"/>
          <p:cNvSpPr txBox="1">
            <a:spLocks/>
          </p:cNvSpPr>
          <p:nvPr/>
        </p:nvSpPr>
        <p:spPr>
          <a:xfrm>
            <a:off x="4397310" y="2930238"/>
            <a:ext cx="157094" cy="16927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9" name="Text Placeholder 3"/>
          <p:cNvSpPr txBox="1">
            <a:spLocks/>
          </p:cNvSpPr>
          <p:nvPr/>
        </p:nvSpPr>
        <p:spPr>
          <a:xfrm>
            <a:off x="4575859" y="3737860"/>
            <a:ext cx="157094" cy="16927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0" name="Text Placeholder 3"/>
          <p:cNvSpPr txBox="1">
            <a:spLocks/>
          </p:cNvSpPr>
          <p:nvPr/>
        </p:nvSpPr>
        <p:spPr>
          <a:xfrm>
            <a:off x="4575859" y="2099921"/>
            <a:ext cx="157094" cy="16927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71" name="Group 39"/>
          <p:cNvGrpSpPr/>
          <p:nvPr/>
        </p:nvGrpSpPr>
        <p:grpSpPr>
          <a:xfrm>
            <a:off x="569856" y="2137771"/>
            <a:ext cx="2991377" cy="682579"/>
            <a:chOff x="838200" y="1856133"/>
            <a:chExt cx="2893138" cy="783203"/>
          </a:xfrm>
        </p:grpSpPr>
        <p:sp>
          <p:nvSpPr>
            <p:cNvPr id="72" name="Footer Text"/>
            <p:cNvSpPr txBox="1"/>
            <p:nvPr/>
          </p:nvSpPr>
          <p:spPr>
            <a:xfrm>
              <a:off x="1012372" y="1987826"/>
              <a:ext cx="2354559" cy="4767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3" name="Group 38"/>
            <p:cNvGrpSpPr/>
            <p:nvPr/>
          </p:nvGrpSpPr>
          <p:grpSpPr>
            <a:xfrm>
              <a:off x="838200" y="1856133"/>
              <a:ext cx="2893138" cy="783203"/>
              <a:chOff x="838200" y="1919136"/>
              <a:chExt cx="2893138" cy="783203"/>
            </a:xfrm>
          </p:grpSpPr>
          <p:sp>
            <p:nvSpPr>
              <p:cNvPr id="74" name="Isosceles Triangle 37"/>
              <p:cNvSpPr/>
              <p:nvPr/>
            </p:nvSpPr>
            <p:spPr>
              <a:xfrm rot="5400000">
                <a:off x="3542239" y="2235938"/>
                <a:ext cx="228600" cy="149598"/>
              </a:xfrm>
              <a:prstGeom prst="triangle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Rounded Rectangle 35"/>
              <p:cNvSpPr/>
              <p:nvPr/>
            </p:nvSpPr>
            <p:spPr>
              <a:xfrm>
                <a:off x="838200" y="1919136"/>
                <a:ext cx="2743200" cy="783203"/>
              </a:xfrm>
              <a:prstGeom prst="roundRect">
                <a:avLst>
                  <a:gd name="adj" fmla="val 15647"/>
                </a:avLst>
              </a:prstGeom>
              <a:noFill/>
              <a:ln w="190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6" name="Group 40"/>
          <p:cNvGrpSpPr/>
          <p:nvPr/>
        </p:nvGrpSpPr>
        <p:grpSpPr>
          <a:xfrm>
            <a:off x="569856" y="4021362"/>
            <a:ext cx="2991377" cy="682579"/>
            <a:chOff x="838200" y="1856133"/>
            <a:chExt cx="2893138" cy="783203"/>
          </a:xfrm>
        </p:grpSpPr>
        <p:sp>
          <p:nvSpPr>
            <p:cNvPr id="77" name="Footer Text"/>
            <p:cNvSpPr txBox="1"/>
            <p:nvPr/>
          </p:nvSpPr>
          <p:spPr>
            <a:xfrm>
              <a:off x="1022523" y="1979159"/>
              <a:ext cx="2382574" cy="4767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8" name="Group 42"/>
            <p:cNvGrpSpPr/>
            <p:nvPr/>
          </p:nvGrpSpPr>
          <p:grpSpPr>
            <a:xfrm>
              <a:off x="838200" y="1856133"/>
              <a:ext cx="2893138" cy="783203"/>
              <a:chOff x="838200" y="1919136"/>
              <a:chExt cx="2893138" cy="783203"/>
            </a:xfrm>
          </p:grpSpPr>
          <p:sp>
            <p:nvSpPr>
              <p:cNvPr id="79" name="Isosceles Triangle 43"/>
              <p:cNvSpPr/>
              <p:nvPr/>
            </p:nvSpPr>
            <p:spPr>
              <a:xfrm rot="5400000">
                <a:off x="3542239" y="2235938"/>
                <a:ext cx="228600" cy="149598"/>
              </a:xfrm>
              <a:prstGeom prst="triangle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ounded Rectangle 45"/>
              <p:cNvSpPr/>
              <p:nvPr/>
            </p:nvSpPr>
            <p:spPr>
              <a:xfrm>
                <a:off x="838200" y="1919136"/>
                <a:ext cx="2743200" cy="783203"/>
              </a:xfrm>
              <a:prstGeom prst="roundRect">
                <a:avLst>
                  <a:gd name="adj" fmla="val 15647"/>
                </a:avLst>
              </a:prstGeom>
              <a:noFill/>
              <a:ln w="190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1" name="Group 46"/>
          <p:cNvGrpSpPr/>
          <p:nvPr/>
        </p:nvGrpSpPr>
        <p:grpSpPr>
          <a:xfrm flipH="1">
            <a:off x="5613071" y="1493715"/>
            <a:ext cx="2991377" cy="682579"/>
            <a:chOff x="838200" y="1856133"/>
            <a:chExt cx="2893138" cy="783203"/>
          </a:xfrm>
        </p:grpSpPr>
        <p:sp>
          <p:nvSpPr>
            <p:cNvPr id="82" name="Footer Text"/>
            <p:cNvSpPr txBox="1"/>
            <p:nvPr/>
          </p:nvSpPr>
          <p:spPr>
            <a:xfrm>
              <a:off x="989369" y="1994214"/>
              <a:ext cx="2448445" cy="4767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3" name="Group 48"/>
            <p:cNvGrpSpPr/>
            <p:nvPr/>
          </p:nvGrpSpPr>
          <p:grpSpPr>
            <a:xfrm>
              <a:off x="838200" y="1856133"/>
              <a:ext cx="2893138" cy="783203"/>
              <a:chOff x="838200" y="1919136"/>
              <a:chExt cx="2893138" cy="783203"/>
            </a:xfrm>
          </p:grpSpPr>
          <p:sp>
            <p:nvSpPr>
              <p:cNvPr id="84" name="Isosceles Triangle 49"/>
              <p:cNvSpPr/>
              <p:nvPr/>
            </p:nvSpPr>
            <p:spPr>
              <a:xfrm rot="5400000">
                <a:off x="3542239" y="2235938"/>
                <a:ext cx="228600" cy="149598"/>
              </a:xfrm>
              <a:prstGeom prst="triangle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Rounded Rectangle 50"/>
              <p:cNvSpPr/>
              <p:nvPr/>
            </p:nvSpPr>
            <p:spPr>
              <a:xfrm>
                <a:off x="838200" y="1919136"/>
                <a:ext cx="2743200" cy="783203"/>
              </a:xfrm>
              <a:prstGeom prst="roundRect">
                <a:avLst>
                  <a:gd name="adj" fmla="val 15647"/>
                </a:avLst>
              </a:prstGeom>
              <a:noFill/>
              <a:ln w="190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6" name="Group 51"/>
          <p:cNvGrpSpPr/>
          <p:nvPr/>
        </p:nvGrpSpPr>
        <p:grpSpPr>
          <a:xfrm flipH="1">
            <a:off x="5613071" y="3246391"/>
            <a:ext cx="2991377" cy="682579"/>
            <a:chOff x="838200" y="1856133"/>
            <a:chExt cx="2893138" cy="783203"/>
          </a:xfrm>
        </p:grpSpPr>
        <p:sp>
          <p:nvSpPr>
            <p:cNvPr id="87" name="Footer Text"/>
            <p:cNvSpPr txBox="1"/>
            <p:nvPr/>
          </p:nvSpPr>
          <p:spPr>
            <a:xfrm>
              <a:off x="989369" y="2003245"/>
              <a:ext cx="2448445" cy="4767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8" name="Group 53"/>
            <p:cNvGrpSpPr/>
            <p:nvPr/>
          </p:nvGrpSpPr>
          <p:grpSpPr>
            <a:xfrm>
              <a:off x="838200" y="1856133"/>
              <a:ext cx="2893138" cy="783203"/>
              <a:chOff x="838200" y="1919136"/>
              <a:chExt cx="2893138" cy="783203"/>
            </a:xfrm>
          </p:grpSpPr>
          <p:sp>
            <p:nvSpPr>
              <p:cNvPr id="89" name="Isosceles Triangle 54"/>
              <p:cNvSpPr/>
              <p:nvPr/>
            </p:nvSpPr>
            <p:spPr>
              <a:xfrm rot="5400000">
                <a:off x="3542239" y="2235938"/>
                <a:ext cx="228600" cy="149598"/>
              </a:xfrm>
              <a:prstGeom prst="triangle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0" name="Rounded Rectangle 55"/>
              <p:cNvSpPr/>
              <p:nvPr/>
            </p:nvSpPr>
            <p:spPr>
              <a:xfrm>
                <a:off x="838200" y="1919136"/>
                <a:ext cx="2743200" cy="783203"/>
              </a:xfrm>
              <a:prstGeom prst="roundRect">
                <a:avLst>
                  <a:gd name="adj" fmla="val 15647"/>
                </a:avLst>
              </a:prstGeom>
              <a:noFill/>
              <a:ln w="190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1" name="Group 56"/>
          <p:cNvGrpSpPr/>
          <p:nvPr/>
        </p:nvGrpSpPr>
        <p:grpSpPr>
          <a:xfrm flipH="1">
            <a:off x="5613071" y="4820959"/>
            <a:ext cx="2991377" cy="682579"/>
            <a:chOff x="838200" y="1856133"/>
            <a:chExt cx="2893138" cy="783203"/>
          </a:xfrm>
        </p:grpSpPr>
        <p:sp>
          <p:nvSpPr>
            <p:cNvPr id="92" name="Footer Text"/>
            <p:cNvSpPr txBox="1"/>
            <p:nvPr/>
          </p:nvSpPr>
          <p:spPr>
            <a:xfrm>
              <a:off x="989369" y="1991199"/>
              <a:ext cx="2448445" cy="4767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3" name="Group 58"/>
            <p:cNvGrpSpPr/>
            <p:nvPr/>
          </p:nvGrpSpPr>
          <p:grpSpPr>
            <a:xfrm>
              <a:off x="838200" y="1856133"/>
              <a:ext cx="2893138" cy="783203"/>
              <a:chOff x="838200" y="1919136"/>
              <a:chExt cx="2893138" cy="783203"/>
            </a:xfrm>
          </p:grpSpPr>
          <p:sp>
            <p:nvSpPr>
              <p:cNvPr id="94" name="Isosceles Triangle 59"/>
              <p:cNvSpPr/>
              <p:nvPr/>
            </p:nvSpPr>
            <p:spPr>
              <a:xfrm rot="5400000">
                <a:off x="3542239" y="2235938"/>
                <a:ext cx="228600" cy="149598"/>
              </a:xfrm>
              <a:prstGeom prst="triangle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Rounded Rectangle 60"/>
              <p:cNvSpPr/>
              <p:nvPr/>
            </p:nvSpPr>
            <p:spPr>
              <a:xfrm>
                <a:off x="838200" y="1919136"/>
                <a:ext cx="2743200" cy="783203"/>
              </a:xfrm>
              <a:prstGeom prst="roundRect">
                <a:avLst>
                  <a:gd name="adj" fmla="val 15647"/>
                </a:avLst>
              </a:prstGeom>
              <a:noFill/>
              <a:ln w="1905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67544" y="1988840"/>
            <a:ext cx="2656620" cy="225410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305006" y="1988840"/>
            <a:ext cx="2656620" cy="225410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42469" y="1988840"/>
            <a:ext cx="2656620" cy="225410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900370" y="4774501"/>
            <a:ext cx="2036012" cy="637708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900370" y="4533531"/>
            <a:ext cx="1469956" cy="269466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27098" y="4774501"/>
            <a:ext cx="2036012" cy="637708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27098" y="4533531"/>
            <a:ext cx="1469956" cy="269466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618232" y="4774501"/>
            <a:ext cx="2036012" cy="637708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618232" y="4533531"/>
            <a:ext cx="1469956" cy="269466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1"/>
          <p:cNvGrpSpPr/>
          <p:nvPr/>
        </p:nvGrpSpPr>
        <p:grpSpPr>
          <a:xfrm>
            <a:off x="262573" y="1844824"/>
            <a:ext cx="6639539" cy="2962634"/>
            <a:chOff x="179512" y="2060848"/>
            <a:chExt cx="7617691" cy="3399096"/>
          </a:xfrm>
        </p:grpSpPr>
        <p:sp>
          <p:nvSpPr>
            <p:cNvPr id="54" name="Oval 65"/>
            <p:cNvSpPr>
              <a:spLocks noChangeArrowheads="1"/>
            </p:cNvSpPr>
            <p:nvPr/>
          </p:nvSpPr>
          <p:spPr bwMode="auto">
            <a:xfrm>
              <a:off x="989905" y="4559851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just" defTabSz="96432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5" name="组合 53"/>
            <p:cNvGrpSpPr/>
            <p:nvPr/>
          </p:nvGrpSpPr>
          <p:grpSpPr>
            <a:xfrm>
              <a:off x="179512" y="2060848"/>
              <a:ext cx="7617691" cy="3322593"/>
              <a:chOff x="683568" y="2266648"/>
              <a:chExt cx="7617691" cy="3322593"/>
            </a:xfrm>
          </p:grpSpPr>
          <p:sp>
            <p:nvSpPr>
              <p:cNvPr id="61" name="Freeform 6"/>
              <p:cNvSpPr>
                <a:spLocks/>
              </p:cNvSpPr>
              <p:nvPr/>
            </p:nvSpPr>
            <p:spPr bwMode="auto">
              <a:xfrm>
                <a:off x="2628510" y="2428726"/>
                <a:ext cx="5186513" cy="2674281"/>
              </a:xfrm>
              <a:custGeom>
                <a:avLst/>
                <a:gdLst>
                  <a:gd name="T0" fmla="*/ 0 w 4608"/>
                  <a:gd name="T1" fmla="*/ 72 h 2376"/>
                  <a:gd name="T2" fmla="*/ 4608 w 4608"/>
                  <a:gd name="T3" fmla="*/ 2376 h 2376"/>
                  <a:gd name="T4" fmla="*/ 4608 w 4608"/>
                  <a:gd name="T5" fmla="*/ 2304 h 2376"/>
                  <a:gd name="T6" fmla="*/ 0 w 4608"/>
                  <a:gd name="T7" fmla="*/ 0 h 2376"/>
                  <a:gd name="T8" fmla="*/ 0 w 4608"/>
                  <a:gd name="T9" fmla="*/ 72 h 23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08"/>
                  <a:gd name="T16" fmla="*/ 0 h 2376"/>
                  <a:gd name="T17" fmla="*/ 4608 w 4608"/>
                  <a:gd name="T18" fmla="*/ 2376 h 23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08" h="2376">
                    <a:moveTo>
                      <a:pt x="0" y="72"/>
                    </a:moveTo>
                    <a:lnTo>
                      <a:pt x="4608" y="2376"/>
                    </a:lnTo>
                    <a:lnTo>
                      <a:pt x="4608" y="2304"/>
                    </a:lnTo>
                    <a:lnTo>
                      <a:pt x="0" y="0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55EEFB">
                  <a:lumMod val="75000"/>
                </a:srgb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Rectangle 7"/>
              <p:cNvSpPr>
                <a:spLocks noChangeArrowheads="1"/>
              </p:cNvSpPr>
              <p:nvPr/>
            </p:nvSpPr>
            <p:spPr bwMode="auto">
              <a:xfrm>
                <a:off x="7652945" y="5103007"/>
                <a:ext cx="648314" cy="81039"/>
              </a:xfrm>
              <a:prstGeom prst="rect">
                <a:avLst/>
              </a:prstGeom>
              <a:solidFill>
                <a:srgbClr val="55EEFB">
                  <a:lumMod val="75000"/>
                </a:srgb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"/>
              <p:cNvSpPr>
                <a:spLocks/>
              </p:cNvSpPr>
              <p:nvPr/>
            </p:nvSpPr>
            <p:spPr bwMode="auto">
              <a:xfrm>
                <a:off x="2628510" y="2266648"/>
                <a:ext cx="5672749" cy="2836359"/>
              </a:xfrm>
              <a:custGeom>
                <a:avLst/>
                <a:gdLst>
                  <a:gd name="T0" fmla="*/ 288 w 5040"/>
                  <a:gd name="T1" fmla="*/ 0 h 2520"/>
                  <a:gd name="T2" fmla="*/ 4896 w 5040"/>
                  <a:gd name="T3" fmla="*/ 2304 h 2520"/>
                  <a:gd name="T4" fmla="*/ 5040 w 5040"/>
                  <a:gd name="T5" fmla="*/ 2232 h 2520"/>
                  <a:gd name="T6" fmla="*/ 5040 w 5040"/>
                  <a:gd name="T7" fmla="*/ 2520 h 2520"/>
                  <a:gd name="T8" fmla="*/ 4464 w 5040"/>
                  <a:gd name="T9" fmla="*/ 2520 h 2520"/>
                  <a:gd name="T10" fmla="*/ 4608 w 5040"/>
                  <a:gd name="T11" fmla="*/ 2448 h 2520"/>
                  <a:gd name="T12" fmla="*/ 0 w 5040"/>
                  <a:gd name="T13" fmla="*/ 144 h 2520"/>
                  <a:gd name="T14" fmla="*/ 288 w 5040"/>
                  <a:gd name="T15" fmla="*/ 0 h 25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40"/>
                  <a:gd name="T25" fmla="*/ 0 h 2520"/>
                  <a:gd name="T26" fmla="*/ 5040 w 5040"/>
                  <a:gd name="T27" fmla="*/ 2520 h 25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40" h="2520">
                    <a:moveTo>
                      <a:pt x="288" y="0"/>
                    </a:moveTo>
                    <a:lnTo>
                      <a:pt x="4896" y="2304"/>
                    </a:lnTo>
                    <a:lnTo>
                      <a:pt x="5040" y="2232"/>
                    </a:lnTo>
                    <a:lnTo>
                      <a:pt x="5040" y="2520"/>
                    </a:lnTo>
                    <a:lnTo>
                      <a:pt x="4464" y="2520"/>
                    </a:lnTo>
                    <a:lnTo>
                      <a:pt x="4608" y="2448"/>
                    </a:lnTo>
                    <a:lnTo>
                      <a:pt x="0" y="144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rgbClr val="55EEFB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9"/>
              <p:cNvSpPr>
                <a:spLocks/>
              </p:cNvSpPr>
              <p:nvPr/>
            </p:nvSpPr>
            <p:spPr bwMode="auto">
              <a:xfrm>
                <a:off x="2304353" y="2428726"/>
                <a:ext cx="4538199" cy="2269087"/>
              </a:xfrm>
              <a:custGeom>
                <a:avLst/>
                <a:gdLst>
                  <a:gd name="T0" fmla="*/ 3744 w 4032"/>
                  <a:gd name="T1" fmla="*/ 2016 h 2016"/>
                  <a:gd name="T2" fmla="*/ 0 w 4032"/>
                  <a:gd name="T3" fmla="*/ 144 h 2016"/>
                  <a:gd name="T4" fmla="*/ 288 w 4032"/>
                  <a:gd name="T5" fmla="*/ 0 h 2016"/>
                  <a:gd name="T6" fmla="*/ 4032 w 4032"/>
                  <a:gd name="T7" fmla="*/ 1872 h 2016"/>
                  <a:gd name="T8" fmla="*/ 3744 w 4032"/>
                  <a:gd name="T9" fmla="*/ 2016 h 20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32"/>
                  <a:gd name="T16" fmla="*/ 0 h 2016"/>
                  <a:gd name="T17" fmla="*/ 4032 w 4032"/>
                  <a:gd name="T18" fmla="*/ 2016 h 20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32" h="2016">
                    <a:moveTo>
                      <a:pt x="3744" y="2016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4032" y="1872"/>
                    </a:lnTo>
                    <a:lnTo>
                      <a:pt x="3744" y="2016"/>
                    </a:lnTo>
                    <a:close/>
                  </a:path>
                </a:pathLst>
              </a:custGeom>
              <a:solidFill>
                <a:srgbClr val="006397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10"/>
              <p:cNvSpPr>
                <a:spLocks/>
              </p:cNvSpPr>
              <p:nvPr/>
            </p:nvSpPr>
            <p:spPr bwMode="auto">
              <a:xfrm>
                <a:off x="2304353" y="2590803"/>
                <a:ext cx="4214042" cy="2755320"/>
              </a:xfrm>
              <a:custGeom>
                <a:avLst/>
                <a:gdLst>
                  <a:gd name="T0" fmla="*/ 0 w 3744"/>
                  <a:gd name="T1" fmla="*/ 0 h 2448"/>
                  <a:gd name="T2" fmla="*/ 0 w 3744"/>
                  <a:gd name="T3" fmla="*/ 72 h 2448"/>
                  <a:gd name="T4" fmla="*/ 3672 w 3744"/>
                  <a:gd name="T5" fmla="*/ 1908 h 2448"/>
                  <a:gd name="T6" fmla="*/ 3672 w 3744"/>
                  <a:gd name="T7" fmla="*/ 2412 h 2448"/>
                  <a:gd name="T8" fmla="*/ 3744 w 3744"/>
                  <a:gd name="T9" fmla="*/ 2448 h 2448"/>
                  <a:gd name="T10" fmla="*/ 3744 w 3744"/>
                  <a:gd name="T11" fmla="*/ 1872 h 2448"/>
                  <a:gd name="T12" fmla="*/ 0 w 3744"/>
                  <a:gd name="T13" fmla="*/ 0 h 24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44"/>
                  <a:gd name="T22" fmla="*/ 0 h 2448"/>
                  <a:gd name="T23" fmla="*/ 3744 w 3744"/>
                  <a:gd name="T24" fmla="*/ 2448 h 24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44" h="2448">
                    <a:moveTo>
                      <a:pt x="0" y="0"/>
                    </a:moveTo>
                    <a:lnTo>
                      <a:pt x="0" y="72"/>
                    </a:lnTo>
                    <a:lnTo>
                      <a:pt x="3672" y="1908"/>
                    </a:lnTo>
                    <a:lnTo>
                      <a:pt x="3672" y="2412"/>
                    </a:lnTo>
                    <a:lnTo>
                      <a:pt x="3744" y="2448"/>
                    </a:lnTo>
                    <a:lnTo>
                      <a:pt x="3744" y="18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397">
                  <a:lumMod val="50000"/>
                </a:srgb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11"/>
              <p:cNvSpPr>
                <a:spLocks/>
              </p:cNvSpPr>
              <p:nvPr/>
            </p:nvSpPr>
            <p:spPr bwMode="auto">
              <a:xfrm>
                <a:off x="6275277" y="5305604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006397">
                  <a:lumMod val="50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12"/>
              <p:cNvSpPr>
                <a:spLocks/>
              </p:cNvSpPr>
              <p:nvPr/>
            </p:nvSpPr>
            <p:spPr bwMode="auto">
              <a:xfrm>
                <a:off x="6761513" y="5062488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006397">
                  <a:lumMod val="50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" name="Freeform 13"/>
              <p:cNvSpPr>
                <a:spLocks/>
              </p:cNvSpPr>
              <p:nvPr/>
            </p:nvSpPr>
            <p:spPr bwMode="auto">
              <a:xfrm>
                <a:off x="6356317" y="4535735"/>
                <a:ext cx="648314" cy="1053506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rgbClr val="006397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9" name="Freeform 14"/>
              <p:cNvSpPr>
                <a:spLocks/>
              </p:cNvSpPr>
              <p:nvPr/>
            </p:nvSpPr>
            <p:spPr bwMode="auto">
              <a:xfrm>
                <a:off x="1980196" y="2590803"/>
                <a:ext cx="3889885" cy="1944932"/>
              </a:xfrm>
              <a:custGeom>
                <a:avLst/>
                <a:gdLst>
                  <a:gd name="T0" fmla="*/ 3168 w 3456"/>
                  <a:gd name="T1" fmla="*/ 1728 h 1728"/>
                  <a:gd name="T2" fmla="*/ 0 w 3456"/>
                  <a:gd name="T3" fmla="*/ 144 h 1728"/>
                  <a:gd name="T4" fmla="*/ 288 w 3456"/>
                  <a:gd name="T5" fmla="*/ 0 h 1728"/>
                  <a:gd name="T6" fmla="*/ 3456 w 3456"/>
                  <a:gd name="T7" fmla="*/ 1584 h 1728"/>
                  <a:gd name="T8" fmla="*/ 3168 w 3456"/>
                  <a:gd name="T9" fmla="*/ 1728 h 17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56"/>
                  <a:gd name="T16" fmla="*/ 0 h 1728"/>
                  <a:gd name="T17" fmla="*/ 3456 w 3456"/>
                  <a:gd name="T18" fmla="*/ 1728 h 17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56" h="1728">
                    <a:moveTo>
                      <a:pt x="3168" y="1728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3456" y="1584"/>
                    </a:lnTo>
                    <a:lnTo>
                      <a:pt x="3168" y="1728"/>
                    </a:lnTo>
                    <a:close/>
                  </a:path>
                </a:pathLst>
              </a:custGeom>
              <a:solidFill>
                <a:srgbClr val="00A7FB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980196" y="2752881"/>
                <a:ext cx="3565728" cy="2431165"/>
              </a:xfrm>
              <a:custGeom>
                <a:avLst/>
                <a:gdLst>
                  <a:gd name="T0" fmla="*/ 0 w 3168"/>
                  <a:gd name="T1" fmla="*/ 0 h 2160"/>
                  <a:gd name="T2" fmla="*/ 0 w 3168"/>
                  <a:gd name="T3" fmla="*/ 72 h 2160"/>
                  <a:gd name="T4" fmla="*/ 3096 w 3168"/>
                  <a:gd name="T5" fmla="*/ 1620 h 2160"/>
                  <a:gd name="T6" fmla="*/ 3096 w 3168"/>
                  <a:gd name="T7" fmla="*/ 2124 h 2160"/>
                  <a:gd name="T8" fmla="*/ 3168 w 3168"/>
                  <a:gd name="T9" fmla="*/ 2160 h 2160"/>
                  <a:gd name="T10" fmla="*/ 3168 w 3168"/>
                  <a:gd name="T11" fmla="*/ 1584 h 2160"/>
                  <a:gd name="T12" fmla="*/ 0 w 3168"/>
                  <a:gd name="T13" fmla="*/ 0 h 2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68"/>
                  <a:gd name="T22" fmla="*/ 0 h 2160"/>
                  <a:gd name="T23" fmla="*/ 3168 w 3168"/>
                  <a:gd name="T24" fmla="*/ 2160 h 2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68" h="2160">
                    <a:moveTo>
                      <a:pt x="0" y="0"/>
                    </a:moveTo>
                    <a:lnTo>
                      <a:pt x="0" y="72"/>
                    </a:lnTo>
                    <a:lnTo>
                      <a:pt x="3096" y="1620"/>
                    </a:lnTo>
                    <a:lnTo>
                      <a:pt x="3096" y="2124"/>
                    </a:lnTo>
                    <a:lnTo>
                      <a:pt x="3168" y="2160"/>
                    </a:lnTo>
                    <a:lnTo>
                      <a:pt x="3168" y="1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A7FB">
                  <a:lumMod val="50000"/>
                </a:srgb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16"/>
              <p:cNvSpPr>
                <a:spLocks/>
              </p:cNvSpPr>
              <p:nvPr/>
            </p:nvSpPr>
            <p:spPr bwMode="auto">
              <a:xfrm>
                <a:off x="5302806" y="5143526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00A7FB">
                  <a:lumMod val="50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Freeform 17"/>
              <p:cNvSpPr>
                <a:spLocks/>
              </p:cNvSpPr>
              <p:nvPr/>
            </p:nvSpPr>
            <p:spPr bwMode="auto">
              <a:xfrm>
                <a:off x="5789042" y="4900410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00A7FB">
                  <a:lumMod val="50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18"/>
              <p:cNvSpPr>
                <a:spLocks/>
              </p:cNvSpPr>
              <p:nvPr/>
            </p:nvSpPr>
            <p:spPr bwMode="auto">
              <a:xfrm>
                <a:off x="5383845" y="4373658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rgbClr val="00A7FB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Freeform 19"/>
              <p:cNvSpPr>
                <a:spLocks/>
              </p:cNvSpPr>
              <p:nvPr/>
            </p:nvSpPr>
            <p:spPr bwMode="auto">
              <a:xfrm>
                <a:off x="1656039" y="2752881"/>
                <a:ext cx="3241571" cy="1620777"/>
              </a:xfrm>
              <a:custGeom>
                <a:avLst/>
                <a:gdLst>
                  <a:gd name="T0" fmla="*/ 2592 w 2880"/>
                  <a:gd name="T1" fmla="*/ 1440 h 1440"/>
                  <a:gd name="T2" fmla="*/ 0 w 2880"/>
                  <a:gd name="T3" fmla="*/ 144 h 1440"/>
                  <a:gd name="T4" fmla="*/ 288 w 2880"/>
                  <a:gd name="T5" fmla="*/ 0 h 1440"/>
                  <a:gd name="T6" fmla="*/ 2880 w 2880"/>
                  <a:gd name="T7" fmla="*/ 1296 h 1440"/>
                  <a:gd name="T8" fmla="*/ 2592 w 2880"/>
                  <a:gd name="T9" fmla="*/ 1440 h 14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80"/>
                  <a:gd name="T16" fmla="*/ 0 h 1440"/>
                  <a:gd name="T17" fmla="*/ 2880 w 2880"/>
                  <a:gd name="T18" fmla="*/ 1440 h 14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80" h="1440">
                    <a:moveTo>
                      <a:pt x="2592" y="1440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2880" y="1296"/>
                    </a:lnTo>
                    <a:lnTo>
                      <a:pt x="2592" y="1440"/>
                    </a:lnTo>
                    <a:close/>
                  </a:path>
                </a:pathLst>
              </a:custGeom>
              <a:solidFill>
                <a:srgbClr val="55EEFB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Freeform 20"/>
              <p:cNvSpPr>
                <a:spLocks/>
              </p:cNvSpPr>
              <p:nvPr/>
            </p:nvSpPr>
            <p:spPr bwMode="auto">
              <a:xfrm>
                <a:off x="1656039" y="2914959"/>
                <a:ext cx="2917414" cy="2107010"/>
              </a:xfrm>
              <a:custGeom>
                <a:avLst/>
                <a:gdLst>
                  <a:gd name="T0" fmla="*/ 0 w 2592"/>
                  <a:gd name="T1" fmla="*/ 0 h 1872"/>
                  <a:gd name="T2" fmla="*/ 0 w 2592"/>
                  <a:gd name="T3" fmla="*/ 72 h 1872"/>
                  <a:gd name="T4" fmla="*/ 2520 w 2592"/>
                  <a:gd name="T5" fmla="*/ 1332 h 1872"/>
                  <a:gd name="T6" fmla="*/ 2520 w 2592"/>
                  <a:gd name="T7" fmla="*/ 1836 h 1872"/>
                  <a:gd name="T8" fmla="*/ 2592 w 2592"/>
                  <a:gd name="T9" fmla="*/ 1872 h 1872"/>
                  <a:gd name="T10" fmla="*/ 2592 w 2592"/>
                  <a:gd name="T11" fmla="*/ 1296 h 1872"/>
                  <a:gd name="T12" fmla="*/ 0 w 2592"/>
                  <a:gd name="T13" fmla="*/ 0 h 18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92"/>
                  <a:gd name="T22" fmla="*/ 0 h 1872"/>
                  <a:gd name="T23" fmla="*/ 2592 w 2592"/>
                  <a:gd name="T24" fmla="*/ 1872 h 18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92" h="1872">
                    <a:moveTo>
                      <a:pt x="0" y="0"/>
                    </a:moveTo>
                    <a:lnTo>
                      <a:pt x="0" y="72"/>
                    </a:lnTo>
                    <a:lnTo>
                      <a:pt x="2520" y="1332"/>
                    </a:lnTo>
                    <a:lnTo>
                      <a:pt x="2520" y="1836"/>
                    </a:lnTo>
                    <a:lnTo>
                      <a:pt x="2592" y="1872"/>
                    </a:lnTo>
                    <a:lnTo>
                      <a:pt x="2592" y="12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5EEFB">
                  <a:lumMod val="50000"/>
                </a:srgb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21"/>
              <p:cNvSpPr>
                <a:spLocks/>
              </p:cNvSpPr>
              <p:nvPr/>
            </p:nvSpPr>
            <p:spPr bwMode="auto">
              <a:xfrm>
                <a:off x="4330335" y="4981449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55EEFB">
                  <a:lumMod val="50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22"/>
              <p:cNvSpPr>
                <a:spLocks/>
              </p:cNvSpPr>
              <p:nvPr/>
            </p:nvSpPr>
            <p:spPr bwMode="auto">
              <a:xfrm>
                <a:off x="4816571" y="4738332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55EEFB">
                  <a:lumMod val="50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23"/>
              <p:cNvSpPr>
                <a:spLocks/>
              </p:cNvSpPr>
              <p:nvPr/>
            </p:nvSpPr>
            <p:spPr bwMode="auto">
              <a:xfrm>
                <a:off x="4411374" y="4211580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rgbClr val="55EEFB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Freeform 24"/>
              <p:cNvSpPr>
                <a:spLocks/>
              </p:cNvSpPr>
              <p:nvPr/>
            </p:nvSpPr>
            <p:spPr bwMode="auto">
              <a:xfrm>
                <a:off x="1331882" y="2914959"/>
                <a:ext cx="2593257" cy="1296621"/>
              </a:xfrm>
              <a:custGeom>
                <a:avLst/>
                <a:gdLst>
                  <a:gd name="T0" fmla="*/ 2016 w 2304"/>
                  <a:gd name="T1" fmla="*/ 1152 h 1152"/>
                  <a:gd name="T2" fmla="*/ 0 w 2304"/>
                  <a:gd name="T3" fmla="*/ 144 h 1152"/>
                  <a:gd name="T4" fmla="*/ 288 w 2304"/>
                  <a:gd name="T5" fmla="*/ 0 h 1152"/>
                  <a:gd name="T6" fmla="*/ 2304 w 2304"/>
                  <a:gd name="T7" fmla="*/ 1008 h 1152"/>
                  <a:gd name="T8" fmla="*/ 2016 w 2304"/>
                  <a:gd name="T9" fmla="*/ 1152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04"/>
                  <a:gd name="T16" fmla="*/ 0 h 1152"/>
                  <a:gd name="T17" fmla="*/ 2304 w 2304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04" h="1152">
                    <a:moveTo>
                      <a:pt x="2016" y="1152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2304" y="1008"/>
                    </a:lnTo>
                    <a:lnTo>
                      <a:pt x="2016" y="1152"/>
                    </a:lnTo>
                    <a:close/>
                  </a:path>
                </a:pathLst>
              </a:custGeom>
              <a:solidFill>
                <a:srgbClr val="006397"/>
              </a:solidFill>
              <a:ln>
                <a:noFill/>
              </a:ln>
              <a:extLst/>
            </p:spPr>
            <p:txBody>
              <a:bodyPr/>
              <a:lstStyle/>
              <a:p>
                <a:pPr marL="0" marR="0" lvl="0" indent="0" algn="just" defTabSz="964326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Freeform 25"/>
              <p:cNvSpPr>
                <a:spLocks/>
              </p:cNvSpPr>
              <p:nvPr/>
            </p:nvSpPr>
            <p:spPr bwMode="auto">
              <a:xfrm>
                <a:off x="1344408" y="3077036"/>
                <a:ext cx="2269099" cy="1782854"/>
              </a:xfrm>
              <a:custGeom>
                <a:avLst/>
                <a:gdLst>
                  <a:gd name="T0" fmla="*/ 0 w 2016"/>
                  <a:gd name="T1" fmla="*/ 0 h 1584"/>
                  <a:gd name="T2" fmla="*/ 0 w 2016"/>
                  <a:gd name="T3" fmla="*/ 72 h 1584"/>
                  <a:gd name="T4" fmla="*/ 1944 w 2016"/>
                  <a:gd name="T5" fmla="*/ 1044 h 1584"/>
                  <a:gd name="T6" fmla="*/ 1944 w 2016"/>
                  <a:gd name="T7" fmla="*/ 1548 h 1584"/>
                  <a:gd name="T8" fmla="*/ 2016 w 2016"/>
                  <a:gd name="T9" fmla="*/ 1584 h 1584"/>
                  <a:gd name="T10" fmla="*/ 2016 w 2016"/>
                  <a:gd name="T11" fmla="*/ 1008 h 1584"/>
                  <a:gd name="T12" fmla="*/ 0 w 2016"/>
                  <a:gd name="T13" fmla="*/ 0 h 15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16"/>
                  <a:gd name="T22" fmla="*/ 0 h 1584"/>
                  <a:gd name="T23" fmla="*/ 2016 w 2016"/>
                  <a:gd name="T24" fmla="*/ 1584 h 15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16" h="1584">
                    <a:moveTo>
                      <a:pt x="0" y="0"/>
                    </a:moveTo>
                    <a:lnTo>
                      <a:pt x="0" y="72"/>
                    </a:lnTo>
                    <a:lnTo>
                      <a:pt x="1944" y="1044"/>
                    </a:lnTo>
                    <a:lnTo>
                      <a:pt x="1944" y="1548"/>
                    </a:lnTo>
                    <a:lnTo>
                      <a:pt x="2016" y="1584"/>
                    </a:lnTo>
                    <a:lnTo>
                      <a:pt x="2016" y="10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397">
                  <a:lumMod val="75000"/>
                </a:srgb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1" name="Freeform 26"/>
              <p:cNvSpPr>
                <a:spLocks/>
              </p:cNvSpPr>
              <p:nvPr/>
            </p:nvSpPr>
            <p:spPr bwMode="auto">
              <a:xfrm>
                <a:off x="3370390" y="4819371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006397">
                  <a:lumMod val="75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27"/>
              <p:cNvSpPr>
                <a:spLocks/>
              </p:cNvSpPr>
              <p:nvPr/>
            </p:nvSpPr>
            <p:spPr bwMode="auto">
              <a:xfrm>
                <a:off x="3844099" y="4576255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006397">
                  <a:lumMod val="75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Freeform 28"/>
              <p:cNvSpPr>
                <a:spLocks/>
              </p:cNvSpPr>
              <p:nvPr/>
            </p:nvSpPr>
            <p:spPr bwMode="auto">
              <a:xfrm>
                <a:off x="3438903" y="4049502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rgbClr val="006397"/>
              </a:solidFill>
              <a:ln>
                <a:noFill/>
              </a:ln>
              <a:extLst/>
            </p:spPr>
            <p:txBody>
              <a:bodyPr/>
              <a:lstStyle/>
              <a:p>
                <a:pPr marL="0" marR="0" lvl="0" indent="0" algn="just" defTabSz="964326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Freeform 29"/>
              <p:cNvSpPr>
                <a:spLocks/>
              </p:cNvSpPr>
              <p:nvPr/>
            </p:nvSpPr>
            <p:spPr bwMode="auto">
              <a:xfrm>
                <a:off x="1007725" y="3077036"/>
                <a:ext cx="1944942" cy="972466"/>
              </a:xfrm>
              <a:custGeom>
                <a:avLst/>
                <a:gdLst>
                  <a:gd name="T0" fmla="*/ 1440 w 1728"/>
                  <a:gd name="T1" fmla="*/ 864 h 864"/>
                  <a:gd name="T2" fmla="*/ 0 w 1728"/>
                  <a:gd name="T3" fmla="*/ 144 h 864"/>
                  <a:gd name="T4" fmla="*/ 288 w 1728"/>
                  <a:gd name="T5" fmla="*/ 0 h 864"/>
                  <a:gd name="T6" fmla="*/ 1728 w 1728"/>
                  <a:gd name="T7" fmla="*/ 720 h 864"/>
                  <a:gd name="T8" fmla="*/ 1440 w 1728"/>
                  <a:gd name="T9" fmla="*/ 864 h 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28"/>
                  <a:gd name="T16" fmla="*/ 0 h 864"/>
                  <a:gd name="T17" fmla="*/ 1728 w 1728"/>
                  <a:gd name="T18" fmla="*/ 864 h 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28" h="864">
                    <a:moveTo>
                      <a:pt x="1440" y="864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1728" y="720"/>
                    </a:lnTo>
                    <a:lnTo>
                      <a:pt x="1440" y="864"/>
                    </a:lnTo>
                    <a:close/>
                  </a:path>
                </a:pathLst>
              </a:custGeom>
              <a:solidFill>
                <a:srgbClr val="00A7FB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Freeform 30"/>
              <p:cNvSpPr>
                <a:spLocks/>
              </p:cNvSpPr>
              <p:nvPr/>
            </p:nvSpPr>
            <p:spPr bwMode="auto">
              <a:xfrm>
                <a:off x="1007725" y="3239114"/>
                <a:ext cx="1620785" cy="1458699"/>
              </a:xfrm>
              <a:custGeom>
                <a:avLst/>
                <a:gdLst>
                  <a:gd name="T0" fmla="*/ 0 w 1440"/>
                  <a:gd name="T1" fmla="*/ 0 h 1296"/>
                  <a:gd name="T2" fmla="*/ 0 w 1440"/>
                  <a:gd name="T3" fmla="*/ 72 h 1296"/>
                  <a:gd name="T4" fmla="*/ 1368 w 1440"/>
                  <a:gd name="T5" fmla="*/ 756 h 1296"/>
                  <a:gd name="T6" fmla="*/ 1368 w 1440"/>
                  <a:gd name="T7" fmla="*/ 1260 h 1296"/>
                  <a:gd name="T8" fmla="*/ 1440 w 1440"/>
                  <a:gd name="T9" fmla="*/ 1296 h 1296"/>
                  <a:gd name="T10" fmla="*/ 1440 w 1440"/>
                  <a:gd name="T11" fmla="*/ 720 h 1296"/>
                  <a:gd name="T12" fmla="*/ 0 w 1440"/>
                  <a:gd name="T13" fmla="*/ 0 h 12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40"/>
                  <a:gd name="T22" fmla="*/ 0 h 1296"/>
                  <a:gd name="T23" fmla="*/ 1440 w 1440"/>
                  <a:gd name="T24" fmla="*/ 1296 h 12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40" h="1296">
                    <a:moveTo>
                      <a:pt x="0" y="0"/>
                    </a:moveTo>
                    <a:lnTo>
                      <a:pt x="0" y="72"/>
                    </a:lnTo>
                    <a:lnTo>
                      <a:pt x="1368" y="756"/>
                    </a:lnTo>
                    <a:lnTo>
                      <a:pt x="1368" y="1260"/>
                    </a:lnTo>
                    <a:lnTo>
                      <a:pt x="1440" y="1296"/>
                    </a:lnTo>
                    <a:lnTo>
                      <a:pt x="1440" y="7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A7FB">
                  <a:lumMod val="50000"/>
                </a:srgb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Freeform 31"/>
              <p:cNvSpPr>
                <a:spLocks/>
              </p:cNvSpPr>
              <p:nvPr/>
            </p:nvSpPr>
            <p:spPr bwMode="auto">
              <a:xfrm>
                <a:off x="2385393" y="4657293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00A7FB">
                  <a:lumMod val="50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32"/>
              <p:cNvSpPr>
                <a:spLocks/>
              </p:cNvSpPr>
              <p:nvPr/>
            </p:nvSpPr>
            <p:spPr bwMode="auto">
              <a:xfrm>
                <a:off x="2871628" y="4414177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00A7FB">
                  <a:lumMod val="50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reeform 33"/>
              <p:cNvSpPr>
                <a:spLocks/>
              </p:cNvSpPr>
              <p:nvPr/>
            </p:nvSpPr>
            <p:spPr bwMode="auto">
              <a:xfrm>
                <a:off x="2466432" y="3887425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rgbClr val="00A7FB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Freeform 34"/>
              <p:cNvSpPr>
                <a:spLocks/>
              </p:cNvSpPr>
              <p:nvPr/>
            </p:nvSpPr>
            <p:spPr bwMode="auto">
              <a:xfrm>
                <a:off x="683568" y="3239114"/>
                <a:ext cx="1296628" cy="648311"/>
              </a:xfrm>
              <a:custGeom>
                <a:avLst/>
                <a:gdLst>
                  <a:gd name="T0" fmla="*/ 864 w 1152"/>
                  <a:gd name="T1" fmla="*/ 576 h 576"/>
                  <a:gd name="T2" fmla="*/ 0 w 1152"/>
                  <a:gd name="T3" fmla="*/ 144 h 576"/>
                  <a:gd name="T4" fmla="*/ 288 w 1152"/>
                  <a:gd name="T5" fmla="*/ 0 h 576"/>
                  <a:gd name="T6" fmla="*/ 1152 w 1152"/>
                  <a:gd name="T7" fmla="*/ 432 h 576"/>
                  <a:gd name="T8" fmla="*/ 864 w 1152"/>
                  <a:gd name="T9" fmla="*/ 576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2"/>
                  <a:gd name="T16" fmla="*/ 0 h 576"/>
                  <a:gd name="T17" fmla="*/ 1152 w 1152"/>
                  <a:gd name="T18" fmla="*/ 576 h 5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2" h="576">
                    <a:moveTo>
                      <a:pt x="864" y="576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1152" y="432"/>
                    </a:lnTo>
                    <a:lnTo>
                      <a:pt x="864" y="576"/>
                    </a:lnTo>
                    <a:close/>
                  </a:path>
                </a:pathLst>
              </a:custGeom>
              <a:solidFill>
                <a:srgbClr val="55EEFB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35"/>
              <p:cNvSpPr>
                <a:spLocks/>
              </p:cNvSpPr>
              <p:nvPr/>
            </p:nvSpPr>
            <p:spPr bwMode="auto">
              <a:xfrm>
                <a:off x="683568" y="3401192"/>
                <a:ext cx="972471" cy="1134544"/>
              </a:xfrm>
              <a:custGeom>
                <a:avLst/>
                <a:gdLst>
                  <a:gd name="T0" fmla="*/ 0 w 864"/>
                  <a:gd name="T1" fmla="*/ 0 h 1008"/>
                  <a:gd name="T2" fmla="*/ 0 w 864"/>
                  <a:gd name="T3" fmla="*/ 72 h 1008"/>
                  <a:gd name="T4" fmla="*/ 792 w 864"/>
                  <a:gd name="T5" fmla="*/ 468 h 1008"/>
                  <a:gd name="T6" fmla="*/ 792 w 864"/>
                  <a:gd name="T7" fmla="*/ 972 h 1008"/>
                  <a:gd name="T8" fmla="*/ 864 w 864"/>
                  <a:gd name="T9" fmla="*/ 1008 h 1008"/>
                  <a:gd name="T10" fmla="*/ 864 w 864"/>
                  <a:gd name="T11" fmla="*/ 432 h 1008"/>
                  <a:gd name="T12" fmla="*/ 0 w 864"/>
                  <a:gd name="T13" fmla="*/ 0 h 10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64"/>
                  <a:gd name="T22" fmla="*/ 0 h 1008"/>
                  <a:gd name="T23" fmla="*/ 864 w 864"/>
                  <a:gd name="T24" fmla="*/ 1008 h 10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64" h="1008">
                    <a:moveTo>
                      <a:pt x="0" y="0"/>
                    </a:moveTo>
                    <a:lnTo>
                      <a:pt x="0" y="72"/>
                    </a:lnTo>
                    <a:lnTo>
                      <a:pt x="792" y="468"/>
                    </a:lnTo>
                    <a:lnTo>
                      <a:pt x="792" y="972"/>
                    </a:lnTo>
                    <a:lnTo>
                      <a:pt x="864" y="1008"/>
                    </a:lnTo>
                    <a:lnTo>
                      <a:pt x="864" y="4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5EEFB">
                  <a:lumMod val="75000"/>
                </a:srgb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Freeform 36"/>
              <p:cNvSpPr>
                <a:spLocks/>
              </p:cNvSpPr>
              <p:nvPr/>
            </p:nvSpPr>
            <p:spPr bwMode="auto">
              <a:xfrm>
                <a:off x="1412921" y="4495216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55EEFB">
                  <a:lumMod val="75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Freeform 37"/>
              <p:cNvSpPr>
                <a:spLocks/>
              </p:cNvSpPr>
              <p:nvPr/>
            </p:nvSpPr>
            <p:spPr bwMode="auto">
              <a:xfrm>
                <a:off x="1899157" y="4252099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rgbClr val="55EEFB">
                  <a:lumMod val="75000"/>
                </a:srgb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Freeform 38"/>
              <p:cNvSpPr>
                <a:spLocks/>
              </p:cNvSpPr>
              <p:nvPr/>
            </p:nvSpPr>
            <p:spPr bwMode="auto">
              <a:xfrm>
                <a:off x="1493961" y="3725347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rgbClr val="55EEFB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marL="0" marR="0" lvl="0" indent="0" algn="just" defTabSz="964326" rtl="0" eaLnBrk="1" fontAlgn="base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zh-CN" altLang="en-US" sz="7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6" name="Oval 65"/>
            <p:cNvSpPr>
              <a:spLocks noChangeArrowheads="1"/>
            </p:cNvSpPr>
            <p:nvPr/>
          </p:nvSpPr>
          <p:spPr bwMode="auto">
            <a:xfrm>
              <a:off x="1970103" y="4688518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just" defTabSz="96432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Oval 65"/>
            <p:cNvSpPr>
              <a:spLocks noChangeArrowheads="1"/>
            </p:cNvSpPr>
            <p:nvPr/>
          </p:nvSpPr>
          <p:spPr bwMode="auto">
            <a:xfrm>
              <a:off x="2925489" y="4866528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just" defTabSz="96432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Oval 65"/>
            <p:cNvSpPr>
              <a:spLocks noChangeArrowheads="1"/>
            </p:cNvSpPr>
            <p:nvPr/>
          </p:nvSpPr>
          <p:spPr bwMode="auto">
            <a:xfrm>
              <a:off x="3905927" y="5046045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just" defTabSz="96432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Oval 65"/>
            <p:cNvSpPr>
              <a:spLocks noChangeArrowheads="1"/>
            </p:cNvSpPr>
            <p:nvPr/>
          </p:nvSpPr>
          <p:spPr bwMode="auto">
            <a:xfrm>
              <a:off x="4886365" y="5221363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just" defTabSz="96432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Oval 65"/>
            <p:cNvSpPr>
              <a:spLocks noChangeArrowheads="1"/>
            </p:cNvSpPr>
            <p:nvPr/>
          </p:nvSpPr>
          <p:spPr bwMode="auto">
            <a:xfrm>
              <a:off x="5871864" y="5383439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just" defTabSz="964326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5153807" y="4913716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639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006397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299079" y="4751436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A7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rgbClr val="00A7F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444214" y="4589155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rgbClr val="55EEF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2586255" y="4426874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639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rgbClr val="006397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753778" y="4264593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A7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rgbClr val="00A7F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97789" y="4102312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kumimoji="0" lang="en-GB" sz="1200" b="0" i="0" u="none" strike="noStrike" kern="0" cap="none" spc="0" normalizeH="0" baseline="0" noProof="0">
              <a:ln>
                <a:noFill/>
              </a:ln>
              <a:solidFill>
                <a:srgbClr val="55EEF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583655" y="2052676"/>
            <a:ext cx="1172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56"/>
          <p:cNvSpPr/>
          <p:nvPr/>
        </p:nvSpPr>
        <p:spPr>
          <a:xfrm>
            <a:off x="5574086" y="2265901"/>
            <a:ext cx="33904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Freeform 59"/>
          <p:cNvSpPr>
            <a:spLocks noEditPoints="1"/>
          </p:cNvSpPr>
          <p:nvPr/>
        </p:nvSpPr>
        <p:spPr bwMode="auto">
          <a:xfrm>
            <a:off x="6991767" y="4575852"/>
            <a:ext cx="679206" cy="694388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00A7FB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745312" y="5299431"/>
            <a:ext cx="1172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18"/>
          <p:cNvGrpSpPr/>
          <p:nvPr/>
        </p:nvGrpSpPr>
        <p:grpSpPr>
          <a:xfrm>
            <a:off x="3124819" y="1613814"/>
            <a:ext cx="1526984" cy="3903418"/>
            <a:chOff x="5220029" y="1486080"/>
            <a:chExt cx="1751943" cy="4478478"/>
          </a:xfrm>
        </p:grpSpPr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6096000" y="5047978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7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7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00A7FB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7"/>
            <p:cNvSpPr>
              <a:spLocks/>
            </p:cNvSpPr>
            <p:nvPr/>
          </p:nvSpPr>
          <p:spPr bwMode="auto">
            <a:xfrm>
              <a:off x="5220029" y="504797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7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7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7FB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8"/>
            <p:cNvSpPr>
              <a:spLocks/>
            </p:cNvSpPr>
            <p:nvPr/>
          </p:nvSpPr>
          <p:spPr bwMode="auto">
            <a:xfrm>
              <a:off x="5220029" y="504797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7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7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9"/>
            <p:cNvSpPr>
              <a:spLocks/>
            </p:cNvSpPr>
            <p:nvPr/>
          </p:nvSpPr>
          <p:spPr bwMode="auto">
            <a:xfrm>
              <a:off x="5220029" y="4672837"/>
              <a:ext cx="1751943" cy="756081"/>
            </a:xfrm>
            <a:custGeom>
              <a:avLst/>
              <a:gdLst>
                <a:gd name="T0" fmla="*/ 453 w 906"/>
                <a:gd name="T1" fmla="*/ 0 h 391"/>
                <a:gd name="T2" fmla="*/ 0 w 906"/>
                <a:gd name="T3" fmla="*/ 194 h 391"/>
                <a:gd name="T4" fmla="*/ 453 w 906"/>
                <a:gd name="T5" fmla="*/ 391 h 391"/>
                <a:gd name="T6" fmla="*/ 906 w 906"/>
                <a:gd name="T7" fmla="*/ 194 h 391"/>
                <a:gd name="T8" fmla="*/ 453 w 906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91">
                  <a:moveTo>
                    <a:pt x="453" y="0"/>
                  </a:moveTo>
                  <a:lnTo>
                    <a:pt x="0" y="194"/>
                  </a:lnTo>
                  <a:lnTo>
                    <a:pt x="453" y="391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"/>
            <p:cNvSpPr>
              <a:spLocks/>
            </p:cNvSpPr>
            <p:nvPr/>
          </p:nvSpPr>
          <p:spPr bwMode="auto">
            <a:xfrm>
              <a:off x="6096000" y="3986370"/>
              <a:ext cx="875972" cy="914646"/>
            </a:xfrm>
            <a:custGeom>
              <a:avLst/>
              <a:gdLst>
                <a:gd name="T0" fmla="*/ 453 w 453"/>
                <a:gd name="T1" fmla="*/ 0 h 473"/>
                <a:gd name="T2" fmla="*/ 0 w 453"/>
                <a:gd name="T3" fmla="*/ 194 h 473"/>
                <a:gd name="T4" fmla="*/ 0 w 453"/>
                <a:gd name="T5" fmla="*/ 473 h 473"/>
                <a:gd name="T6" fmla="*/ 453 w 453"/>
                <a:gd name="T7" fmla="*/ 277 h 473"/>
                <a:gd name="T8" fmla="*/ 453 w 453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3">
                  <a:moveTo>
                    <a:pt x="453" y="0"/>
                  </a:moveTo>
                  <a:lnTo>
                    <a:pt x="0" y="194"/>
                  </a:lnTo>
                  <a:lnTo>
                    <a:pt x="0" y="473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55EEFB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1"/>
            <p:cNvSpPr>
              <a:spLocks/>
            </p:cNvSpPr>
            <p:nvPr/>
          </p:nvSpPr>
          <p:spPr bwMode="auto">
            <a:xfrm>
              <a:off x="5220029" y="3986370"/>
              <a:ext cx="875972" cy="914646"/>
            </a:xfrm>
            <a:custGeom>
              <a:avLst/>
              <a:gdLst>
                <a:gd name="T0" fmla="*/ 0 w 453"/>
                <a:gd name="T1" fmla="*/ 0 h 473"/>
                <a:gd name="T2" fmla="*/ 453 w 453"/>
                <a:gd name="T3" fmla="*/ 194 h 473"/>
                <a:gd name="T4" fmla="*/ 453 w 453"/>
                <a:gd name="T5" fmla="*/ 473 h 473"/>
                <a:gd name="T6" fmla="*/ 0 w 453"/>
                <a:gd name="T7" fmla="*/ 277 h 473"/>
                <a:gd name="T8" fmla="*/ 0 w 453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3">
                  <a:moveTo>
                    <a:pt x="0" y="0"/>
                  </a:moveTo>
                  <a:lnTo>
                    <a:pt x="453" y="194"/>
                  </a:lnTo>
                  <a:lnTo>
                    <a:pt x="453" y="473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5EEFB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2"/>
            <p:cNvSpPr>
              <a:spLocks/>
            </p:cNvSpPr>
            <p:nvPr/>
          </p:nvSpPr>
          <p:spPr bwMode="auto">
            <a:xfrm>
              <a:off x="5220029" y="3611230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3"/>
            <p:cNvSpPr>
              <a:spLocks/>
            </p:cNvSpPr>
            <p:nvPr/>
          </p:nvSpPr>
          <p:spPr bwMode="auto">
            <a:xfrm>
              <a:off x="6096000" y="2922828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00A7FB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4"/>
            <p:cNvSpPr>
              <a:spLocks/>
            </p:cNvSpPr>
            <p:nvPr/>
          </p:nvSpPr>
          <p:spPr bwMode="auto">
            <a:xfrm>
              <a:off x="5220029" y="292282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7FB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5"/>
            <p:cNvSpPr>
              <a:spLocks/>
            </p:cNvSpPr>
            <p:nvPr/>
          </p:nvSpPr>
          <p:spPr bwMode="auto">
            <a:xfrm>
              <a:off x="5220029" y="292282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6"/>
            <p:cNvSpPr>
              <a:spLocks/>
            </p:cNvSpPr>
            <p:nvPr/>
          </p:nvSpPr>
          <p:spPr bwMode="auto">
            <a:xfrm>
              <a:off x="5220029" y="2547688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17"/>
            <p:cNvSpPr>
              <a:spLocks/>
            </p:cNvSpPr>
            <p:nvPr/>
          </p:nvSpPr>
          <p:spPr bwMode="auto">
            <a:xfrm>
              <a:off x="6096000" y="1861220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55EEFB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8"/>
            <p:cNvSpPr>
              <a:spLocks/>
            </p:cNvSpPr>
            <p:nvPr/>
          </p:nvSpPr>
          <p:spPr bwMode="auto">
            <a:xfrm>
              <a:off x="5220029" y="1861220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5EEFB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19"/>
            <p:cNvSpPr>
              <a:spLocks/>
            </p:cNvSpPr>
            <p:nvPr/>
          </p:nvSpPr>
          <p:spPr bwMode="auto">
            <a:xfrm>
              <a:off x="5220029" y="1861220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20"/>
            <p:cNvSpPr>
              <a:spLocks/>
            </p:cNvSpPr>
            <p:nvPr/>
          </p:nvSpPr>
          <p:spPr bwMode="auto">
            <a:xfrm>
              <a:off x="5220029" y="1486080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41"/>
            <p:cNvSpPr>
              <a:spLocks noEditPoints="1"/>
            </p:cNvSpPr>
            <p:nvPr/>
          </p:nvSpPr>
          <p:spPr bwMode="auto">
            <a:xfrm>
              <a:off x="5440472" y="5281957"/>
              <a:ext cx="353869" cy="444754"/>
            </a:xfrm>
            <a:custGeom>
              <a:avLst/>
              <a:gdLst>
                <a:gd name="T0" fmla="*/ 25 w 77"/>
                <a:gd name="T1" fmla="*/ 80 h 97"/>
                <a:gd name="T2" fmla="*/ 9 w 77"/>
                <a:gd name="T3" fmla="*/ 46 h 97"/>
                <a:gd name="T4" fmla="*/ 25 w 77"/>
                <a:gd name="T5" fmla="*/ 26 h 97"/>
                <a:gd name="T6" fmla="*/ 41 w 77"/>
                <a:gd name="T7" fmla="*/ 60 h 97"/>
                <a:gd name="T8" fmla="*/ 22 w 77"/>
                <a:gd name="T9" fmla="*/ 9 h 97"/>
                <a:gd name="T10" fmla="*/ 20 w 77"/>
                <a:gd name="T11" fmla="*/ 17 h 97"/>
                <a:gd name="T12" fmla="*/ 11 w 77"/>
                <a:gd name="T13" fmla="*/ 12 h 97"/>
                <a:gd name="T14" fmla="*/ 8 w 77"/>
                <a:gd name="T15" fmla="*/ 26 h 97"/>
                <a:gd name="T16" fmla="*/ 0 w 77"/>
                <a:gd name="T17" fmla="*/ 36 h 97"/>
                <a:gd name="T18" fmla="*/ 5 w 77"/>
                <a:gd name="T19" fmla="*/ 51 h 97"/>
                <a:gd name="T20" fmla="*/ 5 w 77"/>
                <a:gd name="T21" fmla="*/ 70 h 97"/>
                <a:gd name="T22" fmla="*/ 13 w 77"/>
                <a:gd name="T23" fmla="*/ 77 h 97"/>
                <a:gd name="T24" fmla="*/ 21 w 77"/>
                <a:gd name="T25" fmla="*/ 94 h 97"/>
                <a:gd name="T26" fmla="*/ 29 w 77"/>
                <a:gd name="T27" fmla="*/ 89 h 97"/>
                <a:gd name="T28" fmla="*/ 36 w 77"/>
                <a:gd name="T29" fmla="*/ 87 h 97"/>
                <a:gd name="T30" fmla="*/ 45 w 77"/>
                <a:gd name="T31" fmla="*/ 88 h 97"/>
                <a:gd name="T32" fmla="*/ 45 w 77"/>
                <a:gd name="T33" fmla="*/ 69 h 97"/>
                <a:gd name="T34" fmla="*/ 50 w 77"/>
                <a:gd name="T35" fmla="*/ 58 h 97"/>
                <a:gd name="T36" fmla="*/ 42 w 77"/>
                <a:gd name="T37" fmla="*/ 41 h 97"/>
                <a:gd name="T38" fmla="*/ 40 w 77"/>
                <a:gd name="T39" fmla="*/ 25 h 97"/>
                <a:gd name="T40" fmla="*/ 30 w 77"/>
                <a:gd name="T41" fmla="*/ 21 h 97"/>
                <a:gd name="T42" fmla="*/ 22 w 77"/>
                <a:gd name="T43" fmla="*/ 9 h 97"/>
                <a:gd name="T44" fmla="*/ 60 w 77"/>
                <a:gd name="T45" fmla="*/ 48 h 97"/>
                <a:gd name="T46" fmla="*/ 49 w 77"/>
                <a:gd name="T47" fmla="*/ 25 h 97"/>
                <a:gd name="T48" fmla="*/ 60 w 77"/>
                <a:gd name="T49" fmla="*/ 12 h 97"/>
                <a:gd name="T50" fmla="*/ 70 w 77"/>
                <a:gd name="T51" fmla="*/ 35 h 97"/>
                <a:gd name="T52" fmla="*/ 58 w 77"/>
                <a:gd name="T53" fmla="*/ 0 h 97"/>
                <a:gd name="T54" fmla="*/ 57 w 77"/>
                <a:gd name="T55" fmla="*/ 5 h 97"/>
                <a:gd name="T56" fmla="*/ 50 w 77"/>
                <a:gd name="T57" fmla="*/ 2 h 97"/>
                <a:gd name="T58" fmla="*/ 48 w 77"/>
                <a:gd name="T59" fmla="*/ 11 h 97"/>
                <a:gd name="T60" fmla="*/ 43 w 77"/>
                <a:gd name="T61" fmla="*/ 18 h 97"/>
                <a:gd name="T62" fmla="*/ 46 w 77"/>
                <a:gd name="T63" fmla="*/ 28 h 97"/>
                <a:gd name="T64" fmla="*/ 46 w 77"/>
                <a:gd name="T65" fmla="*/ 41 h 97"/>
                <a:gd name="T66" fmla="*/ 52 w 77"/>
                <a:gd name="T67" fmla="*/ 46 h 97"/>
                <a:gd name="T68" fmla="*/ 57 w 77"/>
                <a:gd name="T69" fmla="*/ 57 h 97"/>
                <a:gd name="T70" fmla="*/ 62 w 77"/>
                <a:gd name="T71" fmla="*/ 55 h 97"/>
                <a:gd name="T72" fmla="*/ 67 w 77"/>
                <a:gd name="T73" fmla="*/ 53 h 97"/>
                <a:gd name="T74" fmla="*/ 73 w 77"/>
                <a:gd name="T75" fmla="*/ 53 h 97"/>
                <a:gd name="T76" fmla="*/ 73 w 77"/>
                <a:gd name="T77" fmla="*/ 41 h 97"/>
                <a:gd name="T78" fmla="*/ 77 w 77"/>
                <a:gd name="T79" fmla="*/ 33 h 97"/>
                <a:gd name="T80" fmla="*/ 72 w 77"/>
                <a:gd name="T81" fmla="*/ 22 h 97"/>
                <a:gd name="T82" fmla="*/ 70 w 77"/>
                <a:gd name="T83" fmla="*/ 11 h 97"/>
                <a:gd name="T84" fmla="*/ 63 w 77"/>
                <a:gd name="T85" fmla="*/ 8 h 97"/>
                <a:gd name="T86" fmla="*/ 58 w 77"/>
                <a:gd name="T8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7" h="97">
                  <a:moveTo>
                    <a:pt x="29" y="81"/>
                  </a:moveTo>
                  <a:cubicBezTo>
                    <a:pt x="28" y="81"/>
                    <a:pt x="26" y="81"/>
                    <a:pt x="25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16" y="76"/>
                    <a:pt x="9" y="61"/>
                    <a:pt x="9" y="46"/>
                  </a:cubicBezTo>
                  <a:cubicBezTo>
                    <a:pt x="10" y="34"/>
                    <a:pt x="15" y="26"/>
                    <a:pt x="22" y="26"/>
                  </a:cubicBezTo>
                  <a:cubicBezTo>
                    <a:pt x="23" y="26"/>
                    <a:pt x="24" y="26"/>
                    <a:pt x="25" y="26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34" y="30"/>
                    <a:pt x="41" y="46"/>
                    <a:pt x="41" y="60"/>
                  </a:cubicBezTo>
                  <a:cubicBezTo>
                    <a:pt x="41" y="73"/>
                    <a:pt x="36" y="81"/>
                    <a:pt x="29" y="81"/>
                  </a:cubicBezTo>
                  <a:moveTo>
                    <a:pt x="22" y="9"/>
                  </a:moveTo>
                  <a:cubicBezTo>
                    <a:pt x="22" y="17"/>
                    <a:pt x="22" y="17"/>
                    <a:pt x="22" y="17"/>
                  </a:cubicBezTo>
                  <a:cubicBezTo>
                    <a:pt x="21" y="17"/>
                    <a:pt x="21" y="17"/>
                    <a:pt x="20" y="17"/>
                  </a:cubicBezTo>
                  <a:cubicBezTo>
                    <a:pt x="18" y="17"/>
                    <a:pt x="16" y="18"/>
                    <a:pt x="14" y="19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9"/>
                    <a:pt x="6" y="33"/>
                    <a:pt x="5" y="3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6"/>
                    <a:pt x="6" y="61"/>
                    <a:pt x="8" y="65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6" y="81"/>
                    <a:pt x="18" y="84"/>
                    <a:pt x="21" y="86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9" y="90"/>
                    <a:pt x="30" y="90"/>
                    <a:pt x="30" y="90"/>
                  </a:cubicBezTo>
                  <a:cubicBezTo>
                    <a:pt x="32" y="90"/>
                    <a:pt x="34" y="89"/>
                    <a:pt x="36" y="87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4" y="77"/>
                    <a:pt x="45" y="73"/>
                    <a:pt x="45" y="69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1"/>
                    <a:pt x="44" y="46"/>
                    <a:pt x="42" y="41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5" y="26"/>
                    <a:pt x="32" y="23"/>
                    <a:pt x="30" y="21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62" y="49"/>
                  </a:moveTo>
                  <a:cubicBezTo>
                    <a:pt x="61" y="49"/>
                    <a:pt x="61" y="49"/>
                    <a:pt x="60" y="48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54" y="46"/>
                    <a:pt x="49" y="35"/>
                    <a:pt x="49" y="25"/>
                  </a:cubicBezTo>
                  <a:cubicBezTo>
                    <a:pt x="49" y="17"/>
                    <a:pt x="53" y="11"/>
                    <a:pt x="57" y="11"/>
                  </a:cubicBezTo>
                  <a:cubicBezTo>
                    <a:pt x="58" y="11"/>
                    <a:pt x="59" y="11"/>
                    <a:pt x="60" y="1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6" y="14"/>
                    <a:pt x="71" y="25"/>
                    <a:pt x="70" y="35"/>
                  </a:cubicBezTo>
                  <a:cubicBezTo>
                    <a:pt x="70" y="43"/>
                    <a:pt x="67" y="49"/>
                    <a:pt x="62" y="49"/>
                  </a:cubicBezTo>
                  <a:moveTo>
                    <a:pt x="58" y="0"/>
                  </a:move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5" y="5"/>
                    <a:pt x="54" y="6"/>
                    <a:pt x="52" y="7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7" y="14"/>
                    <a:pt x="47" y="16"/>
                    <a:pt x="46" y="19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32"/>
                    <a:pt x="47" y="35"/>
                    <a:pt x="48" y="38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3" y="49"/>
                    <a:pt x="55" y="51"/>
                    <a:pt x="57" y="52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2" y="55"/>
                    <a:pt x="63" y="55"/>
                    <a:pt x="63" y="55"/>
                  </a:cubicBezTo>
                  <a:cubicBezTo>
                    <a:pt x="65" y="55"/>
                    <a:pt x="66" y="54"/>
                    <a:pt x="67" y="53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6"/>
                    <a:pt x="73" y="44"/>
                    <a:pt x="73" y="41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3" y="28"/>
                    <a:pt x="73" y="25"/>
                    <a:pt x="72" y="22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6" y="11"/>
                    <a:pt x="65" y="9"/>
                    <a:pt x="63" y="8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42"/>
            <p:cNvSpPr>
              <a:spLocks noEditPoints="1"/>
            </p:cNvSpPr>
            <p:nvPr/>
          </p:nvSpPr>
          <p:spPr bwMode="auto">
            <a:xfrm>
              <a:off x="5523622" y="3106531"/>
              <a:ext cx="261051" cy="535638"/>
            </a:xfrm>
            <a:custGeom>
              <a:avLst/>
              <a:gdLst>
                <a:gd name="T0" fmla="*/ 42 w 57"/>
                <a:gd name="T1" fmla="*/ 64 h 117"/>
                <a:gd name="T2" fmla="*/ 43 w 57"/>
                <a:gd name="T3" fmla="*/ 68 h 117"/>
                <a:gd name="T4" fmla="*/ 42 w 57"/>
                <a:gd name="T5" fmla="*/ 71 h 117"/>
                <a:gd name="T6" fmla="*/ 33 w 57"/>
                <a:gd name="T7" fmla="*/ 83 h 117"/>
                <a:gd name="T8" fmla="*/ 32 w 57"/>
                <a:gd name="T9" fmla="*/ 85 h 117"/>
                <a:gd name="T10" fmla="*/ 30 w 57"/>
                <a:gd name="T11" fmla="*/ 83 h 117"/>
                <a:gd name="T12" fmla="*/ 28 w 57"/>
                <a:gd name="T13" fmla="*/ 81 h 117"/>
                <a:gd name="T14" fmla="*/ 29 w 57"/>
                <a:gd name="T15" fmla="*/ 92 h 117"/>
                <a:gd name="T16" fmla="*/ 30 w 57"/>
                <a:gd name="T17" fmla="*/ 92 h 117"/>
                <a:gd name="T18" fmla="*/ 32 w 57"/>
                <a:gd name="T19" fmla="*/ 91 h 117"/>
                <a:gd name="T20" fmla="*/ 33 w 57"/>
                <a:gd name="T21" fmla="*/ 94 h 117"/>
                <a:gd name="T22" fmla="*/ 51 w 57"/>
                <a:gd name="T23" fmla="*/ 117 h 117"/>
                <a:gd name="T24" fmla="*/ 57 w 57"/>
                <a:gd name="T25" fmla="*/ 109 h 117"/>
                <a:gd name="T26" fmla="*/ 48 w 57"/>
                <a:gd name="T27" fmla="*/ 74 h 117"/>
                <a:gd name="T28" fmla="*/ 48 w 57"/>
                <a:gd name="T29" fmla="*/ 70 h 117"/>
                <a:gd name="T30" fmla="*/ 45 w 57"/>
                <a:gd name="T31" fmla="*/ 60 h 117"/>
                <a:gd name="T32" fmla="*/ 11 w 57"/>
                <a:gd name="T33" fmla="*/ 46 h 117"/>
                <a:gd name="T34" fmla="*/ 9 w 57"/>
                <a:gd name="T35" fmla="*/ 54 h 117"/>
                <a:gd name="T36" fmla="*/ 9 w 57"/>
                <a:gd name="T37" fmla="*/ 58 h 117"/>
                <a:gd name="T38" fmla="*/ 0 w 57"/>
                <a:gd name="T39" fmla="*/ 54 h 117"/>
                <a:gd name="T40" fmla="*/ 0 w 57"/>
                <a:gd name="T41" fmla="*/ 70 h 117"/>
                <a:gd name="T42" fmla="*/ 1 w 57"/>
                <a:gd name="T43" fmla="*/ 70 h 117"/>
                <a:gd name="T44" fmla="*/ 3 w 57"/>
                <a:gd name="T45" fmla="*/ 69 h 117"/>
                <a:gd name="T46" fmla="*/ 8 w 57"/>
                <a:gd name="T47" fmla="*/ 78 h 117"/>
                <a:gd name="T48" fmla="*/ 4 w 57"/>
                <a:gd name="T49" fmla="*/ 84 h 117"/>
                <a:gd name="T50" fmla="*/ 1 w 57"/>
                <a:gd name="T51" fmla="*/ 80 h 117"/>
                <a:gd name="T52" fmla="*/ 0 w 57"/>
                <a:gd name="T53" fmla="*/ 80 h 117"/>
                <a:gd name="T54" fmla="*/ 0 w 57"/>
                <a:gd name="T55" fmla="*/ 85 h 117"/>
                <a:gd name="T56" fmla="*/ 24 w 57"/>
                <a:gd name="T57" fmla="*/ 106 h 117"/>
                <a:gd name="T58" fmla="*/ 24 w 57"/>
                <a:gd name="T59" fmla="*/ 89 h 117"/>
                <a:gd name="T60" fmla="*/ 23 w 57"/>
                <a:gd name="T61" fmla="*/ 89 h 117"/>
                <a:gd name="T62" fmla="*/ 21 w 57"/>
                <a:gd name="T63" fmla="*/ 90 h 117"/>
                <a:gd name="T64" fmla="*/ 16 w 57"/>
                <a:gd name="T65" fmla="*/ 81 h 117"/>
                <a:gd name="T66" fmla="*/ 20 w 57"/>
                <a:gd name="T67" fmla="*/ 76 h 117"/>
                <a:gd name="T68" fmla="*/ 23 w 57"/>
                <a:gd name="T69" fmla="*/ 79 h 117"/>
                <a:gd name="T70" fmla="*/ 24 w 57"/>
                <a:gd name="T71" fmla="*/ 80 h 117"/>
                <a:gd name="T72" fmla="*/ 24 w 57"/>
                <a:gd name="T73" fmla="*/ 64 h 117"/>
                <a:gd name="T74" fmla="*/ 14 w 57"/>
                <a:gd name="T75" fmla="*/ 57 h 117"/>
                <a:gd name="T76" fmla="*/ 15 w 57"/>
                <a:gd name="T77" fmla="*/ 53 h 117"/>
                <a:gd name="T78" fmla="*/ 11 w 57"/>
                <a:gd name="T79" fmla="*/ 46 h 117"/>
                <a:gd name="T80" fmla="*/ 0 w 57"/>
                <a:gd name="T81" fmla="*/ 8 h 117"/>
                <a:gd name="T82" fmla="*/ 9 w 57"/>
                <a:gd name="T83" fmla="*/ 43 h 117"/>
                <a:gd name="T84" fmla="*/ 9 w 57"/>
                <a:gd name="T85" fmla="*/ 41 h 117"/>
                <a:gd name="T86" fmla="*/ 8 w 57"/>
                <a:gd name="T87" fmla="*/ 35 h 117"/>
                <a:gd name="T88" fmla="*/ 12 w 57"/>
                <a:gd name="T89" fmla="*/ 30 h 117"/>
                <a:gd name="T90" fmla="*/ 15 w 57"/>
                <a:gd name="T91" fmla="*/ 42 h 117"/>
                <a:gd name="T92" fmla="*/ 15 w 57"/>
                <a:gd name="T93" fmla="*/ 45 h 117"/>
                <a:gd name="T94" fmla="*/ 24 w 57"/>
                <a:gd name="T95" fmla="*/ 49 h 117"/>
                <a:gd name="T96" fmla="*/ 24 w 57"/>
                <a:gd name="T97" fmla="*/ 33 h 117"/>
                <a:gd name="T98" fmla="*/ 23 w 57"/>
                <a:gd name="T99" fmla="*/ 33 h 117"/>
                <a:gd name="T100" fmla="*/ 21 w 57"/>
                <a:gd name="T101" fmla="*/ 34 h 117"/>
                <a:gd name="T102" fmla="*/ 16 w 57"/>
                <a:gd name="T103" fmla="*/ 25 h 117"/>
                <a:gd name="T104" fmla="*/ 20 w 57"/>
                <a:gd name="T105" fmla="*/ 20 h 117"/>
                <a:gd name="T106" fmla="*/ 23 w 57"/>
                <a:gd name="T107" fmla="*/ 23 h 117"/>
                <a:gd name="T108" fmla="*/ 24 w 57"/>
                <a:gd name="T109" fmla="*/ 24 h 117"/>
                <a:gd name="T110" fmla="*/ 24 w 57"/>
                <a:gd name="T111" fmla="*/ 7 h 117"/>
                <a:gd name="T112" fmla="*/ 4 w 57"/>
                <a:gd name="T1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" h="117">
                  <a:moveTo>
                    <a:pt x="44" y="59"/>
                  </a:moveTo>
                  <a:cubicBezTo>
                    <a:pt x="43" y="59"/>
                    <a:pt x="42" y="61"/>
                    <a:pt x="42" y="64"/>
                  </a:cubicBezTo>
                  <a:cubicBezTo>
                    <a:pt x="42" y="65"/>
                    <a:pt x="42" y="66"/>
                    <a:pt x="42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3" y="71"/>
                    <a:pt x="43" y="71"/>
                    <a:pt x="42" y="71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33" y="84"/>
                    <a:pt x="33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2" y="85"/>
                    <a:pt x="31" y="84"/>
                    <a:pt x="31" y="84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2"/>
                    <a:pt x="29" y="81"/>
                    <a:pt x="29" y="81"/>
                  </a:cubicBezTo>
                  <a:cubicBezTo>
                    <a:pt x="28" y="81"/>
                    <a:pt x="28" y="81"/>
                    <a:pt x="28" y="81"/>
                  </a:cubicBezTo>
                  <a:cubicBezTo>
                    <a:pt x="26" y="81"/>
                    <a:pt x="25" y="83"/>
                    <a:pt x="25" y="85"/>
                  </a:cubicBezTo>
                  <a:cubicBezTo>
                    <a:pt x="25" y="88"/>
                    <a:pt x="27" y="92"/>
                    <a:pt x="29" y="92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30" y="93"/>
                    <a:pt x="30" y="92"/>
                    <a:pt x="30" y="92"/>
                  </a:cubicBezTo>
                  <a:cubicBezTo>
                    <a:pt x="31" y="92"/>
                    <a:pt x="31" y="92"/>
                    <a:pt x="31" y="92"/>
                  </a:cubicBezTo>
                  <a:cubicBezTo>
                    <a:pt x="31" y="91"/>
                    <a:pt x="31" y="91"/>
                    <a:pt x="32" y="91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33" y="92"/>
                    <a:pt x="33" y="93"/>
                    <a:pt x="33" y="94"/>
                  </a:cubicBezTo>
                  <a:cubicBezTo>
                    <a:pt x="33" y="109"/>
                    <a:pt x="33" y="109"/>
                    <a:pt x="33" y="109"/>
                  </a:cubicBezTo>
                  <a:cubicBezTo>
                    <a:pt x="51" y="117"/>
                    <a:pt x="51" y="117"/>
                    <a:pt x="51" y="117"/>
                  </a:cubicBezTo>
                  <a:cubicBezTo>
                    <a:pt x="52" y="117"/>
                    <a:pt x="52" y="117"/>
                    <a:pt x="53" y="117"/>
                  </a:cubicBezTo>
                  <a:cubicBezTo>
                    <a:pt x="55" y="117"/>
                    <a:pt x="57" y="114"/>
                    <a:pt x="57" y="109"/>
                  </a:cubicBezTo>
                  <a:cubicBezTo>
                    <a:pt x="57" y="78"/>
                    <a:pt x="57" y="78"/>
                    <a:pt x="57" y="78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7" y="73"/>
                    <a:pt x="46" y="72"/>
                    <a:pt x="47" y="70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48" y="69"/>
                    <a:pt x="48" y="68"/>
                    <a:pt x="48" y="67"/>
                  </a:cubicBezTo>
                  <a:cubicBezTo>
                    <a:pt x="48" y="64"/>
                    <a:pt x="47" y="60"/>
                    <a:pt x="45" y="60"/>
                  </a:cubicBezTo>
                  <a:cubicBezTo>
                    <a:pt x="45" y="60"/>
                    <a:pt x="45" y="59"/>
                    <a:pt x="44" y="59"/>
                  </a:cubicBezTo>
                  <a:moveTo>
                    <a:pt x="11" y="46"/>
                  </a:moveTo>
                  <a:cubicBezTo>
                    <a:pt x="10" y="46"/>
                    <a:pt x="9" y="48"/>
                    <a:pt x="9" y="50"/>
                  </a:cubicBezTo>
                  <a:cubicBezTo>
                    <a:pt x="9" y="52"/>
                    <a:pt x="9" y="53"/>
                    <a:pt x="9" y="54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10" y="57"/>
                    <a:pt x="10" y="58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2" y="70"/>
                    <a:pt x="2" y="69"/>
                    <a:pt x="3" y="69"/>
                  </a:cubicBezTo>
                  <a:cubicBezTo>
                    <a:pt x="3" y="69"/>
                    <a:pt x="4" y="69"/>
                    <a:pt x="4" y="70"/>
                  </a:cubicBezTo>
                  <a:cubicBezTo>
                    <a:pt x="6" y="70"/>
                    <a:pt x="8" y="74"/>
                    <a:pt x="8" y="78"/>
                  </a:cubicBezTo>
                  <a:cubicBezTo>
                    <a:pt x="8" y="82"/>
                    <a:pt x="7" y="84"/>
                    <a:pt x="5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3" y="83"/>
                    <a:pt x="2" y="82"/>
                    <a:pt x="1" y="81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1"/>
                    <a:pt x="2" y="97"/>
                    <a:pt x="6" y="98"/>
                  </a:cubicBezTo>
                  <a:cubicBezTo>
                    <a:pt x="24" y="106"/>
                    <a:pt x="24" y="106"/>
                    <a:pt x="24" y="106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22" y="90"/>
                    <a:pt x="21" y="90"/>
                    <a:pt x="21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18" y="89"/>
                    <a:pt x="16" y="85"/>
                    <a:pt x="16" y="81"/>
                  </a:cubicBezTo>
                  <a:cubicBezTo>
                    <a:pt x="16" y="78"/>
                    <a:pt x="17" y="76"/>
                    <a:pt x="19" y="76"/>
                  </a:cubicBezTo>
                  <a:cubicBezTo>
                    <a:pt x="19" y="76"/>
                    <a:pt x="20" y="76"/>
                    <a:pt x="20" y="76"/>
                  </a:cubicBezTo>
                  <a:cubicBezTo>
                    <a:pt x="21" y="76"/>
                    <a:pt x="22" y="77"/>
                    <a:pt x="22" y="78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4" y="60"/>
                    <a:pt x="13" y="59"/>
                    <a:pt x="14" y="57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5"/>
                    <a:pt x="15" y="54"/>
                    <a:pt x="15" y="53"/>
                  </a:cubicBezTo>
                  <a:cubicBezTo>
                    <a:pt x="15" y="50"/>
                    <a:pt x="14" y="47"/>
                    <a:pt x="12" y="46"/>
                  </a:cubicBezTo>
                  <a:cubicBezTo>
                    <a:pt x="12" y="46"/>
                    <a:pt x="11" y="46"/>
                    <a:pt x="11" y="46"/>
                  </a:cubicBezTo>
                  <a:moveTo>
                    <a:pt x="4" y="0"/>
                  </a:moveTo>
                  <a:cubicBezTo>
                    <a:pt x="2" y="0"/>
                    <a:pt x="0" y="3"/>
                    <a:pt x="0" y="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9" y="41"/>
                    <a:pt x="9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8" y="38"/>
                    <a:pt x="8" y="37"/>
                    <a:pt x="8" y="35"/>
                  </a:cubicBezTo>
                  <a:cubicBezTo>
                    <a:pt x="8" y="32"/>
                    <a:pt x="9" y="30"/>
                    <a:pt x="11" y="30"/>
                  </a:cubicBezTo>
                  <a:cubicBezTo>
                    <a:pt x="11" y="30"/>
                    <a:pt x="12" y="30"/>
                    <a:pt x="12" y="30"/>
                  </a:cubicBezTo>
                  <a:cubicBezTo>
                    <a:pt x="14" y="31"/>
                    <a:pt x="16" y="35"/>
                    <a:pt x="16" y="39"/>
                  </a:cubicBezTo>
                  <a:cubicBezTo>
                    <a:pt x="16" y="40"/>
                    <a:pt x="16" y="41"/>
                    <a:pt x="15" y="42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4"/>
                    <a:pt x="14" y="44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4"/>
                    <a:pt x="21" y="34"/>
                    <a:pt x="21" y="34"/>
                  </a:cubicBezTo>
                  <a:cubicBezTo>
                    <a:pt x="21" y="34"/>
                    <a:pt x="20" y="34"/>
                    <a:pt x="20" y="34"/>
                  </a:cubicBezTo>
                  <a:cubicBezTo>
                    <a:pt x="18" y="33"/>
                    <a:pt x="16" y="29"/>
                    <a:pt x="16" y="25"/>
                  </a:cubicBezTo>
                  <a:cubicBezTo>
                    <a:pt x="16" y="22"/>
                    <a:pt x="17" y="19"/>
                    <a:pt x="19" y="19"/>
                  </a:cubicBezTo>
                  <a:cubicBezTo>
                    <a:pt x="19" y="19"/>
                    <a:pt x="20" y="19"/>
                    <a:pt x="20" y="20"/>
                  </a:cubicBezTo>
                  <a:cubicBezTo>
                    <a:pt x="21" y="20"/>
                    <a:pt x="22" y="21"/>
                    <a:pt x="22" y="22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43"/>
            <p:cNvSpPr>
              <a:spLocks noEditPoints="1"/>
            </p:cNvSpPr>
            <p:nvPr/>
          </p:nvSpPr>
          <p:spPr bwMode="auto">
            <a:xfrm>
              <a:off x="5500417" y="4191343"/>
              <a:ext cx="320996" cy="485362"/>
            </a:xfrm>
            <a:custGeom>
              <a:avLst/>
              <a:gdLst>
                <a:gd name="T0" fmla="*/ 63 w 70"/>
                <a:gd name="T1" fmla="*/ 23 h 106"/>
                <a:gd name="T2" fmla="*/ 51 w 70"/>
                <a:gd name="T3" fmla="*/ 38 h 106"/>
                <a:gd name="T4" fmla="*/ 42 w 70"/>
                <a:gd name="T5" fmla="*/ 25 h 106"/>
                <a:gd name="T6" fmla="*/ 42 w 70"/>
                <a:gd name="T7" fmla="*/ 24 h 106"/>
                <a:gd name="T8" fmla="*/ 41 w 70"/>
                <a:gd name="T9" fmla="*/ 25 h 106"/>
                <a:gd name="T10" fmla="*/ 33 w 70"/>
                <a:gd name="T11" fmla="*/ 35 h 106"/>
                <a:gd name="T12" fmla="*/ 34 w 70"/>
                <a:gd name="T13" fmla="*/ 37 h 106"/>
                <a:gd name="T14" fmla="*/ 42 w 70"/>
                <a:gd name="T15" fmla="*/ 28 h 106"/>
                <a:gd name="T16" fmla="*/ 51 w 70"/>
                <a:gd name="T17" fmla="*/ 40 h 106"/>
                <a:gd name="T18" fmla="*/ 51 w 70"/>
                <a:gd name="T19" fmla="*/ 41 h 106"/>
                <a:gd name="T20" fmla="*/ 52 w 70"/>
                <a:gd name="T21" fmla="*/ 41 h 106"/>
                <a:gd name="T22" fmla="*/ 64 w 70"/>
                <a:gd name="T23" fmla="*/ 26 h 106"/>
                <a:gd name="T24" fmla="*/ 63 w 70"/>
                <a:gd name="T25" fmla="*/ 23 h 106"/>
                <a:gd name="T26" fmla="*/ 18 w 70"/>
                <a:gd name="T27" fmla="*/ 13 h 106"/>
                <a:gd name="T28" fmla="*/ 8 w 70"/>
                <a:gd name="T29" fmla="*/ 26 h 106"/>
                <a:gd name="T30" fmla="*/ 13 w 70"/>
                <a:gd name="T31" fmla="*/ 43 h 106"/>
                <a:gd name="T32" fmla="*/ 5 w 70"/>
                <a:gd name="T33" fmla="*/ 52 h 106"/>
                <a:gd name="T34" fmla="*/ 29 w 70"/>
                <a:gd name="T35" fmla="*/ 62 h 106"/>
                <a:gd name="T36" fmla="*/ 29 w 70"/>
                <a:gd name="T37" fmla="*/ 98 h 106"/>
                <a:gd name="T38" fmla="*/ 47 w 70"/>
                <a:gd name="T39" fmla="*/ 78 h 106"/>
                <a:gd name="T40" fmla="*/ 47 w 70"/>
                <a:gd name="T41" fmla="*/ 68 h 106"/>
                <a:gd name="T42" fmla="*/ 44 w 70"/>
                <a:gd name="T43" fmla="*/ 66 h 106"/>
                <a:gd name="T44" fmla="*/ 41 w 70"/>
                <a:gd name="T45" fmla="*/ 67 h 106"/>
                <a:gd name="T46" fmla="*/ 33 w 70"/>
                <a:gd name="T47" fmla="*/ 73 h 106"/>
                <a:gd name="T48" fmla="*/ 24 w 70"/>
                <a:gd name="T49" fmla="*/ 48 h 106"/>
                <a:gd name="T50" fmla="*/ 29 w 70"/>
                <a:gd name="T51" fmla="*/ 35 h 106"/>
                <a:gd name="T52" fmla="*/ 18 w 70"/>
                <a:gd name="T53" fmla="*/ 13 h 106"/>
                <a:gd name="T54" fmla="*/ 28 w 70"/>
                <a:gd name="T55" fmla="*/ 64 h 106"/>
                <a:gd name="T56" fmla="*/ 0 w 70"/>
                <a:gd name="T57" fmla="*/ 52 h 106"/>
                <a:gd name="T58" fmla="*/ 0 w 70"/>
                <a:gd name="T59" fmla="*/ 94 h 106"/>
                <a:gd name="T60" fmla="*/ 3 w 70"/>
                <a:gd name="T61" fmla="*/ 96 h 106"/>
                <a:gd name="T62" fmla="*/ 3 w 70"/>
                <a:gd name="T63" fmla="*/ 59 h 106"/>
                <a:gd name="T64" fmla="*/ 25 w 70"/>
                <a:gd name="T65" fmla="*/ 68 h 106"/>
                <a:gd name="T66" fmla="*/ 25 w 70"/>
                <a:gd name="T67" fmla="*/ 105 h 106"/>
                <a:gd name="T68" fmla="*/ 28 w 70"/>
                <a:gd name="T69" fmla="*/ 106 h 106"/>
                <a:gd name="T70" fmla="*/ 28 w 70"/>
                <a:gd name="T71" fmla="*/ 64 h 106"/>
                <a:gd name="T72" fmla="*/ 70 w 70"/>
                <a:gd name="T73" fmla="*/ 17 h 106"/>
                <a:gd name="T74" fmla="*/ 27 w 70"/>
                <a:gd name="T75" fmla="*/ 0 h 106"/>
                <a:gd name="T76" fmla="*/ 27 w 70"/>
                <a:gd name="T77" fmla="*/ 16 h 106"/>
                <a:gd name="T78" fmla="*/ 30 w 70"/>
                <a:gd name="T79" fmla="*/ 23 h 106"/>
                <a:gd name="T80" fmla="*/ 30 w 70"/>
                <a:gd name="T81" fmla="*/ 6 h 106"/>
                <a:gd name="T82" fmla="*/ 67 w 70"/>
                <a:gd name="T83" fmla="*/ 21 h 106"/>
                <a:gd name="T84" fmla="*/ 67 w 70"/>
                <a:gd name="T85" fmla="*/ 53 h 106"/>
                <a:gd name="T86" fmla="*/ 32 w 70"/>
                <a:gd name="T87" fmla="*/ 39 h 106"/>
                <a:gd name="T88" fmla="*/ 31 w 70"/>
                <a:gd name="T89" fmla="*/ 44 h 106"/>
                <a:gd name="T90" fmla="*/ 47 w 70"/>
                <a:gd name="T91" fmla="*/ 50 h 106"/>
                <a:gd name="T92" fmla="*/ 47 w 70"/>
                <a:gd name="T93" fmla="*/ 54 h 106"/>
                <a:gd name="T94" fmla="*/ 43 w 70"/>
                <a:gd name="T95" fmla="*/ 52 h 106"/>
                <a:gd name="T96" fmla="*/ 43 w 70"/>
                <a:gd name="T97" fmla="*/ 57 h 106"/>
                <a:gd name="T98" fmla="*/ 55 w 70"/>
                <a:gd name="T99" fmla="*/ 63 h 106"/>
                <a:gd name="T100" fmla="*/ 55 w 70"/>
                <a:gd name="T101" fmla="*/ 57 h 106"/>
                <a:gd name="T102" fmla="*/ 50 w 70"/>
                <a:gd name="T103" fmla="*/ 55 h 106"/>
                <a:gd name="T104" fmla="*/ 50 w 70"/>
                <a:gd name="T105" fmla="*/ 52 h 106"/>
                <a:gd name="T106" fmla="*/ 70 w 70"/>
                <a:gd name="T107" fmla="*/ 60 h 106"/>
                <a:gd name="T108" fmla="*/ 70 w 70"/>
                <a:gd name="T109" fmla="*/ 1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" h="106">
                  <a:moveTo>
                    <a:pt x="63" y="23"/>
                  </a:moveTo>
                  <a:cubicBezTo>
                    <a:pt x="51" y="38"/>
                    <a:pt x="51" y="38"/>
                    <a:pt x="51" y="38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64" y="26"/>
                    <a:pt x="64" y="26"/>
                    <a:pt x="64" y="26"/>
                  </a:cubicBezTo>
                  <a:lnTo>
                    <a:pt x="63" y="23"/>
                  </a:lnTo>
                  <a:close/>
                  <a:moveTo>
                    <a:pt x="18" y="13"/>
                  </a:moveTo>
                  <a:cubicBezTo>
                    <a:pt x="13" y="10"/>
                    <a:pt x="8" y="16"/>
                    <a:pt x="8" y="26"/>
                  </a:cubicBezTo>
                  <a:cubicBezTo>
                    <a:pt x="8" y="33"/>
                    <a:pt x="10" y="39"/>
                    <a:pt x="13" y="43"/>
                  </a:cubicBezTo>
                  <a:cubicBezTo>
                    <a:pt x="10" y="45"/>
                    <a:pt x="7" y="48"/>
                    <a:pt x="5" y="52"/>
                  </a:cubicBezTo>
                  <a:cubicBezTo>
                    <a:pt x="29" y="62"/>
                    <a:pt x="29" y="62"/>
                    <a:pt x="29" y="62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49" y="76"/>
                    <a:pt x="48" y="72"/>
                    <a:pt x="47" y="68"/>
                  </a:cubicBezTo>
                  <a:cubicBezTo>
                    <a:pt x="46" y="67"/>
                    <a:pt x="45" y="66"/>
                    <a:pt x="44" y="66"/>
                  </a:cubicBezTo>
                  <a:cubicBezTo>
                    <a:pt x="43" y="65"/>
                    <a:pt x="42" y="65"/>
                    <a:pt x="41" y="67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2" y="65"/>
                    <a:pt x="29" y="56"/>
                    <a:pt x="24" y="48"/>
                  </a:cubicBezTo>
                  <a:cubicBezTo>
                    <a:pt x="27" y="46"/>
                    <a:pt x="29" y="41"/>
                    <a:pt x="29" y="35"/>
                  </a:cubicBezTo>
                  <a:cubicBezTo>
                    <a:pt x="29" y="25"/>
                    <a:pt x="24" y="15"/>
                    <a:pt x="18" y="13"/>
                  </a:cubicBezTo>
                  <a:close/>
                  <a:moveTo>
                    <a:pt x="28" y="64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8" y="106"/>
                    <a:pt x="28" y="106"/>
                    <a:pt x="28" y="106"/>
                  </a:cubicBezTo>
                  <a:lnTo>
                    <a:pt x="28" y="64"/>
                  </a:lnTo>
                  <a:close/>
                  <a:moveTo>
                    <a:pt x="70" y="17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8" y="18"/>
                    <a:pt x="29" y="21"/>
                    <a:pt x="30" y="23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40"/>
                    <a:pt x="31" y="42"/>
                    <a:pt x="31" y="44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70" y="60"/>
                    <a:pt x="70" y="60"/>
                    <a:pt x="70" y="60"/>
                  </a:cubicBezTo>
                  <a:lnTo>
                    <a:pt x="70" y="17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44"/>
            <p:cNvSpPr>
              <a:spLocks noEditPoints="1"/>
            </p:cNvSpPr>
            <p:nvPr/>
          </p:nvSpPr>
          <p:spPr bwMode="auto">
            <a:xfrm>
              <a:off x="5463677" y="2085531"/>
              <a:ext cx="421549" cy="471826"/>
            </a:xfrm>
            <a:custGeom>
              <a:avLst/>
              <a:gdLst>
                <a:gd name="T0" fmla="*/ 62 w 92"/>
                <a:gd name="T1" fmla="*/ 36 h 103"/>
                <a:gd name="T2" fmla="*/ 52 w 92"/>
                <a:gd name="T3" fmla="*/ 48 h 103"/>
                <a:gd name="T4" fmla="*/ 50 w 92"/>
                <a:gd name="T5" fmla="*/ 51 h 103"/>
                <a:gd name="T6" fmla="*/ 62 w 92"/>
                <a:gd name="T7" fmla="*/ 77 h 103"/>
                <a:gd name="T8" fmla="*/ 66 w 92"/>
                <a:gd name="T9" fmla="*/ 71 h 103"/>
                <a:gd name="T10" fmla="*/ 62 w 92"/>
                <a:gd name="T11" fmla="*/ 62 h 103"/>
                <a:gd name="T12" fmla="*/ 92 w 92"/>
                <a:gd name="T13" fmla="*/ 74 h 103"/>
                <a:gd name="T14" fmla="*/ 92 w 92"/>
                <a:gd name="T15" fmla="*/ 63 h 103"/>
                <a:gd name="T16" fmla="*/ 62 w 92"/>
                <a:gd name="T17" fmla="*/ 51 h 103"/>
                <a:gd name="T18" fmla="*/ 66 w 92"/>
                <a:gd name="T19" fmla="*/ 45 h 103"/>
                <a:gd name="T20" fmla="*/ 62 w 92"/>
                <a:gd name="T21" fmla="*/ 36 h 103"/>
                <a:gd name="T22" fmla="*/ 35 w 92"/>
                <a:gd name="T23" fmla="*/ 0 h 103"/>
                <a:gd name="T24" fmla="*/ 22 w 92"/>
                <a:gd name="T25" fmla="*/ 21 h 103"/>
                <a:gd name="T26" fmla="*/ 22 w 92"/>
                <a:gd name="T27" fmla="*/ 35 h 103"/>
                <a:gd name="T28" fmla="*/ 13 w 92"/>
                <a:gd name="T29" fmla="*/ 31 h 103"/>
                <a:gd name="T30" fmla="*/ 17 w 92"/>
                <a:gd name="T31" fmla="*/ 25 h 103"/>
                <a:gd name="T32" fmla="*/ 12 w 92"/>
                <a:gd name="T33" fmla="*/ 16 h 103"/>
                <a:gd name="T34" fmla="*/ 3 w 92"/>
                <a:gd name="T35" fmla="*/ 28 h 103"/>
                <a:gd name="T36" fmla="*/ 3 w 92"/>
                <a:gd name="T37" fmla="*/ 28 h 103"/>
                <a:gd name="T38" fmla="*/ 0 w 92"/>
                <a:gd name="T39" fmla="*/ 31 h 103"/>
                <a:gd name="T40" fmla="*/ 12 w 92"/>
                <a:gd name="T41" fmla="*/ 56 h 103"/>
                <a:gd name="T42" fmla="*/ 17 w 92"/>
                <a:gd name="T43" fmla="*/ 51 h 103"/>
                <a:gd name="T44" fmla="*/ 13 w 92"/>
                <a:gd name="T45" fmla="*/ 42 h 103"/>
                <a:gd name="T46" fmla="*/ 22 w 92"/>
                <a:gd name="T47" fmla="*/ 46 h 103"/>
                <a:gd name="T48" fmla="*/ 22 w 92"/>
                <a:gd name="T49" fmla="*/ 59 h 103"/>
                <a:gd name="T50" fmla="*/ 38 w 92"/>
                <a:gd name="T51" fmla="*/ 93 h 103"/>
                <a:gd name="T52" fmla="*/ 61 w 92"/>
                <a:gd name="T53" fmla="*/ 102 h 103"/>
                <a:gd name="T54" fmla="*/ 65 w 92"/>
                <a:gd name="T55" fmla="*/ 103 h 103"/>
                <a:gd name="T56" fmla="*/ 77 w 92"/>
                <a:gd name="T57" fmla="*/ 82 h 103"/>
                <a:gd name="T58" fmla="*/ 77 w 92"/>
                <a:gd name="T59" fmla="*/ 77 h 103"/>
                <a:gd name="T60" fmla="*/ 71 w 92"/>
                <a:gd name="T61" fmla="*/ 74 h 103"/>
                <a:gd name="T62" fmla="*/ 71 w 92"/>
                <a:gd name="T63" fmla="*/ 79 h 103"/>
                <a:gd name="T64" fmla="*/ 63 w 92"/>
                <a:gd name="T65" fmla="*/ 92 h 103"/>
                <a:gd name="T66" fmla="*/ 61 w 92"/>
                <a:gd name="T67" fmla="*/ 91 h 103"/>
                <a:gd name="T68" fmla="*/ 38 w 92"/>
                <a:gd name="T69" fmla="*/ 82 h 103"/>
                <a:gd name="T70" fmla="*/ 29 w 92"/>
                <a:gd name="T71" fmla="*/ 62 h 103"/>
                <a:gd name="T72" fmla="*/ 29 w 92"/>
                <a:gd name="T73" fmla="*/ 24 h 103"/>
                <a:gd name="T74" fmla="*/ 36 w 92"/>
                <a:gd name="T75" fmla="*/ 11 h 103"/>
                <a:gd name="T76" fmla="*/ 38 w 92"/>
                <a:gd name="T77" fmla="*/ 11 h 103"/>
                <a:gd name="T78" fmla="*/ 61 w 92"/>
                <a:gd name="T79" fmla="*/ 21 h 103"/>
                <a:gd name="T80" fmla="*/ 71 w 92"/>
                <a:gd name="T81" fmla="*/ 41 h 103"/>
                <a:gd name="T82" fmla="*/ 71 w 92"/>
                <a:gd name="T83" fmla="*/ 46 h 103"/>
                <a:gd name="T84" fmla="*/ 77 w 92"/>
                <a:gd name="T85" fmla="*/ 48 h 103"/>
                <a:gd name="T86" fmla="*/ 77 w 92"/>
                <a:gd name="T87" fmla="*/ 44 h 103"/>
                <a:gd name="T88" fmla="*/ 61 w 92"/>
                <a:gd name="T89" fmla="*/ 10 h 103"/>
                <a:gd name="T90" fmla="*/ 38 w 92"/>
                <a:gd name="T91" fmla="*/ 0 h 103"/>
                <a:gd name="T92" fmla="*/ 35 w 92"/>
                <a:gd name="T9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2" h="103">
                  <a:moveTo>
                    <a:pt x="62" y="36"/>
                  </a:moveTo>
                  <a:cubicBezTo>
                    <a:pt x="52" y="48"/>
                    <a:pt x="52" y="48"/>
                    <a:pt x="52" y="48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62" y="77"/>
                    <a:pt x="62" y="77"/>
                    <a:pt x="62" y="77"/>
                  </a:cubicBezTo>
                  <a:cubicBezTo>
                    <a:pt x="66" y="71"/>
                    <a:pt x="66" y="71"/>
                    <a:pt x="66" y="71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92" y="74"/>
                    <a:pt x="92" y="74"/>
                    <a:pt x="92" y="74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2" y="36"/>
                    <a:pt x="62" y="36"/>
                    <a:pt x="62" y="36"/>
                  </a:cubicBezTo>
                  <a:moveTo>
                    <a:pt x="35" y="0"/>
                  </a:moveTo>
                  <a:cubicBezTo>
                    <a:pt x="28" y="0"/>
                    <a:pt x="22" y="8"/>
                    <a:pt x="22" y="21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74"/>
                    <a:pt x="29" y="89"/>
                    <a:pt x="38" y="93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2" y="103"/>
                    <a:pt x="64" y="103"/>
                    <a:pt x="65" y="103"/>
                  </a:cubicBezTo>
                  <a:cubicBezTo>
                    <a:pt x="72" y="103"/>
                    <a:pt x="77" y="95"/>
                    <a:pt x="77" y="82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71" y="87"/>
                    <a:pt x="68" y="92"/>
                    <a:pt x="63" y="92"/>
                  </a:cubicBezTo>
                  <a:cubicBezTo>
                    <a:pt x="63" y="92"/>
                    <a:pt x="62" y="92"/>
                    <a:pt x="61" y="91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3" y="80"/>
                    <a:pt x="29" y="71"/>
                    <a:pt x="29" y="62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16"/>
                    <a:pt x="32" y="11"/>
                    <a:pt x="36" y="11"/>
                  </a:cubicBezTo>
                  <a:cubicBezTo>
                    <a:pt x="37" y="11"/>
                    <a:pt x="38" y="11"/>
                    <a:pt x="38" y="1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7" y="23"/>
                    <a:pt x="71" y="32"/>
                    <a:pt x="71" y="41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44"/>
                    <a:pt x="77" y="44"/>
                    <a:pt x="77" y="44"/>
                  </a:cubicBezTo>
                  <a:cubicBezTo>
                    <a:pt x="77" y="29"/>
                    <a:pt x="70" y="13"/>
                    <a:pt x="61" y="1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6" y="0"/>
                    <a:pt x="35" y="0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3"/>
          <p:cNvGrpSpPr/>
          <p:nvPr/>
        </p:nvGrpSpPr>
        <p:grpSpPr>
          <a:xfrm>
            <a:off x="674730" y="2841126"/>
            <a:ext cx="2201566" cy="566751"/>
            <a:chOff x="8614471" y="2697999"/>
            <a:chExt cx="3234236" cy="650247"/>
          </a:xfrm>
        </p:grpSpPr>
        <p:sp>
          <p:nvSpPr>
            <p:cNvPr id="60" name="TextBox 59"/>
            <p:cNvSpPr txBox="1"/>
            <p:nvPr/>
          </p:nvSpPr>
          <p:spPr>
            <a:xfrm>
              <a:off x="9685298" y="2697999"/>
              <a:ext cx="2160851" cy="3001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A7FB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A7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55"/>
            <p:cNvSpPr/>
            <p:nvPr/>
          </p:nvSpPr>
          <p:spPr>
            <a:xfrm>
              <a:off x="8614471" y="2924502"/>
              <a:ext cx="3234236" cy="4237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59"/>
          <p:cNvGrpSpPr/>
          <p:nvPr/>
        </p:nvGrpSpPr>
        <p:grpSpPr>
          <a:xfrm>
            <a:off x="687928" y="3734343"/>
            <a:ext cx="2238440" cy="570326"/>
            <a:chOff x="8614471" y="2693897"/>
            <a:chExt cx="3288406" cy="654348"/>
          </a:xfrm>
        </p:grpSpPr>
        <p:sp>
          <p:nvSpPr>
            <p:cNvPr id="63" name="TextBox 62"/>
            <p:cNvSpPr txBox="1"/>
            <p:nvPr/>
          </p:nvSpPr>
          <p:spPr>
            <a:xfrm>
              <a:off x="9840758" y="2693897"/>
              <a:ext cx="2062119" cy="300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5EEFB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1"/>
            <p:cNvSpPr/>
            <p:nvPr/>
          </p:nvSpPr>
          <p:spPr>
            <a:xfrm>
              <a:off x="8614471" y="2924502"/>
              <a:ext cx="3234234" cy="4237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62"/>
          <p:cNvGrpSpPr/>
          <p:nvPr/>
        </p:nvGrpSpPr>
        <p:grpSpPr>
          <a:xfrm>
            <a:off x="684717" y="4629279"/>
            <a:ext cx="2201566" cy="593940"/>
            <a:chOff x="8614471" y="2666803"/>
            <a:chExt cx="3234237" cy="681442"/>
          </a:xfrm>
        </p:grpSpPr>
        <p:sp>
          <p:nvSpPr>
            <p:cNvPr id="66" name="TextBox 65"/>
            <p:cNvSpPr txBox="1"/>
            <p:nvPr/>
          </p:nvSpPr>
          <p:spPr>
            <a:xfrm>
              <a:off x="9670627" y="2666803"/>
              <a:ext cx="2178081" cy="300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A7FB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A7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4"/>
            <p:cNvSpPr/>
            <p:nvPr/>
          </p:nvSpPr>
          <p:spPr>
            <a:xfrm>
              <a:off x="8614471" y="2924502"/>
              <a:ext cx="3234236" cy="4237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5"/>
          <p:cNvGrpSpPr/>
          <p:nvPr/>
        </p:nvGrpSpPr>
        <p:grpSpPr>
          <a:xfrm>
            <a:off x="672990" y="1938747"/>
            <a:ext cx="2201566" cy="572343"/>
            <a:chOff x="8614471" y="2691584"/>
            <a:chExt cx="3234235" cy="656662"/>
          </a:xfrm>
        </p:grpSpPr>
        <p:sp>
          <p:nvSpPr>
            <p:cNvPr id="69" name="TextBox 68"/>
            <p:cNvSpPr txBox="1"/>
            <p:nvPr/>
          </p:nvSpPr>
          <p:spPr>
            <a:xfrm>
              <a:off x="9774533" y="2691584"/>
              <a:ext cx="2062497" cy="300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5EEFB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7"/>
            <p:cNvSpPr/>
            <p:nvPr/>
          </p:nvSpPr>
          <p:spPr>
            <a:xfrm>
              <a:off x="8614471" y="2924503"/>
              <a:ext cx="3234235" cy="4237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5043373" y="2063278"/>
            <a:ext cx="1172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058715" y="2211629"/>
            <a:ext cx="6976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6397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06397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70"/>
          <p:cNvSpPr/>
          <p:nvPr/>
        </p:nvSpPr>
        <p:spPr>
          <a:xfrm>
            <a:off x="5033803" y="2932478"/>
            <a:ext cx="357064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Rectangle 71"/>
          <p:cNvSpPr/>
          <p:nvPr/>
        </p:nvSpPr>
        <p:spPr>
          <a:xfrm>
            <a:off x="5814153" y="2317639"/>
            <a:ext cx="265430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Rectangle 72"/>
          <p:cNvSpPr/>
          <p:nvPr/>
        </p:nvSpPr>
        <p:spPr>
          <a:xfrm>
            <a:off x="5033803" y="4163357"/>
            <a:ext cx="357033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/>
          <p:cNvSpPr/>
          <p:nvPr/>
        </p:nvSpPr>
        <p:spPr>
          <a:xfrm>
            <a:off x="516629" y="1807842"/>
            <a:ext cx="4064362" cy="2096849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Roboto" panose="02000000000000000000" pitchFamily="2" charset="0"/>
              <a:cs typeface="+mn-cs"/>
            </a:endParaRPr>
          </a:p>
        </p:txBody>
      </p:sp>
      <p:sp>
        <p:nvSpPr>
          <p:cNvPr id="12" name="Rectangle 5"/>
          <p:cNvSpPr/>
          <p:nvPr/>
        </p:nvSpPr>
        <p:spPr>
          <a:xfrm>
            <a:off x="516629" y="3950086"/>
            <a:ext cx="4064362" cy="887372"/>
          </a:xfrm>
          <a:prstGeom prst="rect">
            <a:avLst/>
          </a:prstGeom>
          <a:solidFill>
            <a:srgbClr val="55EE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Roboto" panose="02000000000000000000" pitchFamily="2" charset="0"/>
              <a:cs typeface="+mn-cs"/>
            </a:endParaRPr>
          </a:p>
        </p:txBody>
      </p:sp>
      <p:sp>
        <p:nvSpPr>
          <p:cNvPr id="13" name="Rectangle 6"/>
          <p:cNvSpPr/>
          <p:nvPr/>
        </p:nvSpPr>
        <p:spPr>
          <a:xfrm>
            <a:off x="4634774" y="1807842"/>
            <a:ext cx="4064362" cy="209684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Roboto" panose="02000000000000000000" pitchFamily="2" charset="0"/>
              <a:cs typeface="+mn-cs"/>
            </a:endParaRPr>
          </a:p>
        </p:txBody>
      </p:sp>
      <p:sp>
        <p:nvSpPr>
          <p:cNvPr id="14" name="Rectangle 7"/>
          <p:cNvSpPr/>
          <p:nvPr/>
        </p:nvSpPr>
        <p:spPr>
          <a:xfrm>
            <a:off x="4630544" y="3950084"/>
            <a:ext cx="4068593" cy="890533"/>
          </a:xfrm>
          <a:prstGeom prst="rect">
            <a:avLst/>
          </a:prstGeom>
          <a:solidFill>
            <a:srgbClr val="00A7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Roboto" panose="02000000000000000000" pitchFamily="2" charset="0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7548" y="4965093"/>
            <a:ext cx="7377364" cy="48712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kumimoji="0" lang="zh-CN" alt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8365" y="4248230"/>
            <a:ext cx="3344405" cy="499209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68365" y="4029166"/>
            <a:ext cx="1469956" cy="269466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5025509" y="4248230"/>
            <a:ext cx="3344405" cy="499209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5025509" y="4029166"/>
            <a:ext cx="1469956" cy="269466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>
            <a:spLocks noChangeArrowheads="1"/>
          </p:cNvSpPr>
          <p:nvPr/>
        </p:nvSpPr>
        <p:spPr bwMode="auto">
          <a:xfrm>
            <a:off x="1340987" y="3099297"/>
            <a:ext cx="32624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55EEF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内容介绍</a:t>
            </a:r>
            <a:endParaRPr kumimoji="0" lang="zh-CN" altLang="en-US" sz="6000" b="1" i="0" u="none" strike="noStrike" kern="0" cap="none" spc="0" normalizeH="0" baseline="0" noProof="0" dirty="0">
              <a:ln>
                <a:noFill/>
              </a:ln>
              <a:solidFill>
                <a:srgbClr val="55EEF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10"/>
          <p:cNvSpPr>
            <a:spLocks noChangeArrowheads="1"/>
          </p:cNvSpPr>
          <p:nvPr/>
        </p:nvSpPr>
        <p:spPr bwMode="auto">
          <a:xfrm>
            <a:off x="1488464" y="2706881"/>
            <a:ext cx="311495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55EEFB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55EEF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直接连接符 11"/>
          <p:cNvSpPr>
            <a:spLocks noChangeShapeType="1"/>
          </p:cNvSpPr>
          <p:nvPr/>
        </p:nvSpPr>
        <p:spPr bwMode="auto">
          <a:xfrm>
            <a:off x="467544" y="3035185"/>
            <a:ext cx="4135875" cy="1258"/>
          </a:xfrm>
          <a:prstGeom prst="line">
            <a:avLst/>
          </a:prstGeom>
          <a:noFill/>
          <a:ln w="6350" cap="flat" cmpd="sng">
            <a:solidFill>
              <a:srgbClr val="55EEFB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55EEFB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 Box 3"/>
          <p:cNvSpPr>
            <a:spLocks noChangeArrowheads="1"/>
          </p:cNvSpPr>
          <p:nvPr/>
        </p:nvSpPr>
        <p:spPr bwMode="auto">
          <a:xfrm>
            <a:off x="4868475" y="2344837"/>
            <a:ext cx="215315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800" b="0" i="0" u="none" strike="noStrike" kern="0" cap="none" spc="0" normalizeH="0" baseline="0" noProof="0" dirty="0" smtClean="0">
                <a:ln>
                  <a:noFill/>
                </a:ln>
                <a:solidFill>
                  <a:srgbClr val="00A7FB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kumimoji="0" lang="zh-CN" altLang="en-US" sz="13800" b="1" i="0" u="none" strike="noStrike" kern="0" cap="none" spc="0" normalizeH="0" baseline="0" noProof="0" dirty="0">
              <a:ln>
                <a:noFill/>
              </a:ln>
              <a:solidFill>
                <a:srgbClr val="00A7FB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12"/>
          <p:cNvGraphicFramePr/>
          <p:nvPr>
            <p:extLst>
              <p:ext uri="{D42A27DB-BD31-4B8C-83A1-F6EECF244321}">
                <p14:modId xmlns:p14="http://schemas.microsoft.com/office/powerpoint/2010/main" val="1468041909"/>
              </p:ext>
            </p:extLst>
          </p:nvPr>
        </p:nvGraphicFramePr>
        <p:xfrm>
          <a:off x="477665" y="2348880"/>
          <a:ext cx="4502127" cy="3026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Oval 13"/>
          <p:cNvSpPr/>
          <p:nvPr/>
        </p:nvSpPr>
        <p:spPr>
          <a:xfrm>
            <a:off x="5277674" y="2669437"/>
            <a:ext cx="472043" cy="474750"/>
          </a:xfrm>
          <a:prstGeom prst="ellipse">
            <a:avLst/>
          </a:prstGeom>
          <a:solidFill>
            <a:srgbClr val="55EE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5858466" y="2536941"/>
            <a:ext cx="2851269" cy="447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marL="0" marR="0" lvl="0" indent="0" algn="just" defTabSz="1147649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15"/>
          <p:cNvSpPr/>
          <p:nvPr/>
        </p:nvSpPr>
        <p:spPr>
          <a:xfrm>
            <a:off x="5277674" y="3330608"/>
            <a:ext cx="472043" cy="474750"/>
          </a:xfrm>
          <a:prstGeom prst="ellipse">
            <a:avLst/>
          </a:prstGeom>
          <a:solidFill>
            <a:srgbClr val="00A7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5858466" y="3240113"/>
            <a:ext cx="2851269" cy="447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marL="0" marR="0" lvl="0" indent="0" algn="just" defTabSz="1147649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17"/>
          <p:cNvSpPr/>
          <p:nvPr/>
        </p:nvSpPr>
        <p:spPr>
          <a:xfrm>
            <a:off x="5277674" y="3987906"/>
            <a:ext cx="472043" cy="474750"/>
          </a:xfrm>
          <a:prstGeom prst="ellipse">
            <a:avLst/>
          </a:prstGeom>
          <a:solidFill>
            <a:srgbClr val="0063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5897195" y="3943285"/>
            <a:ext cx="2851269" cy="447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marL="0" marR="0" lvl="0" indent="0" algn="just" defTabSz="1147649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19"/>
          <p:cNvSpPr/>
          <p:nvPr/>
        </p:nvSpPr>
        <p:spPr>
          <a:xfrm>
            <a:off x="5277674" y="4615827"/>
            <a:ext cx="472043" cy="474750"/>
          </a:xfrm>
          <a:prstGeom prst="ellipse">
            <a:avLst/>
          </a:prstGeom>
          <a:solidFill>
            <a:srgbClr val="55EEF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5897195" y="4646456"/>
            <a:ext cx="2812539" cy="447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marL="0" marR="0" lvl="0" indent="0" algn="just" defTabSz="1147649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35"/>
          <p:cNvSpPr>
            <a:spLocks noEditPoints="1"/>
          </p:cNvSpPr>
          <p:nvPr/>
        </p:nvSpPr>
        <p:spPr bwMode="auto">
          <a:xfrm>
            <a:off x="5340750" y="2790136"/>
            <a:ext cx="345892" cy="233353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106"/>
          <p:cNvSpPr>
            <a:spLocks noEditPoints="1"/>
          </p:cNvSpPr>
          <p:nvPr/>
        </p:nvSpPr>
        <p:spPr bwMode="auto">
          <a:xfrm>
            <a:off x="5425153" y="4092351"/>
            <a:ext cx="177083" cy="238317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23"/>
          <p:cNvGrpSpPr/>
          <p:nvPr/>
        </p:nvGrpSpPr>
        <p:grpSpPr>
          <a:xfrm>
            <a:off x="5421017" y="3429792"/>
            <a:ext cx="185358" cy="276383"/>
            <a:chOff x="4669866" y="3800264"/>
            <a:chExt cx="279527" cy="416797"/>
          </a:xfrm>
          <a:solidFill>
            <a:sysClr val="window" lastClr="FFFFFF"/>
          </a:solidFill>
        </p:grpSpPr>
        <p:sp>
          <p:nvSpPr>
            <p:cNvPr id="33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28"/>
          <p:cNvGrpSpPr/>
          <p:nvPr/>
        </p:nvGrpSpPr>
        <p:grpSpPr>
          <a:xfrm>
            <a:off x="5414395" y="4724114"/>
            <a:ext cx="198598" cy="258178"/>
            <a:chOff x="6421904" y="4798576"/>
            <a:chExt cx="299494" cy="389342"/>
          </a:xfrm>
          <a:solidFill>
            <a:sysClr val="window" lastClr="FFFFFF"/>
          </a:solidFill>
        </p:grpSpPr>
        <p:sp>
          <p:nvSpPr>
            <p:cNvPr id="38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18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5EEFB"/>
    </a:accent1>
    <a:accent2>
      <a:srgbClr val="00A7FB"/>
    </a:accent2>
    <a:accent3>
      <a:srgbClr val="006397"/>
    </a:accent3>
    <a:accent4>
      <a:srgbClr val="55EEFB"/>
    </a:accent4>
    <a:accent5>
      <a:srgbClr val="00A7FB"/>
    </a:accent5>
    <a:accent6>
      <a:srgbClr val="006397"/>
    </a:accent6>
    <a:hlink>
      <a:srgbClr val="55EEFB"/>
    </a:hlink>
    <a:folHlink>
      <a:srgbClr val="00A7FB"/>
    </a:folHlink>
  </a:clrScheme>
  <a:fontScheme name="Temp">
    <a:majorFont>
      <a:latin typeface="Arial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23096</TotalTime>
  <Words>3929</Words>
  <Application>Microsoft Office PowerPoint</Application>
  <PresentationFormat>全屏显示(4:3)</PresentationFormat>
  <Paragraphs>210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1385</cp:revision>
  <dcterms:created xsi:type="dcterms:W3CDTF">2009-02-11T05:37:22Z</dcterms:created>
  <dcterms:modified xsi:type="dcterms:W3CDTF">2017-07-17T09:11:14Z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